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Project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2/20/2015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9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to UCD:</a:t>
            </a:r>
          </a:p>
          <a:p>
            <a:pPr lvl="1"/>
            <a:r>
              <a:rPr lang="en-US" dirty="0" smtClean="0"/>
              <a:t>2/24 and 2/25 Thursday Friday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75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Crystal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Wi-Fi daughter board</a:t>
            </a:r>
          </a:p>
          <a:p>
            <a:r>
              <a:rPr lang="en-US" dirty="0" smtClean="0"/>
              <a:t>Integration of Wi-Fi (PCB, daughter board, real data)</a:t>
            </a:r>
          </a:p>
          <a:p>
            <a:r>
              <a:rPr lang="en-US" dirty="0" smtClean="0"/>
              <a:t>Calibration power analyzer</a:t>
            </a:r>
          </a:p>
          <a:p>
            <a:r>
              <a:rPr lang="en-US" dirty="0" smtClean="0"/>
              <a:t>Enclosure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00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1811</TotalTime>
  <Words>50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CIEE Project Meeting</vt:lpstr>
      <vt:lpstr>Updates</vt:lpstr>
      <vt:lpstr>Action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Project Meeting</dc:title>
  <dc:creator>Linyi Xia</dc:creator>
  <cp:lastModifiedBy>Linyi Xia</cp:lastModifiedBy>
  <cp:revision>3</cp:revision>
  <dcterms:created xsi:type="dcterms:W3CDTF">2015-02-21T01:00:31Z</dcterms:created>
  <dcterms:modified xsi:type="dcterms:W3CDTF">2015-02-22T07:12:01Z</dcterms:modified>
</cp:coreProperties>
</file>