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CIEE Project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1716003"/>
          </a:xfrm>
        </p:spPr>
        <p:txBody>
          <a:bodyPr>
            <a:normAutofit/>
          </a:bodyPr>
          <a:lstStyle/>
          <a:p>
            <a:r>
              <a:rPr lang="en-US" dirty="0" smtClean="0"/>
              <a:t>Invited: Linyi X., </a:t>
            </a:r>
            <a:r>
              <a:rPr lang="en-US" dirty="0" err="1" smtClean="0"/>
              <a:t>Everardo</a:t>
            </a:r>
            <a:r>
              <a:rPr lang="en-US" dirty="0" smtClean="0"/>
              <a:t> C., </a:t>
            </a:r>
            <a:r>
              <a:rPr lang="en-US" dirty="0" err="1" smtClean="0"/>
              <a:t>Parag</a:t>
            </a:r>
            <a:r>
              <a:rPr lang="en-US" dirty="0" smtClean="0"/>
              <a:t> L., </a:t>
            </a:r>
            <a:r>
              <a:rPr lang="en-US" dirty="0" err="1" smtClean="0"/>
              <a:t>Siddhant</a:t>
            </a:r>
            <a:r>
              <a:rPr lang="en-US" dirty="0"/>
              <a:t> </a:t>
            </a:r>
            <a:r>
              <a:rPr lang="en-US" dirty="0" smtClean="0"/>
              <a:t>S., Arthur Z.</a:t>
            </a:r>
          </a:p>
          <a:p>
            <a:r>
              <a:rPr lang="en-US" dirty="0" smtClean="0"/>
              <a:t>Attended: </a:t>
            </a:r>
            <a:r>
              <a:rPr lang="en-US" dirty="0"/>
              <a:t>Linyi X., </a:t>
            </a:r>
            <a:r>
              <a:rPr lang="en-US" dirty="0" err="1"/>
              <a:t>Everardo</a:t>
            </a:r>
            <a:r>
              <a:rPr lang="en-US" dirty="0"/>
              <a:t> C., </a:t>
            </a:r>
            <a:r>
              <a:rPr lang="en-US" dirty="0" err="1"/>
              <a:t>Parag</a:t>
            </a:r>
            <a:r>
              <a:rPr lang="en-US" dirty="0"/>
              <a:t> L., </a:t>
            </a:r>
            <a:r>
              <a:rPr lang="en-US" dirty="0" err="1"/>
              <a:t>Siddhant</a:t>
            </a:r>
            <a:r>
              <a:rPr lang="en-US" dirty="0"/>
              <a:t> 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6/30/2014</a:t>
            </a:r>
          </a:p>
        </p:txBody>
      </p:sp>
    </p:spTree>
    <p:extLst>
      <p:ext uri="{BB962C8B-B14F-4D97-AF65-F5344CB8AC3E}">
        <p14:creationId xmlns:p14="http://schemas.microsoft.com/office/powerpoint/2010/main" val="409489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 July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To-do:</a:t>
            </a:r>
          </a:p>
          <a:p>
            <a:pPr lvl="1"/>
            <a:r>
              <a:rPr lang="en-US" dirty="0" smtClean="0"/>
              <a:t>For PCB (board only): 1</a:t>
            </a:r>
            <a:r>
              <a:rPr lang="en-US" baseline="30000" dirty="0" smtClean="0"/>
              <a:t>st</a:t>
            </a:r>
            <a:r>
              <a:rPr lang="en-US" dirty="0" smtClean="0"/>
              <a:t> two weeks		---- </a:t>
            </a:r>
            <a:r>
              <a:rPr lang="en-US" dirty="0" err="1" smtClean="0"/>
              <a:t>Siddhant</a:t>
            </a:r>
            <a:r>
              <a:rPr lang="en-US" dirty="0" smtClean="0"/>
              <a:t> &amp; </a:t>
            </a:r>
            <a:r>
              <a:rPr lang="en-US" dirty="0" err="1" smtClean="0"/>
              <a:t>Parag</a:t>
            </a:r>
            <a:endParaRPr lang="en-US" dirty="0" smtClean="0"/>
          </a:p>
          <a:p>
            <a:pPr lvl="2"/>
            <a:r>
              <a:rPr lang="en-US" dirty="0" smtClean="0"/>
              <a:t>Schematic of PCB (Measuring/Capturing &amp; Communication) </a:t>
            </a:r>
          </a:p>
          <a:p>
            <a:pPr lvl="2"/>
            <a:r>
              <a:rPr lang="en-US" dirty="0" smtClean="0"/>
              <a:t>Simulation (if needed)</a:t>
            </a:r>
          </a:p>
          <a:p>
            <a:pPr lvl="2"/>
            <a:r>
              <a:rPr lang="en-US" dirty="0" smtClean="0"/>
              <a:t>Parts selected, ordered and arrived</a:t>
            </a:r>
          </a:p>
          <a:p>
            <a:pPr lvl="1"/>
            <a:r>
              <a:rPr lang="en-US" dirty="0" smtClean="0"/>
              <a:t>For App:					---- </a:t>
            </a:r>
            <a:r>
              <a:rPr lang="en-US" dirty="0" err="1" smtClean="0"/>
              <a:t>Everardo</a:t>
            </a:r>
            <a:endParaRPr lang="en-US" dirty="0" smtClean="0"/>
          </a:p>
          <a:p>
            <a:pPr lvl="2"/>
            <a:r>
              <a:rPr lang="en-US" dirty="0" smtClean="0"/>
              <a:t>Identify communication protocol</a:t>
            </a:r>
          </a:p>
          <a:p>
            <a:pPr lvl="2"/>
            <a:r>
              <a:rPr lang="en-US" dirty="0" smtClean="0"/>
              <a:t>What information to display </a:t>
            </a:r>
          </a:p>
          <a:p>
            <a:pPr lvl="2"/>
            <a:r>
              <a:rPr lang="en-US" dirty="0" smtClean="0"/>
              <a:t>GUI design</a:t>
            </a:r>
          </a:p>
          <a:p>
            <a:pPr lvl="1"/>
            <a:r>
              <a:rPr lang="en-US" dirty="0" smtClean="0"/>
              <a:t>For PCB (firmware):	 Last two weeks		</a:t>
            </a:r>
            <a:r>
              <a:rPr lang="en-US" dirty="0"/>
              <a:t>---- </a:t>
            </a:r>
            <a:r>
              <a:rPr lang="en-US" dirty="0" err="1"/>
              <a:t>Siddhant</a:t>
            </a:r>
            <a:r>
              <a:rPr lang="en-US" dirty="0"/>
              <a:t> &amp; </a:t>
            </a:r>
            <a:r>
              <a:rPr lang="en-US" dirty="0" err="1" smtClean="0"/>
              <a:t>Parag</a:t>
            </a:r>
            <a:endParaRPr lang="en-US" dirty="0" smtClean="0"/>
          </a:p>
          <a:p>
            <a:pPr lvl="2"/>
            <a:r>
              <a:rPr lang="en-US" dirty="0" smtClean="0"/>
              <a:t>Communication protocol</a:t>
            </a:r>
          </a:p>
          <a:p>
            <a:pPr lvl="2"/>
            <a:r>
              <a:rPr lang="en-US" dirty="0" smtClean="0"/>
              <a:t>Information processing</a:t>
            </a:r>
          </a:p>
          <a:p>
            <a:pPr lvl="1"/>
            <a:r>
              <a:rPr lang="en-US" dirty="0" smtClean="0"/>
              <a:t>Load signature: 				---- Lin</a:t>
            </a:r>
          </a:p>
          <a:p>
            <a:pPr lvl="2"/>
            <a:r>
              <a:rPr lang="en-US" dirty="0" smtClean="0"/>
              <a:t>Collect info and build library of load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6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week of July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Literature research</a:t>
            </a:r>
          </a:p>
          <a:p>
            <a:pPr lvl="1"/>
            <a:r>
              <a:rPr lang="en-US" dirty="0" smtClean="0"/>
              <a:t>How other </a:t>
            </a:r>
            <a:r>
              <a:rPr lang="en-US" dirty="0" err="1" smtClean="0"/>
              <a:t>ppl</a:t>
            </a:r>
            <a:r>
              <a:rPr lang="en-US" dirty="0" smtClean="0"/>
              <a:t> have done this or similar (Everyone)</a:t>
            </a:r>
          </a:p>
          <a:p>
            <a:pPr lvl="1"/>
            <a:r>
              <a:rPr lang="en-US" dirty="0" smtClean="0"/>
              <a:t>Identify tools and software's licenses. (Everyone) </a:t>
            </a:r>
          </a:p>
          <a:p>
            <a:pPr lvl="1"/>
            <a:r>
              <a:rPr lang="en-US" dirty="0" smtClean="0"/>
              <a:t>Math and theories. (PCB/circuit design)</a:t>
            </a:r>
          </a:p>
          <a:p>
            <a:pPr lvl="1"/>
            <a:r>
              <a:rPr lang="en-US" dirty="0" smtClean="0"/>
              <a:t>Identify parts. * (PCB)</a:t>
            </a:r>
          </a:p>
        </p:txBody>
      </p:sp>
    </p:spTree>
    <p:extLst>
      <p:ext uri="{BB962C8B-B14F-4D97-AF65-F5344CB8AC3E}">
        <p14:creationId xmlns:p14="http://schemas.microsoft.com/office/powerpoint/2010/main" val="203895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DueBy</a:t>
            </a:r>
            <a:r>
              <a:rPr lang="en-US" dirty="0" smtClean="0"/>
              <a:t> 9/30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3: </a:t>
            </a:r>
          </a:p>
          <a:p>
            <a:pPr lvl="1"/>
            <a:r>
              <a:rPr lang="en-US" dirty="0" smtClean="0"/>
              <a:t>Parts 1,2,3,4,(5),6</a:t>
            </a:r>
          </a:p>
          <a:p>
            <a:pPr lvl="1"/>
            <a:r>
              <a:rPr lang="en-US" dirty="0" smtClean="0"/>
              <a:t>Working prototype</a:t>
            </a:r>
          </a:p>
          <a:p>
            <a:pPr lvl="1"/>
            <a:r>
              <a:rPr lang="en-US" dirty="0" smtClean="0"/>
              <a:t>Basic functionalities tested and passed for both app and PCB</a:t>
            </a:r>
          </a:p>
          <a:p>
            <a:pPr lvl="1"/>
            <a:r>
              <a:rPr lang="en-US" dirty="0" smtClean="0"/>
              <a:t>Ability to communicate between board and app.</a:t>
            </a:r>
          </a:p>
          <a:p>
            <a:pPr lvl="1"/>
            <a:r>
              <a:rPr lang="en-US" smtClean="0"/>
              <a:t>Interim reports by 9/30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7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11/20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3:</a:t>
            </a:r>
          </a:p>
          <a:p>
            <a:pPr lvl="1"/>
            <a:r>
              <a:rPr lang="en-US" dirty="0" smtClean="0"/>
              <a:t>Parts: 5,7,8</a:t>
            </a:r>
          </a:p>
          <a:p>
            <a:pPr lvl="1"/>
            <a:r>
              <a:rPr lang="en-US" dirty="0" smtClean="0"/>
              <a:t>Algorithm developed, improved and verified</a:t>
            </a:r>
          </a:p>
          <a:p>
            <a:pPr lvl="1"/>
            <a:r>
              <a:rPr lang="en-US" dirty="0" smtClean="0"/>
              <a:t>Communication solidified</a:t>
            </a:r>
          </a:p>
          <a:p>
            <a:pPr lvl="1"/>
            <a:r>
              <a:rPr lang="en-US" dirty="0" smtClean="0"/>
              <a:t>Final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67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46</TotalTime>
  <Words>167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CIEE Project Meeting</vt:lpstr>
      <vt:lpstr>Month July Assignments</vt:lpstr>
      <vt:lpstr>1st week of July</vt:lpstr>
      <vt:lpstr>DueBy 9/30</vt:lpstr>
      <vt:lpstr>By 11/20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Linyi Xia</dc:creator>
  <cp:lastModifiedBy>Linyi Xia</cp:lastModifiedBy>
  <cp:revision>3</cp:revision>
  <dcterms:created xsi:type="dcterms:W3CDTF">2014-06-30T21:05:37Z</dcterms:created>
  <dcterms:modified xsi:type="dcterms:W3CDTF">2014-06-30T21:52:02Z</dcterms:modified>
</cp:coreProperties>
</file>