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in:Dropbox:2014_CIEE_Project_Team:Load%20Signature:Embertec_all_testing:Embertec(DVD_Audio_STB__TV):DVD+Audio+STB+TV(0)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in:Dropbox:2014_CIEE_Project_Team:Load%20Signature:Embertec_all_testing:Embertec(DVD_Audio_STB__TV):DVD+Audio+STB+TV(0)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in:Dropbox:2014_CIEE_Project_Team:Load%20Signature:Embertec_all_testing:Embertec(DVD_Audio_STB__TV):DVD+Audio+STB+TV(0)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in:Dropbox:2014_CIEE_Project_Team:Load%20Signature:Embertec_all_testing:Embertec(DVD_Audio_STB__TV):DVD+Audio+STB+TV(0)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Lin:Dropbox:2014_CIEE_Project_Team:Load%20Signature:Embertec_all_testing:Embertec(DVD_Audio_STB__TV):DVD+Audio+STB+TV(0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'DVD+Audio+STB+TV(0).xls'!$B$1</c:f>
              <c:strCache>
                <c:ptCount val="1"/>
                <c:pt idx="0">
                  <c:v>Vrms</c:v>
                </c:pt>
              </c:strCache>
            </c:strRef>
          </c:tx>
          <c:spPr>
            <a:ln w="6350" cmpd="sng"/>
          </c:spPr>
          <c:xVal>
            <c:numRef>
              <c:f>'DVD+Audio+STB+TV(0).xls'!$A$2:$A$601</c:f>
              <c:numCache>
                <c:formatCode>General</c:formatCode>
                <c:ptCount val="6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  <c:pt idx="255">
                  <c:v>255.0</c:v>
                </c:pt>
                <c:pt idx="256">
                  <c:v>256.0</c:v>
                </c:pt>
                <c:pt idx="257">
                  <c:v>257.0</c:v>
                </c:pt>
                <c:pt idx="258">
                  <c:v>258.0</c:v>
                </c:pt>
                <c:pt idx="259">
                  <c:v>259.0</c:v>
                </c:pt>
                <c:pt idx="260">
                  <c:v>260.0</c:v>
                </c:pt>
                <c:pt idx="261">
                  <c:v>261.0</c:v>
                </c:pt>
                <c:pt idx="262">
                  <c:v>262.0</c:v>
                </c:pt>
                <c:pt idx="263">
                  <c:v>263.0</c:v>
                </c:pt>
                <c:pt idx="264">
                  <c:v>264.0</c:v>
                </c:pt>
                <c:pt idx="265">
                  <c:v>265.0</c:v>
                </c:pt>
                <c:pt idx="266">
                  <c:v>266.0</c:v>
                </c:pt>
                <c:pt idx="267">
                  <c:v>267.0</c:v>
                </c:pt>
                <c:pt idx="268">
                  <c:v>268.0</c:v>
                </c:pt>
                <c:pt idx="269">
                  <c:v>269.0</c:v>
                </c:pt>
                <c:pt idx="270">
                  <c:v>270.0</c:v>
                </c:pt>
                <c:pt idx="271">
                  <c:v>271.0</c:v>
                </c:pt>
                <c:pt idx="272">
                  <c:v>272.0</c:v>
                </c:pt>
                <c:pt idx="273">
                  <c:v>273.0</c:v>
                </c:pt>
                <c:pt idx="274">
                  <c:v>274.0</c:v>
                </c:pt>
                <c:pt idx="275">
                  <c:v>275.0</c:v>
                </c:pt>
                <c:pt idx="276">
                  <c:v>276.0</c:v>
                </c:pt>
                <c:pt idx="277">
                  <c:v>277.0</c:v>
                </c:pt>
                <c:pt idx="278">
                  <c:v>278.0</c:v>
                </c:pt>
                <c:pt idx="279">
                  <c:v>279.0</c:v>
                </c:pt>
                <c:pt idx="280">
                  <c:v>280.0</c:v>
                </c:pt>
                <c:pt idx="281">
                  <c:v>281.0</c:v>
                </c:pt>
                <c:pt idx="282">
                  <c:v>282.0</c:v>
                </c:pt>
                <c:pt idx="283">
                  <c:v>283.0</c:v>
                </c:pt>
                <c:pt idx="284">
                  <c:v>284.0</c:v>
                </c:pt>
                <c:pt idx="285">
                  <c:v>285.0</c:v>
                </c:pt>
                <c:pt idx="286">
                  <c:v>286.0</c:v>
                </c:pt>
                <c:pt idx="287">
                  <c:v>287.0</c:v>
                </c:pt>
                <c:pt idx="288">
                  <c:v>288.0</c:v>
                </c:pt>
                <c:pt idx="289">
                  <c:v>289.0</c:v>
                </c:pt>
                <c:pt idx="290">
                  <c:v>290.0</c:v>
                </c:pt>
                <c:pt idx="291">
                  <c:v>291.0</c:v>
                </c:pt>
                <c:pt idx="292">
                  <c:v>292.0</c:v>
                </c:pt>
                <c:pt idx="293">
                  <c:v>293.0</c:v>
                </c:pt>
                <c:pt idx="294">
                  <c:v>294.0</c:v>
                </c:pt>
                <c:pt idx="295">
                  <c:v>295.0</c:v>
                </c:pt>
                <c:pt idx="296">
                  <c:v>296.0</c:v>
                </c:pt>
                <c:pt idx="297">
                  <c:v>297.0</c:v>
                </c:pt>
                <c:pt idx="298">
                  <c:v>298.0</c:v>
                </c:pt>
                <c:pt idx="299">
                  <c:v>299.0</c:v>
                </c:pt>
                <c:pt idx="300">
                  <c:v>300.0</c:v>
                </c:pt>
                <c:pt idx="301">
                  <c:v>301.0</c:v>
                </c:pt>
                <c:pt idx="302">
                  <c:v>302.0</c:v>
                </c:pt>
                <c:pt idx="303">
                  <c:v>303.0</c:v>
                </c:pt>
                <c:pt idx="304">
                  <c:v>304.0</c:v>
                </c:pt>
                <c:pt idx="305">
                  <c:v>305.0</c:v>
                </c:pt>
                <c:pt idx="306">
                  <c:v>306.0</c:v>
                </c:pt>
                <c:pt idx="307">
                  <c:v>307.0</c:v>
                </c:pt>
                <c:pt idx="308">
                  <c:v>308.0</c:v>
                </c:pt>
                <c:pt idx="309">
                  <c:v>309.0</c:v>
                </c:pt>
                <c:pt idx="310">
                  <c:v>310.0</c:v>
                </c:pt>
                <c:pt idx="311">
                  <c:v>311.0</c:v>
                </c:pt>
                <c:pt idx="312">
                  <c:v>312.0</c:v>
                </c:pt>
                <c:pt idx="313">
                  <c:v>313.0</c:v>
                </c:pt>
                <c:pt idx="314">
                  <c:v>314.0</c:v>
                </c:pt>
                <c:pt idx="315">
                  <c:v>315.0</c:v>
                </c:pt>
                <c:pt idx="316">
                  <c:v>316.0</c:v>
                </c:pt>
                <c:pt idx="317">
                  <c:v>317.0</c:v>
                </c:pt>
                <c:pt idx="318">
                  <c:v>318.0</c:v>
                </c:pt>
                <c:pt idx="319">
                  <c:v>319.0</c:v>
                </c:pt>
                <c:pt idx="320">
                  <c:v>320.0</c:v>
                </c:pt>
                <c:pt idx="321">
                  <c:v>321.0</c:v>
                </c:pt>
                <c:pt idx="322">
                  <c:v>322.0</c:v>
                </c:pt>
                <c:pt idx="323">
                  <c:v>323.0</c:v>
                </c:pt>
                <c:pt idx="324">
                  <c:v>324.0</c:v>
                </c:pt>
                <c:pt idx="325">
                  <c:v>325.0</c:v>
                </c:pt>
                <c:pt idx="326">
                  <c:v>326.0</c:v>
                </c:pt>
                <c:pt idx="327">
                  <c:v>327.0</c:v>
                </c:pt>
                <c:pt idx="328">
                  <c:v>328.0</c:v>
                </c:pt>
                <c:pt idx="329">
                  <c:v>329.0</c:v>
                </c:pt>
                <c:pt idx="330">
                  <c:v>330.0</c:v>
                </c:pt>
                <c:pt idx="331">
                  <c:v>331.0</c:v>
                </c:pt>
                <c:pt idx="332">
                  <c:v>332.0</c:v>
                </c:pt>
                <c:pt idx="333">
                  <c:v>333.0</c:v>
                </c:pt>
                <c:pt idx="334">
                  <c:v>334.0</c:v>
                </c:pt>
                <c:pt idx="335">
                  <c:v>335.0</c:v>
                </c:pt>
                <c:pt idx="336">
                  <c:v>336.0</c:v>
                </c:pt>
                <c:pt idx="337">
                  <c:v>337.0</c:v>
                </c:pt>
                <c:pt idx="338">
                  <c:v>338.0</c:v>
                </c:pt>
                <c:pt idx="339">
                  <c:v>339.0</c:v>
                </c:pt>
                <c:pt idx="340">
                  <c:v>340.0</c:v>
                </c:pt>
                <c:pt idx="341">
                  <c:v>341.0</c:v>
                </c:pt>
                <c:pt idx="342">
                  <c:v>342.0</c:v>
                </c:pt>
                <c:pt idx="343">
                  <c:v>343.0</c:v>
                </c:pt>
                <c:pt idx="344">
                  <c:v>344.0</c:v>
                </c:pt>
                <c:pt idx="345">
                  <c:v>345.0</c:v>
                </c:pt>
                <c:pt idx="346">
                  <c:v>346.0</c:v>
                </c:pt>
                <c:pt idx="347">
                  <c:v>347.0</c:v>
                </c:pt>
                <c:pt idx="348">
                  <c:v>348.0</c:v>
                </c:pt>
                <c:pt idx="349">
                  <c:v>349.0</c:v>
                </c:pt>
                <c:pt idx="350">
                  <c:v>350.0</c:v>
                </c:pt>
                <c:pt idx="351">
                  <c:v>351.0</c:v>
                </c:pt>
                <c:pt idx="352">
                  <c:v>352.0</c:v>
                </c:pt>
                <c:pt idx="353">
                  <c:v>353.0</c:v>
                </c:pt>
                <c:pt idx="354">
                  <c:v>354.0</c:v>
                </c:pt>
                <c:pt idx="355">
                  <c:v>355.0</c:v>
                </c:pt>
                <c:pt idx="356">
                  <c:v>356.0</c:v>
                </c:pt>
                <c:pt idx="357">
                  <c:v>357.0</c:v>
                </c:pt>
                <c:pt idx="358">
                  <c:v>358.0</c:v>
                </c:pt>
                <c:pt idx="359">
                  <c:v>359.0</c:v>
                </c:pt>
                <c:pt idx="360">
                  <c:v>360.0</c:v>
                </c:pt>
                <c:pt idx="361">
                  <c:v>361.0</c:v>
                </c:pt>
                <c:pt idx="362">
                  <c:v>362.0</c:v>
                </c:pt>
                <c:pt idx="363">
                  <c:v>363.0</c:v>
                </c:pt>
                <c:pt idx="364">
                  <c:v>364.0</c:v>
                </c:pt>
                <c:pt idx="365">
                  <c:v>365.0</c:v>
                </c:pt>
                <c:pt idx="366">
                  <c:v>366.0</c:v>
                </c:pt>
                <c:pt idx="367">
                  <c:v>367.0</c:v>
                </c:pt>
                <c:pt idx="368">
                  <c:v>368.0</c:v>
                </c:pt>
                <c:pt idx="369">
                  <c:v>369.0</c:v>
                </c:pt>
                <c:pt idx="370">
                  <c:v>370.0</c:v>
                </c:pt>
                <c:pt idx="371">
                  <c:v>371.0</c:v>
                </c:pt>
                <c:pt idx="372">
                  <c:v>372.0</c:v>
                </c:pt>
                <c:pt idx="373">
                  <c:v>373.0</c:v>
                </c:pt>
                <c:pt idx="374">
                  <c:v>374.0</c:v>
                </c:pt>
                <c:pt idx="375">
                  <c:v>375.0</c:v>
                </c:pt>
                <c:pt idx="376">
                  <c:v>376.0</c:v>
                </c:pt>
                <c:pt idx="377">
                  <c:v>377.0</c:v>
                </c:pt>
                <c:pt idx="378">
                  <c:v>378.0</c:v>
                </c:pt>
                <c:pt idx="379">
                  <c:v>379.0</c:v>
                </c:pt>
                <c:pt idx="380">
                  <c:v>380.0</c:v>
                </c:pt>
                <c:pt idx="381">
                  <c:v>381.0</c:v>
                </c:pt>
                <c:pt idx="382">
                  <c:v>382.0</c:v>
                </c:pt>
                <c:pt idx="383">
                  <c:v>383.0</c:v>
                </c:pt>
                <c:pt idx="384">
                  <c:v>384.0</c:v>
                </c:pt>
                <c:pt idx="385">
                  <c:v>385.0</c:v>
                </c:pt>
                <c:pt idx="386">
                  <c:v>386.0</c:v>
                </c:pt>
                <c:pt idx="387">
                  <c:v>387.0</c:v>
                </c:pt>
                <c:pt idx="388">
                  <c:v>388.0</c:v>
                </c:pt>
                <c:pt idx="389">
                  <c:v>389.0</c:v>
                </c:pt>
                <c:pt idx="390">
                  <c:v>390.0</c:v>
                </c:pt>
                <c:pt idx="391">
                  <c:v>391.0</c:v>
                </c:pt>
                <c:pt idx="392">
                  <c:v>392.0</c:v>
                </c:pt>
                <c:pt idx="393">
                  <c:v>393.0</c:v>
                </c:pt>
                <c:pt idx="394">
                  <c:v>394.0</c:v>
                </c:pt>
                <c:pt idx="395">
                  <c:v>395.0</c:v>
                </c:pt>
                <c:pt idx="396">
                  <c:v>396.0</c:v>
                </c:pt>
                <c:pt idx="397">
                  <c:v>397.0</c:v>
                </c:pt>
                <c:pt idx="398">
                  <c:v>398.0</c:v>
                </c:pt>
                <c:pt idx="399">
                  <c:v>399.0</c:v>
                </c:pt>
                <c:pt idx="400">
                  <c:v>400.0</c:v>
                </c:pt>
                <c:pt idx="401">
                  <c:v>401.0</c:v>
                </c:pt>
                <c:pt idx="402">
                  <c:v>402.0</c:v>
                </c:pt>
                <c:pt idx="403">
                  <c:v>403.0</c:v>
                </c:pt>
                <c:pt idx="404">
                  <c:v>404.0</c:v>
                </c:pt>
                <c:pt idx="405">
                  <c:v>405.0</c:v>
                </c:pt>
                <c:pt idx="406">
                  <c:v>406.0</c:v>
                </c:pt>
                <c:pt idx="407">
                  <c:v>407.0</c:v>
                </c:pt>
                <c:pt idx="408">
                  <c:v>408.0</c:v>
                </c:pt>
                <c:pt idx="409">
                  <c:v>409.0</c:v>
                </c:pt>
                <c:pt idx="410">
                  <c:v>410.0</c:v>
                </c:pt>
                <c:pt idx="411">
                  <c:v>411.0</c:v>
                </c:pt>
                <c:pt idx="412">
                  <c:v>412.0</c:v>
                </c:pt>
                <c:pt idx="413">
                  <c:v>413.0</c:v>
                </c:pt>
                <c:pt idx="414">
                  <c:v>414.0</c:v>
                </c:pt>
                <c:pt idx="415">
                  <c:v>415.0</c:v>
                </c:pt>
                <c:pt idx="416">
                  <c:v>416.0</c:v>
                </c:pt>
                <c:pt idx="417">
                  <c:v>417.0</c:v>
                </c:pt>
                <c:pt idx="418">
                  <c:v>418.0</c:v>
                </c:pt>
                <c:pt idx="419">
                  <c:v>419.0</c:v>
                </c:pt>
                <c:pt idx="420">
                  <c:v>420.0</c:v>
                </c:pt>
                <c:pt idx="421">
                  <c:v>421.0</c:v>
                </c:pt>
                <c:pt idx="422">
                  <c:v>422.0</c:v>
                </c:pt>
                <c:pt idx="423">
                  <c:v>423.0</c:v>
                </c:pt>
                <c:pt idx="424">
                  <c:v>424.0</c:v>
                </c:pt>
                <c:pt idx="425">
                  <c:v>425.0</c:v>
                </c:pt>
                <c:pt idx="426">
                  <c:v>426.0</c:v>
                </c:pt>
                <c:pt idx="427">
                  <c:v>427.0</c:v>
                </c:pt>
                <c:pt idx="428">
                  <c:v>428.0</c:v>
                </c:pt>
                <c:pt idx="429">
                  <c:v>429.0</c:v>
                </c:pt>
                <c:pt idx="430">
                  <c:v>430.0</c:v>
                </c:pt>
                <c:pt idx="431">
                  <c:v>431.0</c:v>
                </c:pt>
                <c:pt idx="432">
                  <c:v>432.0</c:v>
                </c:pt>
                <c:pt idx="433">
                  <c:v>433.0</c:v>
                </c:pt>
                <c:pt idx="434">
                  <c:v>434.0</c:v>
                </c:pt>
                <c:pt idx="435">
                  <c:v>435.0</c:v>
                </c:pt>
                <c:pt idx="436">
                  <c:v>436.0</c:v>
                </c:pt>
                <c:pt idx="437">
                  <c:v>437.0</c:v>
                </c:pt>
                <c:pt idx="438">
                  <c:v>438.0</c:v>
                </c:pt>
                <c:pt idx="439">
                  <c:v>439.0</c:v>
                </c:pt>
                <c:pt idx="440">
                  <c:v>440.0</c:v>
                </c:pt>
                <c:pt idx="441">
                  <c:v>441.0</c:v>
                </c:pt>
                <c:pt idx="442">
                  <c:v>442.0</c:v>
                </c:pt>
                <c:pt idx="443">
                  <c:v>443.0</c:v>
                </c:pt>
                <c:pt idx="444">
                  <c:v>444.0</c:v>
                </c:pt>
                <c:pt idx="445">
                  <c:v>445.0</c:v>
                </c:pt>
                <c:pt idx="446">
                  <c:v>446.0</c:v>
                </c:pt>
                <c:pt idx="447">
                  <c:v>447.0</c:v>
                </c:pt>
                <c:pt idx="448">
                  <c:v>448.0</c:v>
                </c:pt>
                <c:pt idx="449">
                  <c:v>449.0</c:v>
                </c:pt>
                <c:pt idx="450">
                  <c:v>450.0</c:v>
                </c:pt>
                <c:pt idx="451">
                  <c:v>451.0</c:v>
                </c:pt>
                <c:pt idx="452">
                  <c:v>452.0</c:v>
                </c:pt>
                <c:pt idx="453">
                  <c:v>453.0</c:v>
                </c:pt>
                <c:pt idx="454">
                  <c:v>454.0</c:v>
                </c:pt>
                <c:pt idx="455">
                  <c:v>455.0</c:v>
                </c:pt>
                <c:pt idx="456">
                  <c:v>456.0</c:v>
                </c:pt>
                <c:pt idx="457">
                  <c:v>457.0</c:v>
                </c:pt>
                <c:pt idx="458">
                  <c:v>458.0</c:v>
                </c:pt>
                <c:pt idx="459">
                  <c:v>459.0</c:v>
                </c:pt>
                <c:pt idx="460">
                  <c:v>460.0</c:v>
                </c:pt>
                <c:pt idx="461">
                  <c:v>461.0</c:v>
                </c:pt>
                <c:pt idx="462">
                  <c:v>462.0</c:v>
                </c:pt>
                <c:pt idx="463">
                  <c:v>463.0</c:v>
                </c:pt>
                <c:pt idx="464">
                  <c:v>464.0</c:v>
                </c:pt>
                <c:pt idx="465">
                  <c:v>465.0</c:v>
                </c:pt>
                <c:pt idx="466">
                  <c:v>466.0</c:v>
                </c:pt>
                <c:pt idx="467">
                  <c:v>467.0</c:v>
                </c:pt>
                <c:pt idx="468">
                  <c:v>468.0</c:v>
                </c:pt>
                <c:pt idx="469">
                  <c:v>469.0</c:v>
                </c:pt>
                <c:pt idx="470">
                  <c:v>470.0</c:v>
                </c:pt>
                <c:pt idx="471">
                  <c:v>471.0</c:v>
                </c:pt>
                <c:pt idx="472">
                  <c:v>472.0</c:v>
                </c:pt>
                <c:pt idx="473">
                  <c:v>473.0</c:v>
                </c:pt>
                <c:pt idx="474">
                  <c:v>474.0</c:v>
                </c:pt>
                <c:pt idx="475">
                  <c:v>475.0</c:v>
                </c:pt>
                <c:pt idx="476">
                  <c:v>476.0</c:v>
                </c:pt>
                <c:pt idx="477">
                  <c:v>477.0</c:v>
                </c:pt>
                <c:pt idx="478">
                  <c:v>478.0</c:v>
                </c:pt>
                <c:pt idx="479">
                  <c:v>479.0</c:v>
                </c:pt>
                <c:pt idx="480">
                  <c:v>480.0</c:v>
                </c:pt>
                <c:pt idx="481">
                  <c:v>481.0</c:v>
                </c:pt>
                <c:pt idx="482">
                  <c:v>482.0</c:v>
                </c:pt>
                <c:pt idx="483">
                  <c:v>483.0</c:v>
                </c:pt>
                <c:pt idx="484">
                  <c:v>484.0</c:v>
                </c:pt>
                <c:pt idx="485">
                  <c:v>485.0</c:v>
                </c:pt>
                <c:pt idx="486">
                  <c:v>486.0</c:v>
                </c:pt>
                <c:pt idx="487">
                  <c:v>487.0</c:v>
                </c:pt>
                <c:pt idx="488">
                  <c:v>488.0</c:v>
                </c:pt>
                <c:pt idx="489">
                  <c:v>489.0</c:v>
                </c:pt>
                <c:pt idx="490">
                  <c:v>490.0</c:v>
                </c:pt>
                <c:pt idx="491">
                  <c:v>491.0</c:v>
                </c:pt>
                <c:pt idx="492">
                  <c:v>492.0</c:v>
                </c:pt>
                <c:pt idx="493">
                  <c:v>493.0</c:v>
                </c:pt>
                <c:pt idx="494">
                  <c:v>494.0</c:v>
                </c:pt>
                <c:pt idx="495">
                  <c:v>495.0</c:v>
                </c:pt>
                <c:pt idx="496">
                  <c:v>496.0</c:v>
                </c:pt>
                <c:pt idx="497">
                  <c:v>497.0</c:v>
                </c:pt>
                <c:pt idx="498">
                  <c:v>498.0</c:v>
                </c:pt>
                <c:pt idx="499">
                  <c:v>499.0</c:v>
                </c:pt>
                <c:pt idx="500">
                  <c:v>500.0</c:v>
                </c:pt>
                <c:pt idx="501">
                  <c:v>501.0</c:v>
                </c:pt>
                <c:pt idx="502">
                  <c:v>502.0</c:v>
                </c:pt>
                <c:pt idx="503">
                  <c:v>503.0</c:v>
                </c:pt>
                <c:pt idx="504">
                  <c:v>504.0</c:v>
                </c:pt>
                <c:pt idx="505">
                  <c:v>505.0</c:v>
                </c:pt>
                <c:pt idx="506">
                  <c:v>506.0</c:v>
                </c:pt>
                <c:pt idx="507">
                  <c:v>507.0</c:v>
                </c:pt>
                <c:pt idx="508">
                  <c:v>508.0</c:v>
                </c:pt>
                <c:pt idx="509">
                  <c:v>509.0</c:v>
                </c:pt>
                <c:pt idx="510">
                  <c:v>510.0</c:v>
                </c:pt>
                <c:pt idx="511">
                  <c:v>511.0</c:v>
                </c:pt>
                <c:pt idx="512">
                  <c:v>512.0</c:v>
                </c:pt>
                <c:pt idx="513">
                  <c:v>513.0</c:v>
                </c:pt>
                <c:pt idx="514">
                  <c:v>514.0</c:v>
                </c:pt>
                <c:pt idx="515">
                  <c:v>515.0</c:v>
                </c:pt>
                <c:pt idx="516">
                  <c:v>516.0</c:v>
                </c:pt>
                <c:pt idx="517">
                  <c:v>517.0</c:v>
                </c:pt>
                <c:pt idx="518">
                  <c:v>518.0</c:v>
                </c:pt>
                <c:pt idx="519">
                  <c:v>519.0</c:v>
                </c:pt>
                <c:pt idx="520">
                  <c:v>520.0</c:v>
                </c:pt>
                <c:pt idx="521">
                  <c:v>521.0</c:v>
                </c:pt>
                <c:pt idx="522">
                  <c:v>522.0</c:v>
                </c:pt>
                <c:pt idx="523">
                  <c:v>523.0</c:v>
                </c:pt>
                <c:pt idx="524">
                  <c:v>524.0</c:v>
                </c:pt>
                <c:pt idx="525">
                  <c:v>525.0</c:v>
                </c:pt>
                <c:pt idx="526">
                  <c:v>526.0</c:v>
                </c:pt>
                <c:pt idx="527">
                  <c:v>527.0</c:v>
                </c:pt>
                <c:pt idx="528">
                  <c:v>528.0</c:v>
                </c:pt>
                <c:pt idx="529">
                  <c:v>529.0</c:v>
                </c:pt>
                <c:pt idx="530">
                  <c:v>530.0</c:v>
                </c:pt>
                <c:pt idx="531">
                  <c:v>531.0</c:v>
                </c:pt>
                <c:pt idx="532">
                  <c:v>532.0</c:v>
                </c:pt>
                <c:pt idx="533">
                  <c:v>533.0</c:v>
                </c:pt>
                <c:pt idx="534">
                  <c:v>534.0</c:v>
                </c:pt>
                <c:pt idx="535">
                  <c:v>535.0</c:v>
                </c:pt>
                <c:pt idx="536">
                  <c:v>536.0</c:v>
                </c:pt>
                <c:pt idx="537">
                  <c:v>537.0</c:v>
                </c:pt>
                <c:pt idx="538">
                  <c:v>538.0</c:v>
                </c:pt>
                <c:pt idx="539">
                  <c:v>539.0</c:v>
                </c:pt>
                <c:pt idx="540">
                  <c:v>540.0</c:v>
                </c:pt>
                <c:pt idx="541">
                  <c:v>541.0</c:v>
                </c:pt>
                <c:pt idx="542">
                  <c:v>542.0</c:v>
                </c:pt>
                <c:pt idx="543">
                  <c:v>543.0</c:v>
                </c:pt>
                <c:pt idx="544">
                  <c:v>544.0</c:v>
                </c:pt>
                <c:pt idx="545">
                  <c:v>545.0</c:v>
                </c:pt>
                <c:pt idx="546">
                  <c:v>546.0</c:v>
                </c:pt>
                <c:pt idx="547">
                  <c:v>547.0</c:v>
                </c:pt>
                <c:pt idx="548">
                  <c:v>548.0</c:v>
                </c:pt>
                <c:pt idx="549">
                  <c:v>549.0</c:v>
                </c:pt>
                <c:pt idx="550">
                  <c:v>550.0</c:v>
                </c:pt>
                <c:pt idx="551">
                  <c:v>551.0</c:v>
                </c:pt>
                <c:pt idx="552">
                  <c:v>552.0</c:v>
                </c:pt>
                <c:pt idx="553">
                  <c:v>553.0</c:v>
                </c:pt>
                <c:pt idx="554">
                  <c:v>554.0</c:v>
                </c:pt>
                <c:pt idx="555">
                  <c:v>555.0</c:v>
                </c:pt>
                <c:pt idx="556">
                  <c:v>556.0</c:v>
                </c:pt>
                <c:pt idx="557">
                  <c:v>557.0</c:v>
                </c:pt>
                <c:pt idx="558">
                  <c:v>558.0</c:v>
                </c:pt>
                <c:pt idx="559">
                  <c:v>559.0</c:v>
                </c:pt>
                <c:pt idx="560">
                  <c:v>560.0</c:v>
                </c:pt>
                <c:pt idx="561">
                  <c:v>561.0</c:v>
                </c:pt>
                <c:pt idx="562">
                  <c:v>562.0</c:v>
                </c:pt>
                <c:pt idx="563">
                  <c:v>563.0</c:v>
                </c:pt>
                <c:pt idx="564">
                  <c:v>564.0</c:v>
                </c:pt>
                <c:pt idx="565">
                  <c:v>565.0</c:v>
                </c:pt>
                <c:pt idx="566">
                  <c:v>566.0</c:v>
                </c:pt>
                <c:pt idx="567">
                  <c:v>567.0</c:v>
                </c:pt>
                <c:pt idx="568">
                  <c:v>568.0</c:v>
                </c:pt>
                <c:pt idx="569">
                  <c:v>569.0</c:v>
                </c:pt>
                <c:pt idx="570">
                  <c:v>570.0</c:v>
                </c:pt>
                <c:pt idx="571">
                  <c:v>571.0</c:v>
                </c:pt>
                <c:pt idx="572">
                  <c:v>572.0</c:v>
                </c:pt>
                <c:pt idx="573">
                  <c:v>573.0</c:v>
                </c:pt>
                <c:pt idx="574">
                  <c:v>574.0</c:v>
                </c:pt>
                <c:pt idx="575">
                  <c:v>575.0</c:v>
                </c:pt>
                <c:pt idx="576">
                  <c:v>576.0</c:v>
                </c:pt>
                <c:pt idx="577">
                  <c:v>577.0</c:v>
                </c:pt>
                <c:pt idx="578">
                  <c:v>578.0</c:v>
                </c:pt>
                <c:pt idx="579">
                  <c:v>579.0</c:v>
                </c:pt>
                <c:pt idx="580">
                  <c:v>580.0</c:v>
                </c:pt>
                <c:pt idx="581">
                  <c:v>581.0</c:v>
                </c:pt>
                <c:pt idx="582">
                  <c:v>582.0</c:v>
                </c:pt>
                <c:pt idx="583">
                  <c:v>583.0</c:v>
                </c:pt>
                <c:pt idx="584">
                  <c:v>584.0</c:v>
                </c:pt>
                <c:pt idx="585">
                  <c:v>585.0</c:v>
                </c:pt>
                <c:pt idx="586">
                  <c:v>586.0</c:v>
                </c:pt>
                <c:pt idx="587">
                  <c:v>587.0</c:v>
                </c:pt>
                <c:pt idx="588">
                  <c:v>588.0</c:v>
                </c:pt>
                <c:pt idx="589">
                  <c:v>589.0</c:v>
                </c:pt>
                <c:pt idx="590">
                  <c:v>590.0</c:v>
                </c:pt>
                <c:pt idx="591">
                  <c:v>591.0</c:v>
                </c:pt>
                <c:pt idx="592">
                  <c:v>592.0</c:v>
                </c:pt>
                <c:pt idx="593">
                  <c:v>593.0</c:v>
                </c:pt>
                <c:pt idx="594">
                  <c:v>594.0</c:v>
                </c:pt>
                <c:pt idx="595">
                  <c:v>595.0</c:v>
                </c:pt>
                <c:pt idx="596">
                  <c:v>596.0</c:v>
                </c:pt>
                <c:pt idx="597">
                  <c:v>597.0</c:v>
                </c:pt>
                <c:pt idx="598">
                  <c:v>598.0</c:v>
                </c:pt>
                <c:pt idx="599">
                  <c:v>599.0</c:v>
                </c:pt>
              </c:numCache>
            </c:numRef>
          </c:xVal>
          <c:yVal>
            <c:numRef>
              <c:f>'DVD+Audio+STB+TV(0).xls'!$B$2:$B$601</c:f>
              <c:numCache>
                <c:formatCode>0.00E+00</c:formatCode>
                <c:ptCount val="600"/>
                <c:pt idx="0">
                  <c:v>118.87</c:v>
                </c:pt>
                <c:pt idx="1">
                  <c:v>118.78</c:v>
                </c:pt>
                <c:pt idx="2">
                  <c:v>118.82</c:v>
                </c:pt>
                <c:pt idx="3">
                  <c:v>118.82</c:v>
                </c:pt>
                <c:pt idx="4">
                  <c:v>118.84</c:v>
                </c:pt>
                <c:pt idx="5">
                  <c:v>118.87</c:v>
                </c:pt>
                <c:pt idx="6">
                  <c:v>118.86</c:v>
                </c:pt>
                <c:pt idx="7">
                  <c:v>118.85</c:v>
                </c:pt>
                <c:pt idx="8">
                  <c:v>118.88</c:v>
                </c:pt>
                <c:pt idx="9">
                  <c:v>118.8</c:v>
                </c:pt>
                <c:pt idx="10">
                  <c:v>118.8</c:v>
                </c:pt>
                <c:pt idx="11">
                  <c:v>118.82</c:v>
                </c:pt>
                <c:pt idx="12">
                  <c:v>118.84</c:v>
                </c:pt>
                <c:pt idx="13">
                  <c:v>118.8</c:v>
                </c:pt>
                <c:pt idx="14">
                  <c:v>118.89</c:v>
                </c:pt>
                <c:pt idx="15">
                  <c:v>118.85</c:v>
                </c:pt>
                <c:pt idx="16">
                  <c:v>118.86</c:v>
                </c:pt>
                <c:pt idx="17">
                  <c:v>118.85</c:v>
                </c:pt>
                <c:pt idx="18">
                  <c:v>118.85</c:v>
                </c:pt>
                <c:pt idx="19">
                  <c:v>118.82</c:v>
                </c:pt>
                <c:pt idx="20">
                  <c:v>118.86</c:v>
                </c:pt>
                <c:pt idx="21">
                  <c:v>118.86</c:v>
                </c:pt>
                <c:pt idx="22">
                  <c:v>118.86</c:v>
                </c:pt>
                <c:pt idx="23">
                  <c:v>118.86</c:v>
                </c:pt>
                <c:pt idx="24">
                  <c:v>118.87</c:v>
                </c:pt>
                <c:pt idx="25">
                  <c:v>118.65</c:v>
                </c:pt>
                <c:pt idx="26">
                  <c:v>118.6</c:v>
                </c:pt>
                <c:pt idx="27">
                  <c:v>118.59</c:v>
                </c:pt>
                <c:pt idx="28">
                  <c:v>118.56</c:v>
                </c:pt>
                <c:pt idx="29">
                  <c:v>118.52</c:v>
                </c:pt>
                <c:pt idx="30">
                  <c:v>118.48</c:v>
                </c:pt>
                <c:pt idx="31">
                  <c:v>118.5</c:v>
                </c:pt>
                <c:pt idx="32">
                  <c:v>118.45</c:v>
                </c:pt>
                <c:pt idx="33">
                  <c:v>118.37</c:v>
                </c:pt>
                <c:pt idx="34">
                  <c:v>118.39</c:v>
                </c:pt>
                <c:pt idx="35">
                  <c:v>118.36</c:v>
                </c:pt>
                <c:pt idx="36">
                  <c:v>118.38</c:v>
                </c:pt>
                <c:pt idx="37">
                  <c:v>118.42</c:v>
                </c:pt>
                <c:pt idx="38">
                  <c:v>118.41</c:v>
                </c:pt>
                <c:pt idx="39">
                  <c:v>118.4</c:v>
                </c:pt>
                <c:pt idx="40">
                  <c:v>118.39</c:v>
                </c:pt>
                <c:pt idx="41">
                  <c:v>118.5</c:v>
                </c:pt>
                <c:pt idx="42">
                  <c:v>118.44</c:v>
                </c:pt>
                <c:pt idx="43">
                  <c:v>118.44</c:v>
                </c:pt>
                <c:pt idx="44">
                  <c:v>118.46</c:v>
                </c:pt>
                <c:pt idx="45">
                  <c:v>118.38</c:v>
                </c:pt>
                <c:pt idx="46">
                  <c:v>117.86</c:v>
                </c:pt>
                <c:pt idx="47">
                  <c:v>118.38</c:v>
                </c:pt>
                <c:pt idx="48">
                  <c:v>118.39</c:v>
                </c:pt>
                <c:pt idx="49">
                  <c:v>118.38</c:v>
                </c:pt>
                <c:pt idx="50">
                  <c:v>118.29</c:v>
                </c:pt>
                <c:pt idx="51">
                  <c:v>118.28</c:v>
                </c:pt>
                <c:pt idx="52">
                  <c:v>118.32</c:v>
                </c:pt>
                <c:pt idx="53">
                  <c:v>118.32</c:v>
                </c:pt>
                <c:pt idx="54">
                  <c:v>118.35</c:v>
                </c:pt>
                <c:pt idx="55">
                  <c:v>118.31</c:v>
                </c:pt>
                <c:pt idx="56">
                  <c:v>118.25</c:v>
                </c:pt>
                <c:pt idx="57">
                  <c:v>118.3</c:v>
                </c:pt>
                <c:pt idx="58">
                  <c:v>118.3</c:v>
                </c:pt>
                <c:pt idx="59">
                  <c:v>118.31</c:v>
                </c:pt>
                <c:pt idx="60">
                  <c:v>118.3</c:v>
                </c:pt>
                <c:pt idx="61">
                  <c:v>118.31</c:v>
                </c:pt>
                <c:pt idx="62">
                  <c:v>118.31</c:v>
                </c:pt>
                <c:pt idx="63">
                  <c:v>118.31</c:v>
                </c:pt>
                <c:pt idx="64">
                  <c:v>118.3</c:v>
                </c:pt>
                <c:pt idx="65">
                  <c:v>118.31</c:v>
                </c:pt>
                <c:pt idx="66">
                  <c:v>118.3</c:v>
                </c:pt>
                <c:pt idx="67">
                  <c:v>118.33</c:v>
                </c:pt>
                <c:pt idx="68">
                  <c:v>118.29</c:v>
                </c:pt>
                <c:pt idx="69">
                  <c:v>118.39</c:v>
                </c:pt>
                <c:pt idx="70">
                  <c:v>118.4</c:v>
                </c:pt>
                <c:pt idx="71">
                  <c:v>118.41</c:v>
                </c:pt>
                <c:pt idx="72">
                  <c:v>118.43</c:v>
                </c:pt>
                <c:pt idx="73">
                  <c:v>118.43</c:v>
                </c:pt>
                <c:pt idx="74">
                  <c:v>118.38</c:v>
                </c:pt>
                <c:pt idx="75">
                  <c:v>118.36</c:v>
                </c:pt>
                <c:pt idx="76">
                  <c:v>118.37</c:v>
                </c:pt>
                <c:pt idx="77">
                  <c:v>118.38</c:v>
                </c:pt>
                <c:pt idx="78">
                  <c:v>118.16</c:v>
                </c:pt>
                <c:pt idx="79">
                  <c:v>118.17</c:v>
                </c:pt>
                <c:pt idx="80">
                  <c:v>118.28</c:v>
                </c:pt>
                <c:pt idx="81">
                  <c:v>118.29</c:v>
                </c:pt>
                <c:pt idx="82">
                  <c:v>118.27</c:v>
                </c:pt>
                <c:pt idx="83">
                  <c:v>118.29</c:v>
                </c:pt>
                <c:pt idx="84">
                  <c:v>118.28</c:v>
                </c:pt>
                <c:pt idx="85">
                  <c:v>118.3</c:v>
                </c:pt>
                <c:pt idx="86">
                  <c:v>118.31</c:v>
                </c:pt>
                <c:pt idx="87">
                  <c:v>118.29</c:v>
                </c:pt>
                <c:pt idx="88">
                  <c:v>118.3</c:v>
                </c:pt>
                <c:pt idx="89">
                  <c:v>118.31</c:v>
                </c:pt>
                <c:pt idx="90">
                  <c:v>118.45</c:v>
                </c:pt>
                <c:pt idx="91">
                  <c:v>118.42</c:v>
                </c:pt>
                <c:pt idx="92">
                  <c:v>118.43</c:v>
                </c:pt>
                <c:pt idx="93">
                  <c:v>118.4</c:v>
                </c:pt>
                <c:pt idx="94">
                  <c:v>118.29</c:v>
                </c:pt>
                <c:pt idx="95">
                  <c:v>118.41</c:v>
                </c:pt>
                <c:pt idx="96">
                  <c:v>118.43</c:v>
                </c:pt>
                <c:pt idx="97">
                  <c:v>118.39</c:v>
                </c:pt>
                <c:pt idx="98">
                  <c:v>118.39</c:v>
                </c:pt>
                <c:pt idx="99">
                  <c:v>118.33</c:v>
                </c:pt>
                <c:pt idx="100">
                  <c:v>118.32</c:v>
                </c:pt>
                <c:pt idx="101">
                  <c:v>118.32</c:v>
                </c:pt>
                <c:pt idx="102">
                  <c:v>118.32</c:v>
                </c:pt>
                <c:pt idx="103">
                  <c:v>118.33</c:v>
                </c:pt>
                <c:pt idx="104">
                  <c:v>118.29</c:v>
                </c:pt>
                <c:pt idx="105">
                  <c:v>118.26</c:v>
                </c:pt>
                <c:pt idx="106">
                  <c:v>118.24</c:v>
                </c:pt>
                <c:pt idx="107">
                  <c:v>118.26</c:v>
                </c:pt>
                <c:pt idx="108">
                  <c:v>118.26</c:v>
                </c:pt>
                <c:pt idx="109">
                  <c:v>118.25</c:v>
                </c:pt>
                <c:pt idx="110">
                  <c:v>118.27</c:v>
                </c:pt>
                <c:pt idx="111">
                  <c:v>118.24</c:v>
                </c:pt>
                <c:pt idx="112">
                  <c:v>118.25</c:v>
                </c:pt>
                <c:pt idx="113">
                  <c:v>118.32</c:v>
                </c:pt>
                <c:pt idx="114">
                  <c:v>118.33</c:v>
                </c:pt>
                <c:pt idx="115">
                  <c:v>118.33</c:v>
                </c:pt>
                <c:pt idx="116">
                  <c:v>118.32</c:v>
                </c:pt>
                <c:pt idx="117">
                  <c:v>118.35</c:v>
                </c:pt>
                <c:pt idx="118">
                  <c:v>118.35</c:v>
                </c:pt>
                <c:pt idx="119">
                  <c:v>118.21</c:v>
                </c:pt>
                <c:pt idx="120">
                  <c:v>118.35</c:v>
                </c:pt>
                <c:pt idx="121">
                  <c:v>118.32</c:v>
                </c:pt>
                <c:pt idx="122">
                  <c:v>118.32</c:v>
                </c:pt>
                <c:pt idx="123">
                  <c:v>118.32</c:v>
                </c:pt>
                <c:pt idx="124">
                  <c:v>118.31</c:v>
                </c:pt>
                <c:pt idx="125">
                  <c:v>118.33</c:v>
                </c:pt>
                <c:pt idx="126">
                  <c:v>118.32</c:v>
                </c:pt>
                <c:pt idx="127">
                  <c:v>118.29</c:v>
                </c:pt>
                <c:pt idx="128">
                  <c:v>118.31</c:v>
                </c:pt>
                <c:pt idx="129">
                  <c:v>118.35</c:v>
                </c:pt>
                <c:pt idx="130">
                  <c:v>118.34</c:v>
                </c:pt>
                <c:pt idx="131">
                  <c:v>118.34</c:v>
                </c:pt>
                <c:pt idx="132">
                  <c:v>118.27</c:v>
                </c:pt>
                <c:pt idx="133">
                  <c:v>118.32</c:v>
                </c:pt>
                <c:pt idx="134">
                  <c:v>118.34</c:v>
                </c:pt>
                <c:pt idx="135">
                  <c:v>118.35</c:v>
                </c:pt>
                <c:pt idx="136">
                  <c:v>118.34</c:v>
                </c:pt>
                <c:pt idx="137">
                  <c:v>118.31</c:v>
                </c:pt>
                <c:pt idx="138">
                  <c:v>118.32</c:v>
                </c:pt>
                <c:pt idx="139">
                  <c:v>118.35</c:v>
                </c:pt>
                <c:pt idx="140">
                  <c:v>118.3</c:v>
                </c:pt>
                <c:pt idx="141">
                  <c:v>118.34</c:v>
                </c:pt>
                <c:pt idx="142">
                  <c:v>118.29</c:v>
                </c:pt>
                <c:pt idx="143">
                  <c:v>118.32</c:v>
                </c:pt>
                <c:pt idx="144">
                  <c:v>118.26</c:v>
                </c:pt>
                <c:pt idx="145">
                  <c:v>118.35</c:v>
                </c:pt>
                <c:pt idx="146">
                  <c:v>118.26</c:v>
                </c:pt>
                <c:pt idx="147">
                  <c:v>118.21</c:v>
                </c:pt>
                <c:pt idx="148">
                  <c:v>118.26</c:v>
                </c:pt>
                <c:pt idx="149">
                  <c:v>118.3</c:v>
                </c:pt>
                <c:pt idx="150">
                  <c:v>118.29</c:v>
                </c:pt>
                <c:pt idx="151">
                  <c:v>118.26</c:v>
                </c:pt>
                <c:pt idx="152">
                  <c:v>118.28</c:v>
                </c:pt>
                <c:pt idx="153">
                  <c:v>118.29</c:v>
                </c:pt>
                <c:pt idx="154">
                  <c:v>118.31</c:v>
                </c:pt>
                <c:pt idx="155">
                  <c:v>118.28</c:v>
                </c:pt>
                <c:pt idx="156">
                  <c:v>118.27</c:v>
                </c:pt>
                <c:pt idx="157">
                  <c:v>118.25</c:v>
                </c:pt>
                <c:pt idx="158">
                  <c:v>118.22</c:v>
                </c:pt>
                <c:pt idx="159">
                  <c:v>118.22</c:v>
                </c:pt>
                <c:pt idx="160">
                  <c:v>118.21</c:v>
                </c:pt>
                <c:pt idx="161">
                  <c:v>118.2</c:v>
                </c:pt>
                <c:pt idx="162">
                  <c:v>118.27</c:v>
                </c:pt>
                <c:pt idx="163">
                  <c:v>118.26</c:v>
                </c:pt>
                <c:pt idx="164">
                  <c:v>118.19</c:v>
                </c:pt>
                <c:pt idx="165">
                  <c:v>118.2</c:v>
                </c:pt>
                <c:pt idx="166">
                  <c:v>118.23</c:v>
                </c:pt>
                <c:pt idx="167">
                  <c:v>118.21</c:v>
                </c:pt>
                <c:pt idx="168">
                  <c:v>118.23</c:v>
                </c:pt>
                <c:pt idx="169">
                  <c:v>118.25</c:v>
                </c:pt>
                <c:pt idx="170">
                  <c:v>118.23</c:v>
                </c:pt>
                <c:pt idx="171">
                  <c:v>118.23</c:v>
                </c:pt>
                <c:pt idx="172">
                  <c:v>118.25</c:v>
                </c:pt>
                <c:pt idx="173">
                  <c:v>118.24</c:v>
                </c:pt>
                <c:pt idx="174">
                  <c:v>118.24</c:v>
                </c:pt>
                <c:pt idx="175">
                  <c:v>118.24</c:v>
                </c:pt>
                <c:pt idx="176">
                  <c:v>118.27</c:v>
                </c:pt>
                <c:pt idx="177">
                  <c:v>118.3</c:v>
                </c:pt>
                <c:pt idx="178">
                  <c:v>118.32</c:v>
                </c:pt>
                <c:pt idx="179">
                  <c:v>118.29</c:v>
                </c:pt>
                <c:pt idx="180">
                  <c:v>118.33</c:v>
                </c:pt>
                <c:pt idx="181">
                  <c:v>118.34</c:v>
                </c:pt>
                <c:pt idx="182">
                  <c:v>118.34</c:v>
                </c:pt>
                <c:pt idx="183">
                  <c:v>118.32</c:v>
                </c:pt>
                <c:pt idx="184">
                  <c:v>118.22</c:v>
                </c:pt>
                <c:pt idx="185">
                  <c:v>118.28</c:v>
                </c:pt>
                <c:pt idx="186">
                  <c:v>118.26</c:v>
                </c:pt>
                <c:pt idx="187">
                  <c:v>118.28</c:v>
                </c:pt>
                <c:pt idx="188">
                  <c:v>118.3</c:v>
                </c:pt>
                <c:pt idx="189">
                  <c:v>118.3</c:v>
                </c:pt>
                <c:pt idx="190">
                  <c:v>118.3</c:v>
                </c:pt>
                <c:pt idx="191">
                  <c:v>118.16</c:v>
                </c:pt>
                <c:pt idx="192">
                  <c:v>118.25</c:v>
                </c:pt>
                <c:pt idx="193">
                  <c:v>118.27</c:v>
                </c:pt>
                <c:pt idx="194">
                  <c:v>118.24</c:v>
                </c:pt>
                <c:pt idx="195">
                  <c:v>118.28</c:v>
                </c:pt>
                <c:pt idx="196">
                  <c:v>118.3</c:v>
                </c:pt>
                <c:pt idx="197">
                  <c:v>118.28</c:v>
                </c:pt>
                <c:pt idx="198">
                  <c:v>118.29</c:v>
                </c:pt>
                <c:pt idx="199">
                  <c:v>118.3</c:v>
                </c:pt>
                <c:pt idx="200">
                  <c:v>118.33</c:v>
                </c:pt>
                <c:pt idx="201">
                  <c:v>118.31</c:v>
                </c:pt>
                <c:pt idx="202">
                  <c:v>118.3</c:v>
                </c:pt>
                <c:pt idx="203">
                  <c:v>118.26</c:v>
                </c:pt>
                <c:pt idx="204">
                  <c:v>118.32</c:v>
                </c:pt>
                <c:pt idx="205">
                  <c:v>118.13</c:v>
                </c:pt>
                <c:pt idx="206">
                  <c:v>118.26</c:v>
                </c:pt>
                <c:pt idx="207">
                  <c:v>118.21</c:v>
                </c:pt>
                <c:pt idx="208">
                  <c:v>118.22</c:v>
                </c:pt>
                <c:pt idx="209">
                  <c:v>118.19</c:v>
                </c:pt>
                <c:pt idx="210">
                  <c:v>118.16</c:v>
                </c:pt>
                <c:pt idx="211">
                  <c:v>118.26</c:v>
                </c:pt>
                <c:pt idx="212">
                  <c:v>118.25</c:v>
                </c:pt>
                <c:pt idx="213">
                  <c:v>118.27</c:v>
                </c:pt>
                <c:pt idx="214">
                  <c:v>118.24</c:v>
                </c:pt>
                <c:pt idx="215">
                  <c:v>118.24</c:v>
                </c:pt>
                <c:pt idx="216">
                  <c:v>118.26</c:v>
                </c:pt>
                <c:pt idx="217">
                  <c:v>118.23</c:v>
                </c:pt>
                <c:pt idx="218">
                  <c:v>118.25</c:v>
                </c:pt>
                <c:pt idx="219">
                  <c:v>118.3</c:v>
                </c:pt>
                <c:pt idx="220">
                  <c:v>118.31</c:v>
                </c:pt>
                <c:pt idx="221">
                  <c:v>118.32</c:v>
                </c:pt>
                <c:pt idx="222">
                  <c:v>118.33</c:v>
                </c:pt>
                <c:pt idx="223">
                  <c:v>118.33</c:v>
                </c:pt>
                <c:pt idx="224">
                  <c:v>118.34</c:v>
                </c:pt>
                <c:pt idx="225">
                  <c:v>118.3</c:v>
                </c:pt>
                <c:pt idx="226">
                  <c:v>118.36</c:v>
                </c:pt>
                <c:pt idx="227">
                  <c:v>118.25</c:v>
                </c:pt>
                <c:pt idx="228">
                  <c:v>118.32</c:v>
                </c:pt>
                <c:pt idx="229">
                  <c:v>118.33</c:v>
                </c:pt>
                <c:pt idx="230">
                  <c:v>118.32</c:v>
                </c:pt>
                <c:pt idx="231">
                  <c:v>118.34</c:v>
                </c:pt>
                <c:pt idx="232">
                  <c:v>118.31</c:v>
                </c:pt>
                <c:pt idx="233">
                  <c:v>118.27</c:v>
                </c:pt>
                <c:pt idx="234">
                  <c:v>118.23</c:v>
                </c:pt>
                <c:pt idx="235">
                  <c:v>118.3</c:v>
                </c:pt>
                <c:pt idx="236">
                  <c:v>118.3</c:v>
                </c:pt>
                <c:pt idx="237">
                  <c:v>118.3</c:v>
                </c:pt>
                <c:pt idx="238">
                  <c:v>118.33</c:v>
                </c:pt>
                <c:pt idx="239">
                  <c:v>118.34</c:v>
                </c:pt>
                <c:pt idx="240">
                  <c:v>118.33</c:v>
                </c:pt>
                <c:pt idx="241">
                  <c:v>118.33</c:v>
                </c:pt>
                <c:pt idx="242">
                  <c:v>118.33</c:v>
                </c:pt>
                <c:pt idx="243">
                  <c:v>118.36</c:v>
                </c:pt>
                <c:pt idx="244">
                  <c:v>118.42</c:v>
                </c:pt>
                <c:pt idx="245">
                  <c:v>118.39</c:v>
                </c:pt>
                <c:pt idx="246">
                  <c:v>118.39</c:v>
                </c:pt>
                <c:pt idx="247">
                  <c:v>118.37</c:v>
                </c:pt>
                <c:pt idx="248">
                  <c:v>118.35</c:v>
                </c:pt>
                <c:pt idx="249">
                  <c:v>118.36</c:v>
                </c:pt>
                <c:pt idx="250">
                  <c:v>118.37</c:v>
                </c:pt>
                <c:pt idx="251">
                  <c:v>118.35</c:v>
                </c:pt>
                <c:pt idx="252">
                  <c:v>118.34</c:v>
                </c:pt>
                <c:pt idx="253">
                  <c:v>118.33</c:v>
                </c:pt>
                <c:pt idx="254">
                  <c:v>118.37</c:v>
                </c:pt>
                <c:pt idx="255">
                  <c:v>118.38</c:v>
                </c:pt>
                <c:pt idx="256">
                  <c:v>118.41</c:v>
                </c:pt>
                <c:pt idx="257">
                  <c:v>118.42</c:v>
                </c:pt>
                <c:pt idx="258">
                  <c:v>118.41</c:v>
                </c:pt>
                <c:pt idx="259">
                  <c:v>118.39</c:v>
                </c:pt>
                <c:pt idx="260">
                  <c:v>118.35</c:v>
                </c:pt>
                <c:pt idx="261">
                  <c:v>118.34</c:v>
                </c:pt>
                <c:pt idx="262">
                  <c:v>118.36</c:v>
                </c:pt>
                <c:pt idx="263">
                  <c:v>118.33</c:v>
                </c:pt>
                <c:pt idx="264">
                  <c:v>118.35</c:v>
                </c:pt>
                <c:pt idx="265">
                  <c:v>118.33</c:v>
                </c:pt>
                <c:pt idx="266">
                  <c:v>118.32</c:v>
                </c:pt>
                <c:pt idx="267">
                  <c:v>118.3</c:v>
                </c:pt>
                <c:pt idx="268">
                  <c:v>118.31</c:v>
                </c:pt>
                <c:pt idx="269">
                  <c:v>118.36</c:v>
                </c:pt>
                <c:pt idx="270">
                  <c:v>118.35</c:v>
                </c:pt>
                <c:pt idx="271">
                  <c:v>118.29</c:v>
                </c:pt>
                <c:pt idx="272">
                  <c:v>118.29</c:v>
                </c:pt>
                <c:pt idx="273">
                  <c:v>118.3</c:v>
                </c:pt>
                <c:pt idx="274">
                  <c:v>118.29</c:v>
                </c:pt>
                <c:pt idx="275">
                  <c:v>118.33</c:v>
                </c:pt>
                <c:pt idx="276">
                  <c:v>118.41</c:v>
                </c:pt>
                <c:pt idx="277">
                  <c:v>118.37</c:v>
                </c:pt>
                <c:pt idx="278">
                  <c:v>118.36</c:v>
                </c:pt>
                <c:pt idx="279">
                  <c:v>118.36</c:v>
                </c:pt>
                <c:pt idx="280">
                  <c:v>118.36</c:v>
                </c:pt>
                <c:pt idx="281">
                  <c:v>118.35</c:v>
                </c:pt>
                <c:pt idx="282">
                  <c:v>118.38</c:v>
                </c:pt>
                <c:pt idx="283">
                  <c:v>118.38</c:v>
                </c:pt>
                <c:pt idx="284">
                  <c:v>118.37</c:v>
                </c:pt>
                <c:pt idx="285">
                  <c:v>118.4</c:v>
                </c:pt>
                <c:pt idx="286">
                  <c:v>118.4</c:v>
                </c:pt>
                <c:pt idx="287">
                  <c:v>118.42</c:v>
                </c:pt>
                <c:pt idx="288">
                  <c:v>118.41</c:v>
                </c:pt>
                <c:pt idx="289">
                  <c:v>118.38</c:v>
                </c:pt>
                <c:pt idx="290">
                  <c:v>118.38</c:v>
                </c:pt>
                <c:pt idx="291">
                  <c:v>118.29</c:v>
                </c:pt>
                <c:pt idx="292">
                  <c:v>118.33</c:v>
                </c:pt>
                <c:pt idx="293">
                  <c:v>118.35</c:v>
                </c:pt>
                <c:pt idx="294">
                  <c:v>118.33</c:v>
                </c:pt>
                <c:pt idx="295">
                  <c:v>118.35</c:v>
                </c:pt>
                <c:pt idx="296">
                  <c:v>118.35</c:v>
                </c:pt>
                <c:pt idx="297">
                  <c:v>118.34</c:v>
                </c:pt>
                <c:pt idx="298">
                  <c:v>118.36</c:v>
                </c:pt>
                <c:pt idx="299">
                  <c:v>118.34</c:v>
                </c:pt>
                <c:pt idx="300">
                  <c:v>118.24</c:v>
                </c:pt>
                <c:pt idx="301">
                  <c:v>118.34</c:v>
                </c:pt>
                <c:pt idx="302">
                  <c:v>118.33</c:v>
                </c:pt>
                <c:pt idx="303">
                  <c:v>118.33</c:v>
                </c:pt>
                <c:pt idx="304">
                  <c:v>118.31</c:v>
                </c:pt>
                <c:pt idx="305">
                  <c:v>118.34</c:v>
                </c:pt>
                <c:pt idx="306">
                  <c:v>118.37</c:v>
                </c:pt>
                <c:pt idx="307">
                  <c:v>118.38</c:v>
                </c:pt>
                <c:pt idx="308">
                  <c:v>118.38</c:v>
                </c:pt>
                <c:pt idx="309">
                  <c:v>118.37</c:v>
                </c:pt>
                <c:pt idx="310">
                  <c:v>118.37</c:v>
                </c:pt>
                <c:pt idx="311">
                  <c:v>118.37</c:v>
                </c:pt>
                <c:pt idx="312">
                  <c:v>118.39</c:v>
                </c:pt>
                <c:pt idx="313">
                  <c:v>118.38</c:v>
                </c:pt>
                <c:pt idx="314">
                  <c:v>118.35</c:v>
                </c:pt>
                <c:pt idx="315">
                  <c:v>118.35</c:v>
                </c:pt>
                <c:pt idx="316">
                  <c:v>118.35</c:v>
                </c:pt>
                <c:pt idx="317">
                  <c:v>118.38</c:v>
                </c:pt>
                <c:pt idx="318">
                  <c:v>118.35</c:v>
                </c:pt>
                <c:pt idx="319">
                  <c:v>118.36</c:v>
                </c:pt>
                <c:pt idx="320">
                  <c:v>118.34</c:v>
                </c:pt>
                <c:pt idx="321">
                  <c:v>118.36</c:v>
                </c:pt>
                <c:pt idx="322">
                  <c:v>118.38</c:v>
                </c:pt>
                <c:pt idx="323">
                  <c:v>118.34</c:v>
                </c:pt>
                <c:pt idx="324">
                  <c:v>118.36</c:v>
                </c:pt>
                <c:pt idx="325">
                  <c:v>118.32</c:v>
                </c:pt>
                <c:pt idx="326">
                  <c:v>118.33</c:v>
                </c:pt>
                <c:pt idx="327">
                  <c:v>118.34</c:v>
                </c:pt>
                <c:pt idx="328">
                  <c:v>118.32</c:v>
                </c:pt>
                <c:pt idx="329">
                  <c:v>118.31</c:v>
                </c:pt>
                <c:pt idx="330">
                  <c:v>118.32</c:v>
                </c:pt>
                <c:pt idx="331">
                  <c:v>118.34</c:v>
                </c:pt>
                <c:pt idx="332">
                  <c:v>118.34</c:v>
                </c:pt>
                <c:pt idx="333">
                  <c:v>118.31</c:v>
                </c:pt>
                <c:pt idx="334">
                  <c:v>118.27</c:v>
                </c:pt>
                <c:pt idx="335">
                  <c:v>118.3</c:v>
                </c:pt>
                <c:pt idx="336">
                  <c:v>118.25</c:v>
                </c:pt>
                <c:pt idx="337">
                  <c:v>118.22</c:v>
                </c:pt>
                <c:pt idx="338">
                  <c:v>118.22</c:v>
                </c:pt>
                <c:pt idx="339">
                  <c:v>118.24</c:v>
                </c:pt>
                <c:pt idx="340">
                  <c:v>118.24</c:v>
                </c:pt>
                <c:pt idx="341">
                  <c:v>118.3</c:v>
                </c:pt>
                <c:pt idx="342">
                  <c:v>117.8</c:v>
                </c:pt>
                <c:pt idx="343">
                  <c:v>118.16</c:v>
                </c:pt>
                <c:pt idx="344">
                  <c:v>118.14</c:v>
                </c:pt>
                <c:pt idx="345">
                  <c:v>118.13</c:v>
                </c:pt>
                <c:pt idx="346">
                  <c:v>118.15</c:v>
                </c:pt>
                <c:pt idx="347">
                  <c:v>118.14</c:v>
                </c:pt>
                <c:pt idx="348">
                  <c:v>118.15</c:v>
                </c:pt>
                <c:pt idx="349">
                  <c:v>118.08</c:v>
                </c:pt>
                <c:pt idx="350">
                  <c:v>118.22</c:v>
                </c:pt>
                <c:pt idx="351">
                  <c:v>118.24</c:v>
                </c:pt>
                <c:pt idx="352">
                  <c:v>118.22</c:v>
                </c:pt>
                <c:pt idx="353">
                  <c:v>118.24</c:v>
                </c:pt>
                <c:pt idx="354">
                  <c:v>118.22</c:v>
                </c:pt>
                <c:pt idx="355">
                  <c:v>118.22</c:v>
                </c:pt>
                <c:pt idx="356">
                  <c:v>118.17</c:v>
                </c:pt>
                <c:pt idx="357">
                  <c:v>118.24</c:v>
                </c:pt>
                <c:pt idx="358">
                  <c:v>118.2</c:v>
                </c:pt>
                <c:pt idx="359">
                  <c:v>118.19</c:v>
                </c:pt>
                <c:pt idx="360">
                  <c:v>118.19</c:v>
                </c:pt>
                <c:pt idx="361">
                  <c:v>118.2</c:v>
                </c:pt>
                <c:pt idx="362">
                  <c:v>118.2</c:v>
                </c:pt>
                <c:pt idx="363">
                  <c:v>118.16</c:v>
                </c:pt>
                <c:pt idx="364">
                  <c:v>118.18</c:v>
                </c:pt>
                <c:pt idx="365">
                  <c:v>118.32</c:v>
                </c:pt>
                <c:pt idx="366">
                  <c:v>118.34</c:v>
                </c:pt>
                <c:pt idx="367">
                  <c:v>118.34</c:v>
                </c:pt>
                <c:pt idx="368">
                  <c:v>118.35</c:v>
                </c:pt>
                <c:pt idx="369">
                  <c:v>118.39</c:v>
                </c:pt>
                <c:pt idx="370">
                  <c:v>118.37</c:v>
                </c:pt>
                <c:pt idx="371">
                  <c:v>118.37</c:v>
                </c:pt>
                <c:pt idx="372">
                  <c:v>118.34</c:v>
                </c:pt>
                <c:pt idx="373">
                  <c:v>118.31</c:v>
                </c:pt>
                <c:pt idx="374">
                  <c:v>117.64</c:v>
                </c:pt>
                <c:pt idx="375">
                  <c:v>118.17</c:v>
                </c:pt>
                <c:pt idx="376">
                  <c:v>118.17</c:v>
                </c:pt>
                <c:pt idx="377">
                  <c:v>118.2</c:v>
                </c:pt>
                <c:pt idx="378">
                  <c:v>118.19</c:v>
                </c:pt>
                <c:pt idx="379">
                  <c:v>118.16</c:v>
                </c:pt>
                <c:pt idx="380">
                  <c:v>118.13</c:v>
                </c:pt>
                <c:pt idx="381">
                  <c:v>118.15</c:v>
                </c:pt>
                <c:pt idx="382">
                  <c:v>118.07</c:v>
                </c:pt>
                <c:pt idx="383">
                  <c:v>118.12</c:v>
                </c:pt>
                <c:pt idx="384">
                  <c:v>118.11</c:v>
                </c:pt>
                <c:pt idx="385">
                  <c:v>118.15</c:v>
                </c:pt>
                <c:pt idx="386">
                  <c:v>118.15</c:v>
                </c:pt>
                <c:pt idx="387">
                  <c:v>118.12</c:v>
                </c:pt>
                <c:pt idx="388">
                  <c:v>118.15</c:v>
                </c:pt>
                <c:pt idx="389">
                  <c:v>118.13</c:v>
                </c:pt>
                <c:pt idx="390">
                  <c:v>118.13</c:v>
                </c:pt>
                <c:pt idx="391">
                  <c:v>118.13</c:v>
                </c:pt>
                <c:pt idx="392">
                  <c:v>118.13</c:v>
                </c:pt>
                <c:pt idx="393">
                  <c:v>118.16</c:v>
                </c:pt>
                <c:pt idx="394">
                  <c:v>118.12</c:v>
                </c:pt>
                <c:pt idx="395">
                  <c:v>118.2</c:v>
                </c:pt>
                <c:pt idx="396">
                  <c:v>118.27</c:v>
                </c:pt>
                <c:pt idx="397">
                  <c:v>118.29</c:v>
                </c:pt>
                <c:pt idx="398">
                  <c:v>118.28</c:v>
                </c:pt>
                <c:pt idx="399">
                  <c:v>118.28</c:v>
                </c:pt>
                <c:pt idx="400">
                  <c:v>118.3</c:v>
                </c:pt>
                <c:pt idx="401">
                  <c:v>118.29</c:v>
                </c:pt>
                <c:pt idx="402">
                  <c:v>118.24</c:v>
                </c:pt>
                <c:pt idx="403">
                  <c:v>118.22</c:v>
                </c:pt>
                <c:pt idx="404">
                  <c:v>118.14</c:v>
                </c:pt>
                <c:pt idx="405">
                  <c:v>118.23</c:v>
                </c:pt>
                <c:pt idx="406">
                  <c:v>118.26</c:v>
                </c:pt>
                <c:pt idx="407">
                  <c:v>118.34</c:v>
                </c:pt>
                <c:pt idx="408">
                  <c:v>118.35</c:v>
                </c:pt>
                <c:pt idx="409">
                  <c:v>118.33</c:v>
                </c:pt>
                <c:pt idx="410">
                  <c:v>118.33</c:v>
                </c:pt>
                <c:pt idx="411">
                  <c:v>118.33</c:v>
                </c:pt>
                <c:pt idx="412">
                  <c:v>118.3</c:v>
                </c:pt>
                <c:pt idx="413">
                  <c:v>118.37</c:v>
                </c:pt>
                <c:pt idx="414">
                  <c:v>118.35</c:v>
                </c:pt>
                <c:pt idx="415">
                  <c:v>117.66</c:v>
                </c:pt>
                <c:pt idx="416">
                  <c:v>118.08</c:v>
                </c:pt>
                <c:pt idx="417">
                  <c:v>118.12</c:v>
                </c:pt>
                <c:pt idx="418">
                  <c:v>118.18</c:v>
                </c:pt>
                <c:pt idx="419">
                  <c:v>118.18</c:v>
                </c:pt>
                <c:pt idx="420">
                  <c:v>118.15</c:v>
                </c:pt>
                <c:pt idx="421">
                  <c:v>118.12</c:v>
                </c:pt>
                <c:pt idx="422">
                  <c:v>118.2</c:v>
                </c:pt>
                <c:pt idx="423">
                  <c:v>118.21</c:v>
                </c:pt>
                <c:pt idx="424">
                  <c:v>118.23</c:v>
                </c:pt>
                <c:pt idx="425">
                  <c:v>118.21</c:v>
                </c:pt>
                <c:pt idx="426">
                  <c:v>118.29</c:v>
                </c:pt>
                <c:pt idx="427">
                  <c:v>118.4</c:v>
                </c:pt>
                <c:pt idx="428">
                  <c:v>118.4</c:v>
                </c:pt>
                <c:pt idx="429">
                  <c:v>118.41</c:v>
                </c:pt>
                <c:pt idx="430">
                  <c:v>118.4</c:v>
                </c:pt>
                <c:pt idx="431">
                  <c:v>118.39</c:v>
                </c:pt>
                <c:pt idx="432">
                  <c:v>118.41</c:v>
                </c:pt>
                <c:pt idx="433">
                  <c:v>118.42</c:v>
                </c:pt>
                <c:pt idx="434">
                  <c:v>118.39</c:v>
                </c:pt>
                <c:pt idx="435">
                  <c:v>118.39</c:v>
                </c:pt>
                <c:pt idx="436">
                  <c:v>118.42</c:v>
                </c:pt>
                <c:pt idx="437">
                  <c:v>118.42</c:v>
                </c:pt>
                <c:pt idx="438">
                  <c:v>118.46</c:v>
                </c:pt>
                <c:pt idx="439">
                  <c:v>118.49</c:v>
                </c:pt>
                <c:pt idx="440">
                  <c:v>118.47</c:v>
                </c:pt>
                <c:pt idx="441">
                  <c:v>118.47</c:v>
                </c:pt>
                <c:pt idx="442">
                  <c:v>118.4</c:v>
                </c:pt>
                <c:pt idx="443">
                  <c:v>118.45</c:v>
                </c:pt>
                <c:pt idx="444">
                  <c:v>118.47</c:v>
                </c:pt>
                <c:pt idx="445">
                  <c:v>118.45</c:v>
                </c:pt>
                <c:pt idx="446">
                  <c:v>118.34</c:v>
                </c:pt>
                <c:pt idx="447">
                  <c:v>118.43</c:v>
                </c:pt>
                <c:pt idx="448">
                  <c:v>118.43</c:v>
                </c:pt>
                <c:pt idx="449">
                  <c:v>118.42</c:v>
                </c:pt>
                <c:pt idx="450">
                  <c:v>118.36</c:v>
                </c:pt>
                <c:pt idx="451">
                  <c:v>118.43</c:v>
                </c:pt>
                <c:pt idx="452">
                  <c:v>118.42</c:v>
                </c:pt>
                <c:pt idx="453">
                  <c:v>118.43</c:v>
                </c:pt>
                <c:pt idx="454">
                  <c:v>118.42</c:v>
                </c:pt>
                <c:pt idx="455">
                  <c:v>118.43</c:v>
                </c:pt>
                <c:pt idx="456">
                  <c:v>118.45</c:v>
                </c:pt>
                <c:pt idx="457">
                  <c:v>118.47</c:v>
                </c:pt>
                <c:pt idx="458">
                  <c:v>118.48</c:v>
                </c:pt>
                <c:pt idx="459">
                  <c:v>118.36</c:v>
                </c:pt>
                <c:pt idx="460">
                  <c:v>118.42</c:v>
                </c:pt>
                <c:pt idx="461">
                  <c:v>118.43</c:v>
                </c:pt>
                <c:pt idx="462">
                  <c:v>118.42</c:v>
                </c:pt>
                <c:pt idx="463">
                  <c:v>118.43</c:v>
                </c:pt>
                <c:pt idx="464">
                  <c:v>118.43</c:v>
                </c:pt>
                <c:pt idx="465">
                  <c:v>118.53</c:v>
                </c:pt>
                <c:pt idx="466">
                  <c:v>118.53</c:v>
                </c:pt>
                <c:pt idx="467">
                  <c:v>118.48</c:v>
                </c:pt>
                <c:pt idx="468">
                  <c:v>118.3</c:v>
                </c:pt>
                <c:pt idx="469">
                  <c:v>118.46</c:v>
                </c:pt>
                <c:pt idx="470">
                  <c:v>118.5</c:v>
                </c:pt>
                <c:pt idx="471">
                  <c:v>118.48</c:v>
                </c:pt>
                <c:pt idx="472">
                  <c:v>118.54</c:v>
                </c:pt>
                <c:pt idx="473">
                  <c:v>118.55</c:v>
                </c:pt>
                <c:pt idx="474">
                  <c:v>118.54</c:v>
                </c:pt>
                <c:pt idx="475">
                  <c:v>118.55</c:v>
                </c:pt>
                <c:pt idx="476">
                  <c:v>118.53</c:v>
                </c:pt>
                <c:pt idx="477">
                  <c:v>118.54</c:v>
                </c:pt>
                <c:pt idx="478">
                  <c:v>118.55</c:v>
                </c:pt>
                <c:pt idx="479">
                  <c:v>118.55</c:v>
                </c:pt>
                <c:pt idx="480">
                  <c:v>118.55</c:v>
                </c:pt>
                <c:pt idx="481">
                  <c:v>118.57</c:v>
                </c:pt>
                <c:pt idx="482">
                  <c:v>118.55</c:v>
                </c:pt>
                <c:pt idx="483">
                  <c:v>118.56</c:v>
                </c:pt>
                <c:pt idx="484">
                  <c:v>118.56</c:v>
                </c:pt>
                <c:pt idx="485">
                  <c:v>118.56</c:v>
                </c:pt>
                <c:pt idx="486">
                  <c:v>118.55</c:v>
                </c:pt>
                <c:pt idx="487">
                  <c:v>118.57</c:v>
                </c:pt>
                <c:pt idx="488">
                  <c:v>118.46</c:v>
                </c:pt>
                <c:pt idx="489">
                  <c:v>118.55</c:v>
                </c:pt>
                <c:pt idx="490">
                  <c:v>118.55</c:v>
                </c:pt>
                <c:pt idx="491">
                  <c:v>118.55</c:v>
                </c:pt>
                <c:pt idx="492">
                  <c:v>118.54</c:v>
                </c:pt>
                <c:pt idx="493">
                  <c:v>118.53</c:v>
                </c:pt>
                <c:pt idx="494">
                  <c:v>118.52</c:v>
                </c:pt>
                <c:pt idx="495">
                  <c:v>118.52</c:v>
                </c:pt>
                <c:pt idx="496">
                  <c:v>118.54</c:v>
                </c:pt>
                <c:pt idx="497">
                  <c:v>118.53</c:v>
                </c:pt>
                <c:pt idx="498">
                  <c:v>118.53</c:v>
                </c:pt>
                <c:pt idx="499">
                  <c:v>118.54</c:v>
                </c:pt>
                <c:pt idx="500">
                  <c:v>118.55</c:v>
                </c:pt>
                <c:pt idx="501">
                  <c:v>118.54</c:v>
                </c:pt>
                <c:pt idx="502">
                  <c:v>118.56</c:v>
                </c:pt>
                <c:pt idx="503">
                  <c:v>118.52</c:v>
                </c:pt>
                <c:pt idx="504">
                  <c:v>118.54</c:v>
                </c:pt>
                <c:pt idx="505">
                  <c:v>118.54</c:v>
                </c:pt>
                <c:pt idx="506">
                  <c:v>118.54</c:v>
                </c:pt>
                <c:pt idx="507">
                  <c:v>118.53</c:v>
                </c:pt>
                <c:pt idx="508">
                  <c:v>118.44</c:v>
                </c:pt>
                <c:pt idx="509">
                  <c:v>118.5</c:v>
                </c:pt>
                <c:pt idx="510">
                  <c:v>118.52</c:v>
                </c:pt>
                <c:pt idx="511">
                  <c:v>118.53</c:v>
                </c:pt>
                <c:pt idx="512">
                  <c:v>118.54</c:v>
                </c:pt>
                <c:pt idx="513">
                  <c:v>118.54</c:v>
                </c:pt>
                <c:pt idx="514">
                  <c:v>118.54</c:v>
                </c:pt>
                <c:pt idx="515">
                  <c:v>118.53</c:v>
                </c:pt>
                <c:pt idx="516">
                  <c:v>118.55</c:v>
                </c:pt>
                <c:pt idx="517">
                  <c:v>118.53</c:v>
                </c:pt>
                <c:pt idx="518">
                  <c:v>118.46</c:v>
                </c:pt>
                <c:pt idx="519">
                  <c:v>118.5</c:v>
                </c:pt>
                <c:pt idx="520">
                  <c:v>118.55</c:v>
                </c:pt>
                <c:pt idx="521">
                  <c:v>118.54</c:v>
                </c:pt>
                <c:pt idx="522">
                  <c:v>118.56</c:v>
                </c:pt>
                <c:pt idx="523">
                  <c:v>118.53</c:v>
                </c:pt>
                <c:pt idx="524">
                  <c:v>118.56</c:v>
                </c:pt>
                <c:pt idx="525">
                  <c:v>118.56</c:v>
                </c:pt>
                <c:pt idx="526">
                  <c:v>118.59</c:v>
                </c:pt>
                <c:pt idx="527">
                  <c:v>118.58</c:v>
                </c:pt>
                <c:pt idx="528">
                  <c:v>118.59</c:v>
                </c:pt>
                <c:pt idx="529">
                  <c:v>118.52</c:v>
                </c:pt>
                <c:pt idx="530">
                  <c:v>118.55</c:v>
                </c:pt>
                <c:pt idx="531">
                  <c:v>118.58</c:v>
                </c:pt>
                <c:pt idx="532">
                  <c:v>118.57</c:v>
                </c:pt>
                <c:pt idx="533">
                  <c:v>118.5</c:v>
                </c:pt>
                <c:pt idx="534">
                  <c:v>118.53</c:v>
                </c:pt>
                <c:pt idx="535">
                  <c:v>118.49</c:v>
                </c:pt>
                <c:pt idx="536">
                  <c:v>118.44</c:v>
                </c:pt>
                <c:pt idx="537">
                  <c:v>118.44</c:v>
                </c:pt>
                <c:pt idx="538">
                  <c:v>118.57</c:v>
                </c:pt>
                <c:pt idx="539">
                  <c:v>118.54</c:v>
                </c:pt>
                <c:pt idx="540">
                  <c:v>118.56</c:v>
                </c:pt>
                <c:pt idx="541">
                  <c:v>118.59</c:v>
                </c:pt>
                <c:pt idx="542">
                  <c:v>118.57</c:v>
                </c:pt>
                <c:pt idx="543">
                  <c:v>118.59</c:v>
                </c:pt>
                <c:pt idx="544">
                  <c:v>118.56</c:v>
                </c:pt>
                <c:pt idx="545">
                  <c:v>118.59</c:v>
                </c:pt>
                <c:pt idx="546">
                  <c:v>118.6</c:v>
                </c:pt>
                <c:pt idx="547">
                  <c:v>118.59</c:v>
                </c:pt>
                <c:pt idx="548">
                  <c:v>118.59</c:v>
                </c:pt>
                <c:pt idx="549">
                  <c:v>118.62</c:v>
                </c:pt>
                <c:pt idx="550">
                  <c:v>118.63</c:v>
                </c:pt>
                <c:pt idx="551">
                  <c:v>118.58</c:v>
                </c:pt>
                <c:pt idx="552">
                  <c:v>118.61</c:v>
                </c:pt>
                <c:pt idx="553">
                  <c:v>118.6</c:v>
                </c:pt>
                <c:pt idx="554">
                  <c:v>118.6</c:v>
                </c:pt>
                <c:pt idx="555">
                  <c:v>118.58</c:v>
                </c:pt>
                <c:pt idx="556">
                  <c:v>118.61</c:v>
                </c:pt>
                <c:pt idx="557">
                  <c:v>118.57</c:v>
                </c:pt>
                <c:pt idx="558">
                  <c:v>118.59</c:v>
                </c:pt>
                <c:pt idx="559">
                  <c:v>118.6</c:v>
                </c:pt>
                <c:pt idx="560">
                  <c:v>118.56</c:v>
                </c:pt>
                <c:pt idx="561">
                  <c:v>118.59</c:v>
                </c:pt>
                <c:pt idx="562">
                  <c:v>118.61</c:v>
                </c:pt>
                <c:pt idx="563">
                  <c:v>118.62</c:v>
                </c:pt>
                <c:pt idx="564">
                  <c:v>118.65</c:v>
                </c:pt>
                <c:pt idx="565">
                  <c:v>118.64</c:v>
                </c:pt>
                <c:pt idx="566">
                  <c:v>118.62</c:v>
                </c:pt>
                <c:pt idx="567">
                  <c:v>118.64</c:v>
                </c:pt>
                <c:pt idx="568">
                  <c:v>118.62</c:v>
                </c:pt>
                <c:pt idx="569">
                  <c:v>118.6</c:v>
                </c:pt>
                <c:pt idx="570">
                  <c:v>118.64</c:v>
                </c:pt>
                <c:pt idx="571">
                  <c:v>118.62</c:v>
                </c:pt>
                <c:pt idx="572">
                  <c:v>118.57</c:v>
                </c:pt>
                <c:pt idx="573">
                  <c:v>118.51</c:v>
                </c:pt>
                <c:pt idx="574">
                  <c:v>118.54</c:v>
                </c:pt>
                <c:pt idx="575">
                  <c:v>118.61</c:v>
                </c:pt>
                <c:pt idx="576">
                  <c:v>118.6</c:v>
                </c:pt>
                <c:pt idx="577">
                  <c:v>118.57</c:v>
                </c:pt>
                <c:pt idx="578">
                  <c:v>118.54</c:v>
                </c:pt>
                <c:pt idx="579">
                  <c:v>118.59</c:v>
                </c:pt>
                <c:pt idx="580">
                  <c:v>118.57</c:v>
                </c:pt>
                <c:pt idx="581">
                  <c:v>118.54</c:v>
                </c:pt>
                <c:pt idx="582">
                  <c:v>118.57</c:v>
                </c:pt>
                <c:pt idx="583">
                  <c:v>118.58</c:v>
                </c:pt>
                <c:pt idx="584">
                  <c:v>118.59</c:v>
                </c:pt>
                <c:pt idx="585">
                  <c:v>118.61</c:v>
                </c:pt>
                <c:pt idx="586">
                  <c:v>118.57</c:v>
                </c:pt>
                <c:pt idx="587">
                  <c:v>118.55</c:v>
                </c:pt>
                <c:pt idx="588">
                  <c:v>118.57</c:v>
                </c:pt>
                <c:pt idx="589">
                  <c:v>118.58</c:v>
                </c:pt>
                <c:pt idx="590">
                  <c:v>118.59</c:v>
                </c:pt>
                <c:pt idx="591">
                  <c:v>118.54</c:v>
                </c:pt>
                <c:pt idx="592">
                  <c:v>118.58</c:v>
                </c:pt>
                <c:pt idx="593">
                  <c:v>118.58</c:v>
                </c:pt>
                <c:pt idx="594">
                  <c:v>118.57</c:v>
                </c:pt>
                <c:pt idx="595">
                  <c:v>118.56</c:v>
                </c:pt>
                <c:pt idx="596">
                  <c:v>118.59</c:v>
                </c:pt>
                <c:pt idx="597">
                  <c:v>118.57</c:v>
                </c:pt>
                <c:pt idx="598">
                  <c:v>118.49</c:v>
                </c:pt>
                <c:pt idx="599">
                  <c:v>118.5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9355464"/>
        <c:axId val="-2139352440"/>
      </c:scatterChart>
      <c:valAx>
        <c:axId val="-2139355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9352440"/>
        <c:crosses val="autoZero"/>
        <c:crossBetween val="midCat"/>
      </c:valAx>
      <c:valAx>
        <c:axId val="-2139352440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-213935546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Irms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8"/>
          <c:order val="0"/>
          <c:tx>
            <c:v>Arms</c:v>
          </c:tx>
          <c:spPr>
            <a:ln w="12700"/>
          </c:spPr>
          <c:xVal>
            <c:numRef>
              <c:f>'DVD+Audio+STB+TV(0).xls'!$A$2:$A$601</c:f>
              <c:numCache>
                <c:formatCode>General</c:formatCode>
                <c:ptCount val="6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  <c:pt idx="255">
                  <c:v>255.0</c:v>
                </c:pt>
                <c:pt idx="256">
                  <c:v>256.0</c:v>
                </c:pt>
                <c:pt idx="257">
                  <c:v>257.0</c:v>
                </c:pt>
                <c:pt idx="258">
                  <c:v>258.0</c:v>
                </c:pt>
                <c:pt idx="259">
                  <c:v>259.0</c:v>
                </c:pt>
                <c:pt idx="260">
                  <c:v>260.0</c:v>
                </c:pt>
                <c:pt idx="261">
                  <c:v>261.0</c:v>
                </c:pt>
                <c:pt idx="262">
                  <c:v>262.0</c:v>
                </c:pt>
                <c:pt idx="263">
                  <c:v>263.0</c:v>
                </c:pt>
                <c:pt idx="264">
                  <c:v>264.0</c:v>
                </c:pt>
                <c:pt idx="265">
                  <c:v>265.0</c:v>
                </c:pt>
                <c:pt idx="266">
                  <c:v>266.0</c:v>
                </c:pt>
                <c:pt idx="267">
                  <c:v>267.0</c:v>
                </c:pt>
                <c:pt idx="268">
                  <c:v>268.0</c:v>
                </c:pt>
                <c:pt idx="269">
                  <c:v>269.0</c:v>
                </c:pt>
                <c:pt idx="270">
                  <c:v>270.0</c:v>
                </c:pt>
                <c:pt idx="271">
                  <c:v>271.0</c:v>
                </c:pt>
                <c:pt idx="272">
                  <c:v>272.0</c:v>
                </c:pt>
                <c:pt idx="273">
                  <c:v>273.0</c:v>
                </c:pt>
                <c:pt idx="274">
                  <c:v>274.0</c:v>
                </c:pt>
                <c:pt idx="275">
                  <c:v>275.0</c:v>
                </c:pt>
                <c:pt idx="276">
                  <c:v>276.0</c:v>
                </c:pt>
                <c:pt idx="277">
                  <c:v>277.0</c:v>
                </c:pt>
                <c:pt idx="278">
                  <c:v>278.0</c:v>
                </c:pt>
                <c:pt idx="279">
                  <c:v>279.0</c:v>
                </c:pt>
                <c:pt idx="280">
                  <c:v>280.0</c:v>
                </c:pt>
                <c:pt idx="281">
                  <c:v>281.0</c:v>
                </c:pt>
                <c:pt idx="282">
                  <c:v>282.0</c:v>
                </c:pt>
                <c:pt idx="283">
                  <c:v>283.0</c:v>
                </c:pt>
                <c:pt idx="284">
                  <c:v>284.0</c:v>
                </c:pt>
                <c:pt idx="285">
                  <c:v>285.0</c:v>
                </c:pt>
                <c:pt idx="286">
                  <c:v>286.0</c:v>
                </c:pt>
                <c:pt idx="287">
                  <c:v>287.0</c:v>
                </c:pt>
                <c:pt idx="288">
                  <c:v>288.0</c:v>
                </c:pt>
                <c:pt idx="289">
                  <c:v>289.0</c:v>
                </c:pt>
                <c:pt idx="290">
                  <c:v>290.0</c:v>
                </c:pt>
                <c:pt idx="291">
                  <c:v>291.0</c:v>
                </c:pt>
                <c:pt idx="292">
                  <c:v>292.0</c:v>
                </c:pt>
                <c:pt idx="293">
                  <c:v>293.0</c:v>
                </c:pt>
                <c:pt idx="294">
                  <c:v>294.0</c:v>
                </c:pt>
                <c:pt idx="295">
                  <c:v>295.0</c:v>
                </c:pt>
                <c:pt idx="296">
                  <c:v>296.0</c:v>
                </c:pt>
                <c:pt idx="297">
                  <c:v>297.0</c:v>
                </c:pt>
                <c:pt idx="298">
                  <c:v>298.0</c:v>
                </c:pt>
                <c:pt idx="299">
                  <c:v>299.0</c:v>
                </c:pt>
                <c:pt idx="300">
                  <c:v>300.0</c:v>
                </c:pt>
                <c:pt idx="301">
                  <c:v>301.0</c:v>
                </c:pt>
                <c:pt idx="302">
                  <c:v>302.0</c:v>
                </c:pt>
                <c:pt idx="303">
                  <c:v>303.0</c:v>
                </c:pt>
                <c:pt idx="304">
                  <c:v>304.0</c:v>
                </c:pt>
                <c:pt idx="305">
                  <c:v>305.0</c:v>
                </c:pt>
                <c:pt idx="306">
                  <c:v>306.0</c:v>
                </c:pt>
                <c:pt idx="307">
                  <c:v>307.0</c:v>
                </c:pt>
                <c:pt idx="308">
                  <c:v>308.0</c:v>
                </c:pt>
                <c:pt idx="309">
                  <c:v>309.0</c:v>
                </c:pt>
                <c:pt idx="310">
                  <c:v>310.0</c:v>
                </c:pt>
                <c:pt idx="311">
                  <c:v>311.0</c:v>
                </c:pt>
                <c:pt idx="312">
                  <c:v>312.0</c:v>
                </c:pt>
                <c:pt idx="313">
                  <c:v>313.0</c:v>
                </c:pt>
                <c:pt idx="314">
                  <c:v>314.0</c:v>
                </c:pt>
                <c:pt idx="315">
                  <c:v>315.0</c:v>
                </c:pt>
                <c:pt idx="316">
                  <c:v>316.0</c:v>
                </c:pt>
                <c:pt idx="317">
                  <c:v>317.0</c:v>
                </c:pt>
                <c:pt idx="318">
                  <c:v>318.0</c:v>
                </c:pt>
                <c:pt idx="319">
                  <c:v>319.0</c:v>
                </c:pt>
                <c:pt idx="320">
                  <c:v>320.0</c:v>
                </c:pt>
                <c:pt idx="321">
                  <c:v>321.0</c:v>
                </c:pt>
                <c:pt idx="322">
                  <c:v>322.0</c:v>
                </c:pt>
                <c:pt idx="323">
                  <c:v>323.0</c:v>
                </c:pt>
                <c:pt idx="324">
                  <c:v>324.0</c:v>
                </c:pt>
                <c:pt idx="325">
                  <c:v>325.0</c:v>
                </c:pt>
                <c:pt idx="326">
                  <c:v>326.0</c:v>
                </c:pt>
                <c:pt idx="327">
                  <c:v>327.0</c:v>
                </c:pt>
                <c:pt idx="328">
                  <c:v>328.0</c:v>
                </c:pt>
                <c:pt idx="329">
                  <c:v>329.0</c:v>
                </c:pt>
                <c:pt idx="330">
                  <c:v>330.0</c:v>
                </c:pt>
                <c:pt idx="331">
                  <c:v>331.0</c:v>
                </c:pt>
                <c:pt idx="332">
                  <c:v>332.0</c:v>
                </c:pt>
                <c:pt idx="333">
                  <c:v>333.0</c:v>
                </c:pt>
                <c:pt idx="334">
                  <c:v>334.0</c:v>
                </c:pt>
                <c:pt idx="335">
                  <c:v>335.0</c:v>
                </c:pt>
                <c:pt idx="336">
                  <c:v>336.0</c:v>
                </c:pt>
                <c:pt idx="337">
                  <c:v>337.0</c:v>
                </c:pt>
                <c:pt idx="338">
                  <c:v>338.0</c:v>
                </c:pt>
                <c:pt idx="339">
                  <c:v>339.0</c:v>
                </c:pt>
                <c:pt idx="340">
                  <c:v>340.0</c:v>
                </c:pt>
                <c:pt idx="341">
                  <c:v>341.0</c:v>
                </c:pt>
                <c:pt idx="342">
                  <c:v>342.0</c:v>
                </c:pt>
                <c:pt idx="343">
                  <c:v>343.0</c:v>
                </c:pt>
                <c:pt idx="344">
                  <c:v>344.0</c:v>
                </c:pt>
                <c:pt idx="345">
                  <c:v>345.0</c:v>
                </c:pt>
                <c:pt idx="346">
                  <c:v>346.0</c:v>
                </c:pt>
                <c:pt idx="347">
                  <c:v>347.0</c:v>
                </c:pt>
                <c:pt idx="348">
                  <c:v>348.0</c:v>
                </c:pt>
                <c:pt idx="349">
                  <c:v>349.0</c:v>
                </c:pt>
                <c:pt idx="350">
                  <c:v>350.0</c:v>
                </c:pt>
                <c:pt idx="351">
                  <c:v>351.0</c:v>
                </c:pt>
                <c:pt idx="352">
                  <c:v>352.0</c:v>
                </c:pt>
                <c:pt idx="353">
                  <c:v>353.0</c:v>
                </c:pt>
                <c:pt idx="354">
                  <c:v>354.0</c:v>
                </c:pt>
                <c:pt idx="355">
                  <c:v>355.0</c:v>
                </c:pt>
                <c:pt idx="356">
                  <c:v>356.0</c:v>
                </c:pt>
                <c:pt idx="357">
                  <c:v>357.0</c:v>
                </c:pt>
                <c:pt idx="358">
                  <c:v>358.0</c:v>
                </c:pt>
                <c:pt idx="359">
                  <c:v>359.0</c:v>
                </c:pt>
                <c:pt idx="360">
                  <c:v>360.0</c:v>
                </c:pt>
                <c:pt idx="361">
                  <c:v>361.0</c:v>
                </c:pt>
                <c:pt idx="362">
                  <c:v>362.0</c:v>
                </c:pt>
                <c:pt idx="363">
                  <c:v>363.0</c:v>
                </c:pt>
                <c:pt idx="364">
                  <c:v>364.0</c:v>
                </c:pt>
                <c:pt idx="365">
                  <c:v>365.0</c:v>
                </c:pt>
                <c:pt idx="366">
                  <c:v>366.0</c:v>
                </c:pt>
                <c:pt idx="367">
                  <c:v>367.0</c:v>
                </c:pt>
                <c:pt idx="368">
                  <c:v>368.0</c:v>
                </c:pt>
                <c:pt idx="369">
                  <c:v>369.0</c:v>
                </c:pt>
                <c:pt idx="370">
                  <c:v>370.0</c:v>
                </c:pt>
                <c:pt idx="371">
                  <c:v>371.0</c:v>
                </c:pt>
                <c:pt idx="372">
                  <c:v>372.0</c:v>
                </c:pt>
                <c:pt idx="373">
                  <c:v>373.0</c:v>
                </c:pt>
                <c:pt idx="374">
                  <c:v>374.0</c:v>
                </c:pt>
                <c:pt idx="375">
                  <c:v>375.0</c:v>
                </c:pt>
                <c:pt idx="376">
                  <c:v>376.0</c:v>
                </c:pt>
                <c:pt idx="377">
                  <c:v>377.0</c:v>
                </c:pt>
                <c:pt idx="378">
                  <c:v>378.0</c:v>
                </c:pt>
                <c:pt idx="379">
                  <c:v>379.0</c:v>
                </c:pt>
                <c:pt idx="380">
                  <c:v>380.0</c:v>
                </c:pt>
                <c:pt idx="381">
                  <c:v>381.0</c:v>
                </c:pt>
                <c:pt idx="382">
                  <c:v>382.0</c:v>
                </c:pt>
                <c:pt idx="383">
                  <c:v>383.0</c:v>
                </c:pt>
                <c:pt idx="384">
                  <c:v>384.0</c:v>
                </c:pt>
                <c:pt idx="385">
                  <c:v>385.0</c:v>
                </c:pt>
                <c:pt idx="386">
                  <c:v>386.0</c:v>
                </c:pt>
                <c:pt idx="387">
                  <c:v>387.0</c:v>
                </c:pt>
                <c:pt idx="388">
                  <c:v>388.0</c:v>
                </c:pt>
                <c:pt idx="389">
                  <c:v>389.0</c:v>
                </c:pt>
                <c:pt idx="390">
                  <c:v>390.0</c:v>
                </c:pt>
                <c:pt idx="391">
                  <c:v>391.0</c:v>
                </c:pt>
                <c:pt idx="392">
                  <c:v>392.0</c:v>
                </c:pt>
                <c:pt idx="393">
                  <c:v>393.0</c:v>
                </c:pt>
                <c:pt idx="394">
                  <c:v>394.0</c:v>
                </c:pt>
                <c:pt idx="395">
                  <c:v>395.0</c:v>
                </c:pt>
                <c:pt idx="396">
                  <c:v>396.0</c:v>
                </c:pt>
                <c:pt idx="397">
                  <c:v>397.0</c:v>
                </c:pt>
                <c:pt idx="398">
                  <c:v>398.0</c:v>
                </c:pt>
                <c:pt idx="399">
                  <c:v>399.0</c:v>
                </c:pt>
                <c:pt idx="400">
                  <c:v>400.0</c:v>
                </c:pt>
                <c:pt idx="401">
                  <c:v>401.0</c:v>
                </c:pt>
                <c:pt idx="402">
                  <c:v>402.0</c:v>
                </c:pt>
                <c:pt idx="403">
                  <c:v>403.0</c:v>
                </c:pt>
                <c:pt idx="404">
                  <c:v>404.0</c:v>
                </c:pt>
                <c:pt idx="405">
                  <c:v>405.0</c:v>
                </c:pt>
                <c:pt idx="406">
                  <c:v>406.0</c:v>
                </c:pt>
                <c:pt idx="407">
                  <c:v>407.0</c:v>
                </c:pt>
                <c:pt idx="408">
                  <c:v>408.0</c:v>
                </c:pt>
                <c:pt idx="409">
                  <c:v>409.0</c:v>
                </c:pt>
                <c:pt idx="410">
                  <c:v>410.0</c:v>
                </c:pt>
                <c:pt idx="411">
                  <c:v>411.0</c:v>
                </c:pt>
                <c:pt idx="412">
                  <c:v>412.0</c:v>
                </c:pt>
                <c:pt idx="413">
                  <c:v>413.0</c:v>
                </c:pt>
                <c:pt idx="414">
                  <c:v>414.0</c:v>
                </c:pt>
                <c:pt idx="415">
                  <c:v>415.0</c:v>
                </c:pt>
                <c:pt idx="416">
                  <c:v>416.0</c:v>
                </c:pt>
                <c:pt idx="417">
                  <c:v>417.0</c:v>
                </c:pt>
                <c:pt idx="418">
                  <c:v>418.0</c:v>
                </c:pt>
                <c:pt idx="419">
                  <c:v>419.0</c:v>
                </c:pt>
                <c:pt idx="420">
                  <c:v>420.0</c:v>
                </c:pt>
                <c:pt idx="421">
                  <c:v>421.0</c:v>
                </c:pt>
                <c:pt idx="422">
                  <c:v>422.0</c:v>
                </c:pt>
                <c:pt idx="423">
                  <c:v>423.0</c:v>
                </c:pt>
                <c:pt idx="424">
                  <c:v>424.0</c:v>
                </c:pt>
                <c:pt idx="425">
                  <c:v>425.0</c:v>
                </c:pt>
                <c:pt idx="426">
                  <c:v>426.0</c:v>
                </c:pt>
                <c:pt idx="427">
                  <c:v>427.0</c:v>
                </c:pt>
                <c:pt idx="428">
                  <c:v>428.0</c:v>
                </c:pt>
                <c:pt idx="429">
                  <c:v>429.0</c:v>
                </c:pt>
                <c:pt idx="430">
                  <c:v>430.0</c:v>
                </c:pt>
                <c:pt idx="431">
                  <c:v>431.0</c:v>
                </c:pt>
                <c:pt idx="432">
                  <c:v>432.0</c:v>
                </c:pt>
                <c:pt idx="433">
                  <c:v>433.0</c:v>
                </c:pt>
                <c:pt idx="434">
                  <c:v>434.0</c:v>
                </c:pt>
                <c:pt idx="435">
                  <c:v>435.0</c:v>
                </c:pt>
                <c:pt idx="436">
                  <c:v>436.0</c:v>
                </c:pt>
                <c:pt idx="437">
                  <c:v>437.0</c:v>
                </c:pt>
                <c:pt idx="438">
                  <c:v>438.0</c:v>
                </c:pt>
                <c:pt idx="439">
                  <c:v>439.0</c:v>
                </c:pt>
                <c:pt idx="440">
                  <c:v>440.0</c:v>
                </c:pt>
                <c:pt idx="441">
                  <c:v>441.0</c:v>
                </c:pt>
                <c:pt idx="442">
                  <c:v>442.0</c:v>
                </c:pt>
                <c:pt idx="443">
                  <c:v>443.0</c:v>
                </c:pt>
                <c:pt idx="444">
                  <c:v>444.0</c:v>
                </c:pt>
                <c:pt idx="445">
                  <c:v>445.0</c:v>
                </c:pt>
                <c:pt idx="446">
                  <c:v>446.0</c:v>
                </c:pt>
                <c:pt idx="447">
                  <c:v>447.0</c:v>
                </c:pt>
                <c:pt idx="448">
                  <c:v>448.0</c:v>
                </c:pt>
                <c:pt idx="449">
                  <c:v>449.0</c:v>
                </c:pt>
                <c:pt idx="450">
                  <c:v>450.0</c:v>
                </c:pt>
                <c:pt idx="451">
                  <c:v>451.0</c:v>
                </c:pt>
                <c:pt idx="452">
                  <c:v>452.0</c:v>
                </c:pt>
                <c:pt idx="453">
                  <c:v>453.0</c:v>
                </c:pt>
                <c:pt idx="454">
                  <c:v>454.0</c:v>
                </c:pt>
                <c:pt idx="455">
                  <c:v>455.0</c:v>
                </c:pt>
                <c:pt idx="456">
                  <c:v>456.0</c:v>
                </c:pt>
                <c:pt idx="457">
                  <c:v>457.0</c:v>
                </c:pt>
                <c:pt idx="458">
                  <c:v>458.0</c:v>
                </c:pt>
                <c:pt idx="459">
                  <c:v>459.0</c:v>
                </c:pt>
                <c:pt idx="460">
                  <c:v>460.0</c:v>
                </c:pt>
                <c:pt idx="461">
                  <c:v>461.0</c:v>
                </c:pt>
                <c:pt idx="462">
                  <c:v>462.0</c:v>
                </c:pt>
                <c:pt idx="463">
                  <c:v>463.0</c:v>
                </c:pt>
                <c:pt idx="464">
                  <c:v>464.0</c:v>
                </c:pt>
                <c:pt idx="465">
                  <c:v>465.0</c:v>
                </c:pt>
                <c:pt idx="466">
                  <c:v>466.0</c:v>
                </c:pt>
                <c:pt idx="467">
                  <c:v>467.0</c:v>
                </c:pt>
                <c:pt idx="468">
                  <c:v>468.0</c:v>
                </c:pt>
                <c:pt idx="469">
                  <c:v>469.0</c:v>
                </c:pt>
                <c:pt idx="470">
                  <c:v>470.0</c:v>
                </c:pt>
                <c:pt idx="471">
                  <c:v>471.0</c:v>
                </c:pt>
                <c:pt idx="472">
                  <c:v>472.0</c:v>
                </c:pt>
                <c:pt idx="473">
                  <c:v>473.0</c:v>
                </c:pt>
                <c:pt idx="474">
                  <c:v>474.0</c:v>
                </c:pt>
                <c:pt idx="475">
                  <c:v>475.0</c:v>
                </c:pt>
                <c:pt idx="476">
                  <c:v>476.0</c:v>
                </c:pt>
                <c:pt idx="477">
                  <c:v>477.0</c:v>
                </c:pt>
                <c:pt idx="478">
                  <c:v>478.0</c:v>
                </c:pt>
                <c:pt idx="479">
                  <c:v>479.0</c:v>
                </c:pt>
                <c:pt idx="480">
                  <c:v>480.0</c:v>
                </c:pt>
                <c:pt idx="481">
                  <c:v>481.0</c:v>
                </c:pt>
                <c:pt idx="482">
                  <c:v>482.0</c:v>
                </c:pt>
                <c:pt idx="483">
                  <c:v>483.0</c:v>
                </c:pt>
                <c:pt idx="484">
                  <c:v>484.0</c:v>
                </c:pt>
                <c:pt idx="485">
                  <c:v>485.0</c:v>
                </c:pt>
                <c:pt idx="486">
                  <c:v>486.0</c:v>
                </c:pt>
                <c:pt idx="487">
                  <c:v>487.0</c:v>
                </c:pt>
                <c:pt idx="488">
                  <c:v>488.0</c:v>
                </c:pt>
                <c:pt idx="489">
                  <c:v>489.0</c:v>
                </c:pt>
                <c:pt idx="490">
                  <c:v>490.0</c:v>
                </c:pt>
                <c:pt idx="491">
                  <c:v>491.0</c:v>
                </c:pt>
                <c:pt idx="492">
                  <c:v>492.0</c:v>
                </c:pt>
                <c:pt idx="493">
                  <c:v>493.0</c:v>
                </c:pt>
                <c:pt idx="494">
                  <c:v>494.0</c:v>
                </c:pt>
                <c:pt idx="495">
                  <c:v>495.0</c:v>
                </c:pt>
                <c:pt idx="496">
                  <c:v>496.0</c:v>
                </c:pt>
                <c:pt idx="497">
                  <c:v>497.0</c:v>
                </c:pt>
                <c:pt idx="498">
                  <c:v>498.0</c:v>
                </c:pt>
                <c:pt idx="499">
                  <c:v>499.0</c:v>
                </c:pt>
                <c:pt idx="500">
                  <c:v>500.0</c:v>
                </c:pt>
                <c:pt idx="501">
                  <c:v>501.0</c:v>
                </c:pt>
                <c:pt idx="502">
                  <c:v>502.0</c:v>
                </c:pt>
                <c:pt idx="503">
                  <c:v>503.0</c:v>
                </c:pt>
                <c:pt idx="504">
                  <c:v>504.0</c:v>
                </c:pt>
                <c:pt idx="505">
                  <c:v>505.0</c:v>
                </c:pt>
                <c:pt idx="506">
                  <c:v>506.0</c:v>
                </c:pt>
                <c:pt idx="507">
                  <c:v>507.0</c:v>
                </c:pt>
                <c:pt idx="508">
                  <c:v>508.0</c:v>
                </c:pt>
                <c:pt idx="509">
                  <c:v>509.0</c:v>
                </c:pt>
                <c:pt idx="510">
                  <c:v>510.0</c:v>
                </c:pt>
                <c:pt idx="511">
                  <c:v>511.0</c:v>
                </c:pt>
                <c:pt idx="512">
                  <c:v>512.0</c:v>
                </c:pt>
                <c:pt idx="513">
                  <c:v>513.0</c:v>
                </c:pt>
                <c:pt idx="514">
                  <c:v>514.0</c:v>
                </c:pt>
                <c:pt idx="515">
                  <c:v>515.0</c:v>
                </c:pt>
                <c:pt idx="516">
                  <c:v>516.0</c:v>
                </c:pt>
                <c:pt idx="517">
                  <c:v>517.0</c:v>
                </c:pt>
                <c:pt idx="518">
                  <c:v>518.0</c:v>
                </c:pt>
                <c:pt idx="519">
                  <c:v>519.0</c:v>
                </c:pt>
                <c:pt idx="520">
                  <c:v>520.0</c:v>
                </c:pt>
                <c:pt idx="521">
                  <c:v>521.0</c:v>
                </c:pt>
                <c:pt idx="522">
                  <c:v>522.0</c:v>
                </c:pt>
                <c:pt idx="523">
                  <c:v>523.0</c:v>
                </c:pt>
                <c:pt idx="524">
                  <c:v>524.0</c:v>
                </c:pt>
                <c:pt idx="525">
                  <c:v>525.0</c:v>
                </c:pt>
                <c:pt idx="526">
                  <c:v>526.0</c:v>
                </c:pt>
                <c:pt idx="527">
                  <c:v>527.0</c:v>
                </c:pt>
                <c:pt idx="528">
                  <c:v>528.0</c:v>
                </c:pt>
                <c:pt idx="529">
                  <c:v>529.0</c:v>
                </c:pt>
                <c:pt idx="530">
                  <c:v>530.0</c:v>
                </c:pt>
                <c:pt idx="531">
                  <c:v>531.0</c:v>
                </c:pt>
                <c:pt idx="532">
                  <c:v>532.0</c:v>
                </c:pt>
                <c:pt idx="533">
                  <c:v>533.0</c:v>
                </c:pt>
                <c:pt idx="534">
                  <c:v>534.0</c:v>
                </c:pt>
                <c:pt idx="535">
                  <c:v>535.0</c:v>
                </c:pt>
                <c:pt idx="536">
                  <c:v>536.0</c:v>
                </c:pt>
                <c:pt idx="537">
                  <c:v>537.0</c:v>
                </c:pt>
                <c:pt idx="538">
                  <c:v>538.0</c:v>
                </c:pt>
                <c:pt idx="539">
                  <c:v>539.0</c:v>
                </c:pt>
                <c:pt idx="540">
                  <c:v>540.0</c:v>
                </c:pt>
                <c:pt idx="541">
                  <c:v>541.0</c:v>
                </c:pt>
                <c:pt idx="542">
                  <c:v>542.0</c:v>
                </c:pt>
                <c:pt idx="543">
                  <c:v>543.0</c:v>
                </c:pt>
                <c:pt idx="544">
                  <c:v>544.0</c:v>
                </c:pt>
                <c:pt idx="545">
                  <c:v>545.0</c:v>
                </c:pt>
                <c:pt idx="546">
                  <c:v>546.0</c:v>
                </c:pt>
                <c:pt idx="547">
                  <c:v>547.0</c:v>
                </c:pt>
                <c:pt idx="548">
                  <c:v>548.0</c:v>
                </c:pt>
                <c:pt idx="549">
                  <c:v>549.0</c:v>
                </c:pt>
                <c:pt idx="550">
                  <c:v>550.0</c:v>
                </c:pt>
                <c:pt idx="551">
                  <c:v>551.0</c:v>
                </c:pt>
                <c:pt idx="552">
                  <c:v>552.0</c:v>
                </c:pt>
                <c:pt idx="553">
                  <c:v>553.0</c:v>
                </c:pt>
                <c:pt idx="554">
                  <c:v>554.0</c:v>
                </c:pt>
                <c:pt idx="555">
                  <c:v>555.0</c:v>
                </c:pt>
                <c:pt idx="556">
                  <c:v>556.0</c:v>
                </c:pt>
                <c:pt idx="557">
                  <c:v>557.0</c:v>
                </c:pt>
                <c:pt idx="558">
                  <c:v>558.0</c:v>
                </c:pt>
                <c:pt idx="559">
                  <c:v>559.0</c:v>
                </c:pt>
                <c:pt idx="560">
                  <c:v>560.0</c:v>
                </c:pt>
                <c:pt idx="561">
                  <c:v>561.0</c:v>
                </c:pt>
                <c:pt idx="562">
                  <c:v>562.0</c:v>
                </c:pt>
                <c:pt idx="563">
                  <c:v>563.0</c:v>
                </c:pt>
                <c:pt idx="564">
                  <c:v>564.0</c:v>
                </c:pt>
                <c:pt idx="565">
                  <c:v>565.0</c:v>
                </c:pt>
                <c:pt idx="566">
                  <c:v>566.0</c:v>
                </c:pt>
                <c:pt idx="567">
                  <c:v>567.0</c:v>
                </c:pt>
                <c:pt idx="568">
                  <c:v>568.0</c:v>
                </c:pt>
                <c:pt idx="569">
                  <c:v>569.0</c:v>
                </c:pt>
                <c:pt idx="570">
                  <c:v>570.0</c:v>
                </c:pt>
                <c:pt idx="571">
                  <c:v>571.0</c:v>
                </c:pt>
                <c:pt idx="572">
                  <c:v>572.0</c:v>
                </c:pt>
                <c:pt idx="573">
                  <c:v>573.0</c:v>
                </c:pt>
                <c:pt idx="574">
                  <c:v>574.0</c:v>
                </c:pt>
                <c:pt idx="575">
                  <c:v>575.0</c:v>
                </c:pt>
                <c:pt idx="576">
                  <c:v>576.0</c:v>
                </c:pt>
                <c:pt idx="577">
                  <c:v>577.0</c:v>
                </c:pt>
                <c:pt idx="578">
                  <c:v>578.0</c:v>
                </c:pt>
                <c:pt idx="579">
                  <c:v>579.0</c:v>
                </c:pt>
                <c:pt idx="580">
                  <c:v>580.0</c:v>
                </c:pt>
                <c:pt idx="581">
                  <c:v>581.0</c:v>
                </c:pt>
                <c:pt idx="582">
                  <c:v>582.0</c:v>
                </c:pt>
                <c:pt idx="583">
                  <c:v>583.0</c:v>
                </c:pt>
                <c:pt idx="584">
                  <c:v>584.0</c:v>
                </c:pt>
                <c:pt idx="585">
                  <c:v>585.0</c:v>
                </c:pt>
                <c:pt idx="586">
                  <c:v>586.0</c:v>
                </c:pt>
                <c:pt idx="587">
                  <c:v>587.0</c:v>
                </c:pt>
                <c:pt idx="588">
                  <c:v>588.0</c:v>
                </c:pt>
                <c:pt idx="589">
                  <c:v>589.0</c:v>
                </c:pt>
                <c:pt idx="590">
                  <c:v>590.0</c:v>
                </c:pt>
                <c:pt idx="591">
                  <c:v>591.0</c:v>
                </c:pt>
                <c:pt idx="592">
                  <c:v>592.0</c:v>
                </c:pt>
                <c:pt idx="593">
                  <c:v>593.0</c:v>
                </c:pt>
                <c:pt idx="594">
                  <c:v>594.0</c:v>
                </c:pt>
                <c:pt idx="595">
                  <c:v>595.0</c:v>
                </c:pt>
                <c:pt idx="596">
                  <c:v>596.0</c:v>
                </c:pt>
                <c:pt idx="597">
                  <c:v>597.0</c:v>
                </c:pt>
                <c:pt idx="598">
                  <c:v>598.0</c:v>
                </c:pt>
                <c:pt idx="599">
                  <c:v>599.0</c:v>
                </c:pt>
              </c:numCache>
            </c:numRef>
          </c:xVal>
          <c:yVal>
            <c:numRef>
              <c:f>'DVD+Audio+STB+TV(0).xls'!$C$2:$C$601</c:f>
              <c:numCache>
                <c:formatCode>General</c:formatCode>
                <c:ptCount val="600"/>
                <c:pt idx="0">
                  <c:v>1.418</c:v>
                </c:pt>
                <c:pt idx="1">
                  <c:v>1.4341</c:v>
                </c:pt>
                <c:pt idx="2">
                  <c:v>1.449</c:v>
                </c:pt>
                <c:pt idx="3">
                  <c:v>1.4439</c:v>
                </c:pt>
                <c:pt idx="4">
                  <c:v>1.4465</c:v>
                </c:pt>
                <c:pt idx="5">
                  <c:v>1.4441</c:v>
                </c:pt>
                <c:pt idx="6">
                  <c:v>1.4422</c:v>
                </c:pt>
                <c:pt idx="7">
                  <c:v>1.4439</c:v>
                </c:pt>
                <c:pt idx="8">
                  <c:v>1.4431</c:v>
                </c:pt>
                <c:pt idx="9">
                  <c:v>1.4494</c:v>
                </c:pt>
                <c:pt idx="10">
                  <c:v>1.4457</c:v>
                </c:pt>
                <c:pt idx="11">
                  <c:v>1.4492</c:v>
                </c:pt>
                <c:pt idx="12">
                  <c:v>1.4444</c:v>
                </c:pt>
                <c:pt idx="13">
                  <c:v>1.4561</c:v>
                </c:pt>
                <c:pt idx="14">
                  <c:v>1.4556</c:v>
                </c:pt>
                <c:pt idx="15">
                  <c:v>1.4499</c:v>
                </c:pt>
                <c:pt idx="16">
                  <c:v>1.4517</c:v>
                </c:pt>
                <c:pt idx="17">
                  <c:v>1.456</c:v>
                </c:pt>
                <c:pt idx="18">
                  <c:v>1.4554</c:v>
                </c:pt>
                <c:pt idx="19">
                  <c:v>1.4524</c:v>
                </c:pt>
                <c:pt idx="20">
                  <c:v>1.4577</c:v>
                </c:pt>
                <c:pt idx="21">
                  <c:v>1.4678</c:v>
                </c:pt>
                <c:pt idx="22">
                  <c:v>1.4568</c:v>
                </c:pt>
                <c:pt idx="23">
                  <c:v>1.4566</c:v>
                </c:pt>
                <c:pt idx="24">
                  <c:v>1.4551</c:v>
                </c:pt>
                <c:pt idx="25">
                  <c:v>1.4459</c:v>
                </c:pt>
                <c:pt idx="26">
                  <c:v>1.4466</c:v>
                </c:pt>
                <c:pt idx="27">
                  <c:v>1.4481</c:v>
                </c:pt>
                <c:pt idx="28">
                  <c:v>1.447</c:v>
                </c:pt>
                <c:pt idx="29">
                  <c:v>1.4471</c:v>
                </c:pt>
                <c:pt idx="30">
                  <c:v>1.455</c:v>
                </c:pt>
                <c:pt idx="31">
                  <c:v>1.4478</c:v>
                </c:pt>
                <c:pt idx="32">
                  <c:v>1.4482</c:v>
                </c:pt>
                <c:pt idx="33">
                  <c:v>1.4461</c:v>
                </c:pt>
                <c:pt idx="34">
                  <c:v>1.4345</c:v>
                </c:pt>
                <c:pt idx="35">
                  <c:v>1.4396</c:v>
                </c:pt>
                <c:pt idx="36">
                  <c:v>1.4462</c:v>
                </c:pt>
                <c:pt idx="37">
                  <c:v>1.4403</c:v>
                </c:pt>
                <c:pt idx="38">
                  <c:v>1.4449</c:v>
                </c:pt>
                <c:pt idx="39">
                  <c:v>1.4406</c:v>
                </c:pt>
                <c:pt idx="40">
                  <c:v>1.4436</c:v>
                </c:pt>
                <c:pt idx="41">
                  <c:v>1.4436</c:v>
                </c:pt>
                <c:pt idx="42">
                  <c:v>1.4454</c:v>
                </c:pt>
                <c:pt idx="43">
                  <c:v>1.4454</c:v>
                </c:pt>
                <c:pt idx="44">
                  <c:v>1.4449</c:v>
                </c:pt>
                <c:pt idx="45">
                  <c:v>1.445</c:v>
                </c:pt>
                <c:pt idx="46">
                  <c:v>1.4538</c:v>
                </c:pt>
                <c:pt idx="47">
                  <c:v>1.444</c:v>
                </c:pt>
                <c:pt idx="48">
                  <c:v>1.438</c:v>
                </c:pt>
                <c:pt idx="49">
                  <c:v>1.4519</c:v>
                </c:pt>
                <c:pt idx="50">
                  <c:v>1.4617</c:v>
                </c:pt>
                <c:pt idx="51">
                  <c:v>1.4652</c:v>
                </c:pt>
                <c:pt idx="52">
                  <c:v>1.4569</c:v>
                </c:pt>
                <c:pt idx="53">
                  <c:v>1.4561</c:v>
                </c:pt>
                <c:pt idx="54">
                  <c:v>1.4563</c:v>
                </c:pt>
                <c:pt idx="55">
                  <c:v>1.4588</c:v>
                </c:pt>
                <c:pt idx="56">
                  <c:v>1.4627</c:v>
                </c:pt>
                <c:pt idx="57">
                  <c:v>1.4583</c:v>
                </c:pt>
                <c:pt idx="58">
                  <c:v>1.4564</c:v>
                </c:pt>
                <c:pt idx="59">
                  <c:v>1.4639</c:v>
                </c:pt>
                <c:pt idx="60">
                  <c:v>1.468</c:v>
                </c:pt>
                <c:pt idx="61">
                  <c:v>1.46</c:v>
                </c:pt>
                <c:pt idx="62">
                  <c:v>1.4614</c:v>
                </c:pt>
                <c:pt idx="63">
                  <c:v>1.4494</c:v>
                </c:pt>
                <c:pt idx="64">
                  <c:v>1.4535</c:v>
                </c:pt>
                <c:pt idx="65">
                  <c:v>1.4562</c:v>
                </c:pt>
                <c:pt idx="66">
                  <c:v>1.4544</c:v>
                </c:pt>
                <c:pt idx="67">
                  <c:v>1.461</c:v>
                </c:pt>
                <c:pt idx="68">
                  <c:v>1.4543</c:v>
                </c:pt>
                <c:pt idx="69">
                  <c:v>1.453</c:v>
                </c:pt>
                <c:pt idx="70">
                  <c:v>1.4559</c:v>
                </c:pt>
                <c:pt idx="71">
                  <c:v>1.4581</c:v>
                </c:pt>
                <c:pt idx="72">
                  <c:v>1.4523</c:v>
                </c:pt>
                <c:pt idx="73">
                  <c:v>1.4536</c:v>
                </c:pt>
                <c:pt idx="74">
                  <c:v>1.4614</c:v>
                </c:pt>
                <c:pt idx="75">
                  <c:v>1.4622</c:v>
                </c:pt>
                <c:pt idx="76">
                  <c:v>1.4563</c:v>
                </c:pt>
                <c:pt idx="77">
                  <c:v>1.4553</c:v>
                </c:pt>
                <c:pt idx="78">
                  <c:v>1.4464</c:v>
                </c:pt>
                <c:pt idx="79">
                  <c:v>1.4723</c:v>
                </c:pt>
                <c:pt idx="80">
                  <c:v>1.4633</c:v>
                </c:pt>
                <c:pt idx="81">
                  <c:v>1.4583</c:v>
                </c:pt>
                <c:pt idx="82">
                  <c:v>1.4565</c:v>
                </c:pt>
                <c:pt idx="83">
                  <c:v>1.4607</c:v>
                </c:pt>
                <c:pt idx="84">
                  <c:v>1.4583</c:v>
                </c:pt>
                <c:pt idx="85">
                  <c:v>1.4622</c:v>
                </c:pt>
                <c:pt idx="86">
                  <c:v>1.4554</c:v>
                </c:pt>
                <c:pt idx="87">
                  <c:v>1.456</c:v>
                </c:pt>
                <c:pt idx="88">
                  <c:v>1.4646</c:v>
                </c:pt>
                <c:pt idx="89">
                  <c:v>1.4622</c:v>
                </c:pt>
                <c:pt idx="90">
                  <c:v>1.4587</c:v>
                </c:pt>
                <c:pt idx="91">
                  <c:v>1.4627</c:v>
                </c:pt>
                <c:pt idx="92">
                  <c:v>1.4585</c:v>
                </c:pt>
                <c:pt idx="93">
                  <c:v>1.4593</c:v>
                </c:pt>
                <c:pt idx="94">
                  <c:v>1.4593</c:v>
                </c:pt>
                <c:pt idx="95">
                  <c:v>1.4581</c:v>
                </c:pt>
                <c:pt idx="96">
                  <c:v>1.4523</c:v>
                </c:pt>
                <c:pt idx="97">
                  <c:v>1.4539</c:v>
                </c:pt>
                <c:pt idx="98">
                  <c:v>1.4564</c:v>
                </c:pt>
                <c:pt idx="99">
                  <c:v>1.4566</c:v>
                </c:pt>
                <c:pt idx="100">
                  <c:v>1.452</c:v>
                </c:pt>
                <c:pt idx="101">
                  <c:v>1.4549</c:v>
                </c:pt>
                <c:pt idx="102">
                  <c:v>1.4514</c:v>
                </c:pt>
                <c:pt idx="103">
                  <c:v>1.4623</c:v>
                </c:pt>
                <c:pt idx="104">
                  <c:v>1.4606</c:v>
                </c:pt>
                <c:pt idx="105">
                  <c:v>1.4547</c:v>
                </c:pt>
                <c:pt idx="106">
                  <c:v>1.4522</c:v>
                </c:pt>
                <c:pt idx="107">
                  <c:v>1.4596</c:v>
                </c:pt>
                <c:pt idx="108">
                  <c:v>1.4583</c:v>
                </c:pt>
                <c:pt idx="109">
                  <c:v>1.4641</c:v>
                </c:pt>
                <c:pt idx="110">
                  <c:v>1.4595</c:v>
                </c:pt>
                <c:pt idx="111">
                  <c:v>1.4588</c:v>
                </c:pt>
                <c:pt idx="112">
                  <c:v>1.4556</c:v>
                </c:pt>
                <c:pt idx="113">
                  <c:v>1.4591</c:v>
                </c:pt>
                <c:pt idx="114">
                  <c:v>1.4758</c:v>
                </c:pt>
                <c:pt idx="115">
                  <c:v>1.4519</c:v>
                </c:pt>
                <c:pt idx="116">
                  <c:v>1.4603</c:v>
                </c:pt>
                <c:pt idx="117">
                  <c:v>1.4581</c:v>
                </c:pt>
                <c:pt idx="118">
                  <c:v>1.4613</c:v>
                </c:pt>
                <c:pt idx="119">
                  <c:v>1.4647</c:v>
                </c:pt>
                <c:pt idx="120">
                  <c:v>1.457</c:v>
                </c:pt>
                <c:pt idx="121">
                  <c:v>1.4556</c:v>
                </c:pt>
                <c:pt idx="122">
                  <c:v>1.4621</c:v>
                </c:pt>
                <c:pt idx="123">
                  <c:v>1.4631</c:v>
                </c:pt>
                <c:pt idx="124">
                  <c:v>1.4638</c:v>
                </c:pt>
                <c:pt idx="125">
                  <c:v>1.4579</c:v>
                </c:pt>
                <c:pt idx="126">
                  <c:v>1.4628</c:v>
                </c:pt>
                <c:pt idx="127">
                  <c:v>1.4664</c:v>
                </c:pt>
                <c:pt idx="128">
                  <c:v>1.4676</c:v>
                </c:pt>
                <c:pt idx="129">
                  <c:v>1.4619</c:v>
                </c:pt>
                <c:pt idx="130">
                  <c:v>1.4567</c:v>
                </c:pt>
                <c:pt idx="131">
                  <c:v>1.4656</c:v>
                </c:pt>
                <c:pt idx="132">
                  <c:v>1.4666</c:v>
                </c:pt>
                <c:pt idx="133">
                  <c:v>1.4708</c:v>
                </c:pt>
                <c:pt idx="134">
                  <c:v>1.4579</c:v>
                </c:pt>
                <c:pt idx="135">
                  <c:v>1.4592</c:v>
                </c:pt>
                <c:pt idx="136">
                  <c:v>1.4641</c:v>
                </c:pt>
                <c:pt idx="137">
                  <c:v>1.4626</c:v>
                </c:pt>
                <c:pt idx="138">
                  <c:v>1.462</c:v>
                </c:pt>
                <c:pt idx="139">
                  <c:v>1.4551</c:v>
                </c:pt>
                <c:pt idx="140">
                  <c:v>1.4541</c:v>
                </c:pt>
                <c:pt idx="141">
                  <c:v>1.4639</c:v>
                </c:pt>
                <c:pt idx="142">
                  <c:v>1.4615</c:v>
                </c:pt>
                <c:pt idx="143">
                  <c:v>1.4618</c:v>
                </c:pt>
                <c:pt idx="144">
                  <c:v>1.4581</c:v>
                </c:pt>
                <c:pt idx="145">
                  <c:v>1.4595</c:v>
                </c:pt>
                <c:pt idx="146">
                  <c:v>1.4644</c:v>
                </c:pt>
                <c:pt idx="147">
                  <c:v>1.4649</c:v>
                </c:pt>
                <c:pt idx="148">
                  <c:v>1.4647</c:v>
                </c:pt>
                <c:pt idx="149">
                  <c:v>1.4565</c:v>
                </c:pt>
                <c:pt idx="150">
                  <c:v>1.461</c:v>
                </c:pt>
                <c:pt idx="151">
                  <c:v>1.4642</c:v>
                </c:pt>
                <c:pt idx="152">
                  <c:v>1.4678</c:v>
                </c:pt>
                <c:pt idx="153">
                  <c:v>1.4625</c:v>
                </c:pt>
                <c:pt idx="154">
                  <c:v>1.467</c:v>
                </c:pt>
                <c:pt idx="155">
                  <c:v>1.4635</c:v>
                </c:pt>
                <c:pt idx="156">
                  <c:v>1.4676</c:v>
                </c:pt>
                <c:pt idx="157">
                  <c:v>1.4638</c:v>
                </c:pt>
                <c:pt idx="158">
                  <c:v>1.458</c:v>
                </c:pt>
                <c:pt idx="159">
                  <c:v>1.4625</c:v>
                </c:pt>
                <c:pt idx="160">
                  <c:v>1.4592</c:v>
                </c:pt>
                <c:pt idx="161">
                  <c:v>1.4649</c:v>
                </c:pt>
                <c:pt idx="162">
                  <c:v>1.4613</c:v>
                </c:pt>
                <c:pt idx="163">
                  <c:v>1.462</c:v>
                </c:pt>
                <c:pt idx="164">
                  <c:v>1.4581</c:v>
                </c:pt>
                <c:pt idx="165">
                  <c:v>1.4645</c:v>
                </c:pt>
                <c:pt idx="166">
                  <c:v>1.4732</c:v>
                </c:pt>
                <c:pt idx="167">
                  <c:v>1.4637</c:v>
                </c:pt>
                <c:pt idx="168">
                  <c:v>1.4605</c:v>
                </c:pt>
                <c:pt idx="169">
                  <c:v>1.4623</c:v>
                </c:pt>
                <c:pt idx="170">
                  <c:v>1.464</c:v>
                </c:pt>
                <c:pt idx="171">
                  <c:v>1.4674</c:v>
                </c:pt>
                <c:pt idx="172">
                  <c:v>1.4631</c:v>
                </c:pt>
                <c:pt idx="173">
                  <c:v>1.4602</c:v>
                </c:pt>
                <c:pt idx="174">
                  <c:v>1.4635</c:v>
                </c:pt>
                <c:pt idx="175">
                  <c:v>1.4613</c:v>
                </c:pt>
                <c:pt idx="176">
                  <c:v>1.4656</c:v>
                </c:pt>
                <c:pt idx="177">
                  <c:v>1.4572</c:v>
                </c:pt>
                <c:pt idx="178">
                  <c:v>1.4546</c:v>
                </c:pt>
                <c:pt idx="179">
                  <c:v>1.4631</c:v>
                </c:pt>
                <c:pt idx="180">
                  <c:v>1.4627</c:v>
                </c:pt>
                <c:pt idx="181">
                  <c:v>1.4588</c:v>
                </c:pt>
                <c:pt idx="182">
                  <c:v>1.4612</c:v>
                </c:pt>
                <c:pt idx="183">
                  <c:v>1.456</c:v>
                </c:pt>
                <c:pt idx="184">
                  <c:v>1.4579</c:v>
                </c:pt>
                <c:pt idx="185">
                  <c:v>1.4659</c:v>
                </c:pt>
                <c:pt idx="186">
                  <c:v>1.464</c:v>
                </c:pt>
                <c:pt idx="187">
                  <c:v>1.4541</c:v>
                </c:pt>
                <c:pt idx="188">
                  <c:v>1.469</c:v>
                </c:pt>
                <c:pt idx="189">
                  <c:v>1.4624</c:v>
                </c:pt>
                <c:pt idx="190">
                  <c:v>1.4628</c:v>
                </c:pt>
                <c:pt idx="191">
                  <c:v>1.4649</c:v>
                </c:pt>
                <c:pt idx="192">
                  <c:v>1.4555</c:v>
                </c:pt>
                <c:pt idx="193">
                  <c:v>1.4596</c:v>
                </c:pt>
                <c:pt idx="194">
                  <c:v>1.4656</c:v>
                </c:pt>
                <c:pt idx="195">
                  <c:v>1.4719</c:v>
                </c:pt>
                <c:pt idx="196">
                  <c:v>1.458</c:v>
                </c:pt>
                <c:pt idx="197">
                  <c:v>1.4518</c:v>
                </c:pt>
                <c:pt idx="198">
                  <c:v>1.4574</c:v>
                </c:pt>
                <c:pt idx="199">
                  <c:v>1.4542</c:v>
                </c:pt>
                <c:pt idx="200">
                  <c:v>1.452</c:v>
                </c:pt>
                <c:pt idx="201">
                  <c:v>1.4464</c:v>
                </c:pt>
                <c:pt idx="202">
                  <c:v>1.4392</c:v>
                </c:pt>
                <c:pt idx="203">
                  <c:v>1.4511</c:v>
                </c:pt>
                <c:pt idx="204">
                  <c:v>1.4496</c:v>
                </c:pt>
                <c:pt idx="205">
                  <c:v>1.4524</c:v>
                </c:pt>
                <c:pt idx="206">
                  <c:v>1.4525</c:v>
                </c:pt>
                <c:pt idx="207">
                  <c:v>1.4476</c:v>
                </c:pt>
                <c:pt idx="208">
                  <c:v>1.4514</c:v>
                </c:pt>
                <c:pt idx="209">
                  <c:v>1.4565</c:v>
                </c:pt>
                <c:pt idx="210">
                  <c:v>1.4525</c:v>
                </c:pt>
                <c:pt idx="211">
                  <c:v>1.4557</c:v>
                </c:pt>
                <c:pt idx="212">
                  <c:v>1.4562</c:v>
                </c:pt>
                <c:pt idx="213">
                  <c:v>1.4657</c:v>
                </c:pt>
                <c:pt idx="214">
                  <c:v>1.4768</c:v>
                </c:pt>
                <c:pt idx="215">
                  <c:v>1.4728</c:v>
                </c:pt>
                <c:pt idx="216">
                  <c:v>1.4571</c:v>
                </c:pt>
                <c:pt idx="217">
                  <c:v>1.4603</c:v>
                </c:pt>
                <c:pt idx="218">
                  <c:v>1.4643</c:v>
                </c:pt>
                <c:pt idx="219">
                  <c:v>1.4652</c:v>
                </c:pt>
                <c:pt idx="220">
                  <c:v>1.4575</c:v>
                </c:pt>
                <c:pt idx="221">
                  <c:v>1.4573</c:v>
                </c:pt>
                <c:pt idx="222">
                  <c:v>1.4632</c:v>
                </c:pt>
                <c:pt idx="223">
                  <c:v>1.4669</c:v>
                </c:pt>
                <c:pt idx="224">
                  <c:v>1.4607</c:v>
                </c:pt>
                <c:pt idx="225">
                  <c:v>1.4581</c:v>
                </c:pt>
                <c:pt idx="226">
                  <c:v>1.4555</c:v>
                </c:pt>
                <c:pt idx="227">
                  <c:v>1.4597</c:v>
                </c:pt>
                <c:pt idx="228">
                  <c:v>1.4585</c:v>
                </c:pt>
                <c:pt idx="229">
                  <c:v>1.4621</c:v>
                </c:pt>
                <c:pt idx="230">
                  <c:v>1.458</c:v>
                </c:pt>
                <c:pt idx="231">
                  <c:v>1.461</c:v>
                </c:pt>
                <c:pt idx="232">
                  <c:v>1.4632</c:v>
                </c:pt>
                <c:pt idx="233">
                  <c:v>1.4574</c:v>
                </c:pt>
                <c:pt idx="234">
                  <c:v>1.4784</c:v>
                </c:pt>
                <c:pt idx="235">
                  <c:v>1.4613</c:v>
                </c:pt>
                <c:pt idx="236">
                  <c:v>1.4578</c:v>
                </c:pt>
                <c:pt idx="237">
                  <c:v>1.4669</c:v>
                </c:pt>
                <c:pt idx="238">
                  <c:v>1.4692</c:v>
                </c:pt>
                <c:pt idx="239">
                  <c:v>1.4613</c:v>
                </c:pt>
                <c:pt idx="240">
                  <c:v>1.4472</c:v>
                </c:pt>
                <c:pt idx="241">
                  <c:v>1.4452</c:v>
                </c:pt>
                <c:pt idx="242">
                  <c:v>1.4501</c:v>
                </c:pt>
                <c:pt idx="243">
                  <c:v>1.4504</c:v>
                </c:pt>
                <c:pt idx="244">
                  <c:v>1.3751</c:v>
                </c:pt>
                <c:pt idx="245">
                  <c:v>1.4124</c:v>
                </c:pt>
                <c:pt idx="246">
                  <c:v>1.424</c:v>
                </c:pt>
                <c:pt idx="247">
                  <c:v>1.4574</c:v>
                </c:pt>
                <c:pt idx="248">
                  <c:v>1.4601</c:v>
                </c:pt>
                <c:pt idx="249">
                  <c:v>1.4554</c:v>
                </c:pt>
                <c:pt idx="250">
                  <c:v>1.4512</c:v>
                </c:pt>
                <c:pt idx="251">
                  <c:v>1.4651</c:v>
                </c:pt>
                <c:pt idx="252">
                  <c:v>1.4596</c:v>
                </c:pt>
                <c:pt idx="253">
                  <c:v>1.4605</c:v>
                </c:pt>
                <c:pt idx="254">
                  <c:v>1.4533</c:v>
                </c:pt>
                <c:pt idx="255">
                  <c:v>1.456</c:v>
                </c:pt>
                <c:pt idx="256">
                  <c:v>1.4232</c:v>
                </c:pt>
                <c:pt idx="257">
                  <c:v>1.4215</c:v>
                </c:pt>
                <c:pt idx="258">
                  <c:v>1.4012</c:v>
                </c:pt>
                <c:pt idx="259">
                  <c:v>1.437</c:v>
                </c:pt>
                <c:pt idx="260">
                  <c:v>1.4366</c:v>
                </c:pt>
                <c:pt idx="261">
                  <c:v>1.4314</c:v>
                </c:pt>
                <c:pt idx="262">
                  <c:v>1.4522</c:v>
                </c:pt>
                <c:pt idx="263">
                  <c:v>1.4431</c:v>
                </c:pt>
                <c:pt idx="264">
                  <c:v>1.4304</c:v>
                </c:pt>
                <c:pt idx="265">
                  <c:v>1.4434</c:v>
                </c:pt>
                <c:pt idx="266">
                  <c:v>1.4333</c:v>
                </c:pt>
                <c:pt idx="267">
                  <c:v>1.4468</c:v>
                </c:pt>
                <c:pt idx="268">
                  <c:v>1.4393</c:v>
                </c:pt>
                <c:pt idx="269">
                  <c:v>1.4097</c:v>
                </c:pt>
                <c:pt idx="270">
                  <c:v>1.4213</c:v>
                </c:pt>
                <c:pt idx="271">
                  <c:v>1.4369</c:v>
                </c:pt>
                <c:pt idx="272">
                  <c:v>1.4349</c:v>
                </c:pt>
                <c:pt idx="273">
                  <c:v>1.4383</c:v>
                </c:pt>
                <c:pt idx="274">
                  <c:v>1.44</c:v>
                </c:pt>
                <c:pt idx="275">
                  <c:v>1.4284</c:v>
                </c:pt>
                <c:pt idx="276">
                  <c:v>1.4095</c:v>
                </c:pt>
                <c:pt idx="277">
                  <c:v>1.4266</c:v>
                </c:pt>
                <c:pt idx="278">
                  <c:v>1.4301</c:v>
                </c:pt>
                <c:pt idx="279">
                  <c:v>1.4127</c:v>
                </c:pt>
                <c:pt idx="280">
                  <c:v>1.4191</c:v>
                </c:pt>
                <c:pt idx="281">
                  <c:v>1.4176</c:v>
                </c:pt>
                <c:pt idx="282">
                  <c:v>1.4539</c:v>
                </c:pt>
                <c:pt idx="283">
                  <c:v>1.4459</c:v>
                </c:pt>
                <c:pt idx="284">
                  <c:v>1.4418</c:v>
                </c:pt>
                <c:pt idx="285">
                  <c:v>1.4127</c:v>
                </c:pt>
                <c:pt idx="286">
                  <c:v>1.4121</c:v>
                </c:pt>
                <c:pt idx="287">
                  <c:v>1.404</c:v>
                </c:pt>
                <c:pt idx="288">
                  <c:v>1.4033</c:v>
                </c:pt>
                <c:pt idx="289">
                  <c:v>1.4337</c:v>
                </c:pt>
                <c:pt idx="290">
                  <c:v>1.4322</c:v>
                </c:pt>
                <c:pt idx="291">
                  <c:v>1.4404</c:v>
                </c:pt>
                <c:pt idx="292">
                  <c:v>1.4453</c:v>
                </c:pt>
                <c:pt idx="293">
                  <c:v>1.4397</c:v>
                </c:pt>
                <c:pt idx="294">
                  <c:v>1.4406</c:v>
                </c:pt>
                <c:pt idx="295">
                  <c:v>1.4417</c:v>
                </c:pt>
                <c:pt idx="296">
                  <c:v>1.4401</c:v>
                </c:pt>
                <c:pt idx="297">
                  <c:v>1.4493</c:v>
                </c:pt>
                <c:pt idx="298">
                  <c:v>1.4388</c:v>
                </c:pt>
                <c:pt idx="299">
                  <c:v>1.4434</c:v>
                </c:pt>
                <c:pt idx="300">
                  <c:v>1.4425</c:v>
                </c:pt>
                <c:pt idx="301">
                  <c:v>1.4476</c:v>
                </c:pt>
                <c:pt idx="302">
                  <c:v>1.4378</c:v>
                </c:pt>
                <c:pt idx="303">
                  <c:v>1.4375</c:v>
                </c:pt>
                <c:pt idx="304">
                  <c:v>1.4436</c:v>
                </c:pt>
                <c:pt idx="305">
                  <c:v>1.4366</c:v>
                </c:pt>
                <c:pt idx="306">
                  <c:v>1.4229</c:v>
                </c:pt>
                <c:pt idx="307">
                  <c:v>1.4188</c:v>
                </c:pt>
                <c:pt idx="308">
                  <c:v>1.4211</c:v>
                </c:pt>
                <c:pt idx="309">
                  <c:v>1.4245</c:v>
                </c:pt>
                <c:pt idx="310">
                  <c:v>1.424</c:v>
                </c:pt>
                <c:pt idx="311">
                  <c:v>1.4335</c:v>
                </c:pt>
                <c:pt idx="312">
                  <c:v>1.4356</c:v>
                </c:pt>
                <c:pt idx="313">
                  <c:v>1.4488</c:v>
                </c:pt>
                <c:pt idx="314">
                  <c:v>1.4655</c:v>
                </c:pt>
                <c:pt idx="315">
                  <c:v>1.4708</c:v>
                </c:pt>
                <c:pt idx="316">
                  <c:v>1.4639</c:v>
                </c:pt>
                <c:pt idx="317">
                  <c:v>1.4609</c:v>
                </c:pt>
                <c:pt idx="318">
                  <c:v>1.4636</c:v>
                </c:pt>
                <c:pt idx="319">
                  <c:v>1.4687</c:v>
                </c:pt>
                <c:pt idx="320">
                  <c:v>1.4783</c:v>
                </c:pt>
                <c:pt idx="321">
                  <c:v>1.4699</c:v>
                </c:pt>
                <c:pt idx="322">
                  <c:v>1.4656</c:v>
                </c:pt>
                <c:pt idx="323">
                  <c:v>1.4768</c:v>
                </c:pt>
                <c:pt idx="324">
                  <c:v>1.4597</c:v>
                </c:pt>
                <c:pt idx="325">
                  <c:v>1.4695</c:v>
                </c:pt>
                <c:pt idx="326">
                  <c:v>1.4707</c:v>
                </c:pt>
                <c:pt idx="327">
                  <c:v>1.4667</c:v>
                </c:pt>
                <c:pt idx="328">
                  <c:v>1.4732</c:v>
                </c:pt>
                <c:pt idx="329">
                  <c:v>1.4693</c:v>
                </c:pt>
                <c:pt idx="330">
                  <c:v>1.4762</c:v>
                </c:pt>
                <c:pt idx="331">
                  <c:v>1.4641</c:v>
                </c:pt>
                <c:pt idx="332">
                  <c:v>1.4611</c:v>
                </c:pt>
                <c:pt idx="333">
                  <c:v>1.4714</c:v>
                </c:pt>
                <c:pt idx="334">
                  <c:v>1.4693</c:v>
                </c:pt>
                <c:pt idx="335">
                  <c:v>1.4691</c:v>
                </c:pt>
                <c:pt idx="336">
                  <c:v>1.4666</c:v>
                </c:pt>
                <c:pt idx="337">
                  <c:v>1.4854</c:v>
                </c:pt>
                <c:pt idx="338">
                  <c:v>1.4852</c:v>
                </c:pt>
                <c:pt idx="339">
                  <c:v>1.4722</c:v>
                </c:pt>
                <c:pt idx="340">
                  <c:v>1.4698</c:v>
                </c:pt>
                <c:pt idx="341">
                  <c:v>1.4675</c:v>
                </c:pt>
                <c:pt idx="342">
                  <c:v>1.465</c:v>
                </c:pt>
                <c:pt idx="343">
                  <c:v>1.4828</c:v>
                </c:pt>
                <c:pt idx="344">
                  <c:v>1.4894</c:v>
                </c:pt>
                <c:pt idx="345">
                  <c:v>1.4681</c:v>
                </c:pt>
                <c:pt idx="346">
                  <c:v>1.47</c:v>
                </c:pt>
                <c:pt idx="347">
                  <c:v>1.474</c:v>
                </c:pt>
                <c:pt idx="348">
                  <c:v>1.4786</c:v>
                </c:pt>
                <c:pt idx="349">
                  <c:v>1.4175</c:v>
                </c:pt>
                <c:pt idx="350">
                  <c:v>1.4155</c:v>
                </c:pt>
                <c:pt idx="351">
                  <c:v>1.4222</c:v>
                </c:pt>
                <c:pt idx="352">
                  <c:v>1.4042</c:v>
                </c:pt>
                <c:pt idx="353">
                  <c:v>1.3813</c:v>
                </c:pt>
                <c:pt idx="354">
                  <c:v>1.4068</c:v>
                </c:pt>
                <c:pt idx="355">
                  <c:v>1.3989</c:v>
                </c:pt>
                <c:pt idx="356">
                  <c:v>1.4016</c:v>
                </c:pt>
                <c:pt idx="357">
                  <c:v>1.4074</c:v>
                </c:pt>
                <c:pt idx="358">
                  <c:v>1.4507</c:v>
                </c:pt>
                <c:pt idx="359">
                  <c:v>1.449</c:v>
                </c:pt>
                <c:pt idx="360">
                  <c:v>1.4415</c:v>
                </c:pt>
                <c:pt idx="361">
                  <c:v>1.4403</c:v>
                </c:pt>
                <c:pt idx="362">
                  <c:v>1.4562</c:v>
                </c:pt>
                <c:pt idx="363">
                  <c:v>1.4494</c:v>
                </c:pt>
                <c:pt idx="364">
                  <c:v>1.4372</c:v>
                </c:pt>
                <c:pt idx="365">
                  <c:v>1.4125</c:v>
                </c:pt>
                <c:pt idx="366">
                  <c:v>1.4165</c:v>
                </c:pt>
                <c:pt idx="367">
                  <c:v>1.4307</c:v>
                </c:pt>
                <c:pt idx="368">
                  <c:v>1.4244</c:v>
                </c:pt>
                <c:pt idx="369">
                  <c:v>1.4053</c:v>
                </c:pt>
                <c:pt idx="370">
                  <c:v>1.4068</c:v>
                </c:pt>
                <c:pt idx="371">
                  <c:v>1.4059</c:v>
                </c:pt>
                <c:pt idx="372">
                  <c:v>1.4365</c:v>
                </c:pt>
                <c:pt idx="373">
                  <c:v>1.4374</c:v>
                </c:pt>
                <c:pt idx="374">
                  <c:v>1.445</c:v>
                </c:pt>
                <c:pt idx="375">
                  <c:v>1.434</c:v>
                </c:pt>
                <c:pt idx="376">
                  <c:v>1.4146</c:v>
                </c:pt>
                <c:pt idx="377">
                  <c:v>1.4076</c:v>
                </c:pt>
                <c:pt idx="378">
                  <c:v>1.4026</c:v>
                </c:pt>
                <c:pt idx="379">
                  <c:v>1.436</c:v>
                </c:pt>
                <c:pt idx="380">
                  <c:v>1.4399</c:v>
                </c:pt>
                <c:pt idx="381">
                  <c:v>1.4464</c:v>
                </c:pt>
                <c:pt idx="382">
                  <c:v>1.4502</c:v>
                </c:pt>
                <c:pt idx="383">
                  <c:v>1.4476</c:v>
                </c:pt>
                <c:pt idx="384">
                  <c:v>1.4446</c:v>
                </c:pt>
                <c:pt idx="385">
                  <c:v>1.4449</c:v>
                </c:pt>
                <c:pt idx="386">
                  <c:v>1.4395</c:v>
                </c:pt>
                <c:pt idx="387">
                  <c:v>1.4431</c:v>
                </c:pt>
                <c:pt idx="388">
                  <c:v>1.4358</c:v>
                </c:pt>
                <c:pt idx="389">
                  <c:v>1.4438</c:v>
                </c:pt>
                <c:pt idx="390">
                  <c:v>1.4404</c:v>
                </c:pt>
                <c:pt idx="391">
                  <c:v>1.4418</c:v>
                </c:pt>
                <c:pt idx="392">
                  <c:v>1.4432</c:v>
                </c:pt>
                <c:pt idx="393">
                  <c:v>1.4395</c:v>
                </c:pt>
                <c:pt idx="394">
                  <c:v>1.4592</c:v>
                </c:pt>
                <c:pt idx="395">
                  <c:v>1.4708</c:v>
                </c:pt>
                <c:pt idx="396">
                  <c:v>1.4665</c:v>
                </c:pt>
                <c:pt idx="397">
                  <c:v>1.4708</c:v>
                </c:pt>
                <c:pt idx="398">
                  <c:v>1.461</c:v>
                </c:pt>
                <c:pt idx="399">
                  <c:v>1.4619</c:v>
                </c:pt>
                <c:pt idx="400">
                  <c:v>1.4649</c:v>
                </c:pt>
                <c:pt idx="401">
                  <c:v>1.4701</c:v>
                </c:pt>
                <c:pt idx="402">
                  <c:v>1.4662</c:v>
                </c:pt>
                <c:pt idx="403">
                  <c:v>1.4614</c:v>
                </c:pt>
                <c:pt idx="404">
                  <c:v>1.4636</c:v>
                </c:pt>
                <c:pt idx="405">
                  <c:v>1.4676</c:v>
                </c:pt>
                <c:pt idx="406">
                  <c:v>1.4753</c:v>
                </c:pt>
                <c:pt idx="407">
                  <c:v>1.467</c:v>
                </c:pt>
                <c:pt idx="408">
                  <c:v>1.4712</c:v>
                </c:pt>
                <c:pt idx="409">
                  <c:v>1.4699</c:v>
                </c:pt>
                <c:pt idx="410">
                  <c:v>1.4776</c:v>
                </c:pt>
                <c:pt idx="411">
                  <c:v>1.4781</c:v>
                </c:pt>
                <c:pt idx="412">
                  <c:v>1.472</c:v>
                </c:pt>
                <c:pt idx="413">
                  <c:v>1.4681</c:v>
                </c:pt>
                <c:pt idx="414">
                  <c:v>1.4604</c:v>
                </c:pt>
                <c:pt idx="415">
                  <c:v>1.4778</c:v>
                </c:pt>
                <c:pt idx="416">
                  <c:v>1.4797</c:v>
                </c:pt>
                <c:pt idx="417">
                  <c:v>1.4771</c:v>
                </c:pt>
                <c:pt idx="418">
                  <c:v>1.4745</c:v>
                </c:pt>
                <c:pt idx="419">
                  <c:v>1.4791</c:v>
                </c:pt>
                <c:pt idx="420">
                  <c:v>1.4774</c:v>
                </c:pt>
                <c:pt idx="421">
                  <c:v>1.4876</c:v>
                </c:pt>
                <c:pt idx="422">
                  <c:v>1.4615</c:v>
                </c:pt>
                <c:pt idx="423">
                  <c:v>1.4564</c:v>
                </c:pt>
                <c:pt idx="424">
                  <c:v>1.4347</c:v>
                </c:pt>
                <c:pt idx="425">
                  <c:v>1.4324</c:v>
                </c:pt>
                <c:pt idx="426">
                  <c:v>1.4347</c:v>
                </c:pt>
                <c:pt idx="427">
                  <c:v>1.4363</c:v>
                </c:pt>
                <c:pt idx="428">
                  <c:v>1.4353</c:v>
                </c:pt>
                <c:pt idx="429">
                  <c:v>1.4255</c:v>
                </c:pt>
                <c:pt idx="430">
                  <c:v>1.4348</c:v>
                </c:pt>
                <c:pt idx="431">
                  <c:v>1.4303</c:v>
                </c:pt>
                <c:pt idx="432">
                  <c:v>1.4359</c:v>
                </c:pt>
                <c:pt idx="433">
                  <c:v>1.4307</c:v>
                </c:pt>
                <c:pt idx="434">
                  <c:v>1.4302</c:v>
                </c:pt>
                <c:pt idx="435">
                  <c:v>1.4441</c:v>
                </c:pt>
                <c:pt idx="436">
                  <c:v>1.4271</c:v>
                </c:pt>
                <c:pt idx="437">
                  <c:v>1.4276</c:v>
                </c:pt>
                <c:pt idx="438">
                  <c:v>1.4276</c:v>
                </c:pt>
                <c:pt idx="439">
                  <c:v>1.3562</c:v>
                </c:pt>
                <c:pt idx="440">
                  <c:v>1.4132</c:v>
                </c:pt>
                <c:pt idx="441">
                  <c:v>1.4128</c:v>
                </c:pt>
                <c:pt idx="442">
                  <c:v>1.413</c:v>
                </c:pt>
                <c:pt idx="443">
                  <c:v>1.4176</c:v>
                </c:pt>
                <c:pt idx="444">
                  <c:v>1.424</c:v>
                </c:pt>
                <c:pt idx="445">
                  <c:v>1.4239</c:v>
                </c:pt>
                <c:pt idx="446">
                  <c:v>1.4204</c:v>
                </c:pt>
                <c:pt idx="447">
                  <c:v>1.4234</c:v>
                </c:pt>
                <c:pt idx="448">
                  <c:v>1.4466</c:v>
                </c:pt>
                <c:pt idx="449">
                  <c:v>1.4447</c:v>
                </c:pt>
                <c:pt idx="450">
                  <c:v>1.45</c:v>
                </c:pt>
                <c:pt idx="451">
                  <c:v>1.4433</c:v>
                </c:pt>
                <c:pt idx="452">
                  <c:v>1.4447</c:v>
                </c:pt>
                <c:pt idx="453">
                  <c:v>1.4592</c:v>
                </c:pt>
                <c:pt idx="454">
                  <c:v>1.4583</c:v>
                </c:pt>
                <c:pt idx="455">
                  <c:v>1.4569</c:v>
                </c:pt>
                <c:pt idx="456">
                  <c:v>1.4501</c:v>
                </c:pt>
                <c:pt idx="457">
                  <c:v>1.4582</c:v>
                </c:pt>
                <c:pt idx="458">
                  <c:v>1.4629</c:v>
                </c:pt>
                <c:pt idx="459">
                  <c:v>1.465</c:v>
                </c:pt>
                <c:pt idx="460">
                  <c:v>1.4623</c:v>
                </c:pt>
                <c:pt idx="461">
                  <c:v>1.4559</c:v>
                </c:pt>
                <c:pt idx="462">
                  <c:v>1.4613</c:v>
                </c:pt>
                <c:pt idx="463">
                  <c:v>1.4635</c:v>
                </c:pt>
                <c:pt idx="464">
                  <c:v>1.4599</c:v>
                </c:pt>
                <c:pt idx="465">
                  <c:v>1.4569</c:v>
                </c:pt>
                <c:pt idx="466">
                  <c:v>1.4588</c:v>
                </c:pt>
                <c:pt idx="467">
                  <c:v>1.4635</c:v>
                </c:pt>
                <c:pt idx="468">
                  <c:v>1.4649</c:v>
                </c:pt>
                <c:pt idx="469">
                  <c:v>1.4466</c:v>
                </c:pt>
                <c:pt idx="470">
                  <c:v>1.4246</c:v>
                </c:pt>
                <c:pt idx="471">
                  <c:v>1.4198</c:v>
                </c:pt>
                <c:pt idx="472">
                  <c:v>1.4168</c:v>
                </c:pt>
                <c:pt idx="473">
                  <c:v>1.4067</c:v>
                </c:pt>
                <c:pt idx="474">
                  <c:v>1.4215</c:v>
                </c:pt>
                <c:pt idx="475">
                  <c:v>1.4139</c:v>
                </c:pt>
                <c:pt idx="476">
                  <c:v>1.4152</c:v>
                </c:pt>
                <c:pt idx="477">
                  <c:v>1.4156</c:v>
                </c:pt>
                <c:pt idx="478">
                  <c:v>1.4269</c:v>
                </c:pt>
                <c:pt idx="479">
                  <c:v>1.4439</c:v>
                </c:pt>
                <c:pt idx="480">
                  <c:v>1.4407</c:v>
                </c:pt>
                <c:pt idx="481">
                  <c:v>1.4458</c:v>
                </c:pt>
                <c:pt idx="482">
                  <c:v>1.448</c:v>
                </c:pt>
                <c:pt idx="483">
                  <c:v>1.4489</c:v>
                </c:pt>
                <c:pt idx="484">
                  <c:v>1.4448</c:v>
                </c:pt>
                <c:pt idx="485">
                  <c:v>1.4427</c:v>
                </c:pt>
                <c:pt idx="486">
                  <c:v>1.4482</c:v>
                </c:pt>
                <c:pt idx="487">
                  <c:v>1.4491</c:v>
                </c:pt>
                <c:pt idx="488">
                  <c:v>1.4528</c:v>
                </c:pt>
                <c:pt idx="489">
                  <c:v>1.4446</c:v>
                </c:pt>
                <c:pt idx="490">
                  <c:v>1.4457</c:v>
                </c:pt>
                <c:pt idx="491">
                  <c:v>1.4603</c:v>
                </c:pt>
                <c:pt idx="492">
                  <c:v>1.4664</c:v>
                </c:pt>
                <c:pt idx="493">
                  <c:v>1.4628</c:v>
                </c:pt>
                <c:pt idx="494">
                  <c:v>1.4557</c:v>
                </c:pt>
                <c:pt idx="495">
                  <c:v>1.4565</c:v>
                </c:pt>
                <c:pt idx="496">
                  <c:v>1.46</c:v>
                </c:pt>
                <c:pt idx="497">
                  <c:v>1.4657</c:v>
                </c:pt>
                <c:pt idx="498">
                  <c:v>1.4728</c:v>
                </c:pt>
                <c:pt idx="499">
                  <c:v>1.4543</c:v>
                </c:pt>
                <c:pt idx="500">
                  <c:v>1.456</c:v>
                </c:pt>
                <c:pt idx="501">
                  <c:v>1.4623</c:v>
                </c:pt>
                <c:pt idx="502">
                  <c:v>1.4619</c:v>
                </c:pt>
                <c:pt idx="503">
                  <c:v>1.4557</c:v>
                </c:pt>
                <c:pt idx="504">
                  <c:v>1.4518</c:v>
                </c:pt>
                <c:pt idx="505">
                  <c:v>1.4621</c:v>
                </c:pt>
                <c:pt idx="506">
                  <c:v>1.4598</c:v>
                </c:pt>
                <c:pt idx="507">
                  <c:v>1.459</c:v>
                </c:pt>
                <c:pt idx="508">
                  <c:v>1.4525</c:v>
                </c:pt>
                <c:pt idx="509">
                  <c:v>1.4527</c:v>
                </c:pt>
                <c:pt idx="510">
                  <c:v>1.4604</c:v>
                </c:pt>
                <c:pt idx="511">
                  <c:v>1.4571</c:v>
                </c:pt>
                <c:pt idx="512">
                  <c:v>1.4543</c:v>
                </c:pt>
                <c:pt idx="513">
                  <c:v>1.4466</c:v>
                </c:pt>
                <c:pt idx="514">
                  <c:v>1.4459</c:v>
                </c:pt>
                <c:pt idx="515">
                  <c:v>1.4515</c:v>
                </c:pt>
                <c:pt idx="516">
                  <c:v>1.4523</c:v>
                </c:pt>
                <c:pt idx="517">
                  <c:v>1.4515</c:v>
                </c:pt>
                <c:pt idx="518">
                  <c:v>1.4583</c:v>
                </c:pt>
                <c:pt idx="519">
                  <c:v>1.4406</c:v>
                </c:pt>
                <c:pt idx="520">
                  <c:v>1.4413</c:v>
                </c:pt>
                <c:pt idx="521">
                  <c:v>1.4472</c:v>
                </c:pt>
                <c:pt idx="522">
                  <c:v>1.4365</c:v>
                </c:pt>
                <c:pt idx="523">
                  <c:v>1.4454</c:v>
                </c:pt>
                <c:pt idx="524">
                  <c:v>1.4414</c:v>
                </c:pt>
                <c:pt idx="525">
                  <c:v>1.4406</c:v>
                </c:pt>
                <c:pt idx="526">
                  <c:v>1.4411</c:v>
                </c:pt>
                <c:pt idx="527">
                  <c:v>1.4374</c:v>
                </c:pt>
                <c:pt idx="528">
                  <c:v>1.4342</c:v>
                </c:pt>
                <c:pt idx="529">
                  <c:v>1.4404</c:v>
                </c:pt>
                <c:pt idx="530">
                  <c:v>1.4454</c:v>
                </c:pt>
                <c:pt idx="531">
                  <c:v>1.4464</c:v>
                </c:pt>
                <c:pt idx="532">
                  <c:v>1.45</c:v>
                </c:pt>
                <c:pt idx="533">
                  <c:v>1.4553</c:v>
                </c:pt>
                <c:pt idx="534">
                  <c:v>1.4676</c:v>
                </c:pt>
                <c:pt idx="535">
                  <c:v>1.4664</c:v>
                </c:pt>
                <c:pt idx="536">
                  <c:v>1.4666</c:v>
                </c:pt>
                <c:pt idx="537">
                  <c:v>1.4546</c:v>
                </c:pt>
                <c:pt idx="538">
                  <c:v>1.453</c:v>
                </c:pt>
                <c:pt idx="539">
                  <c:v>1.4632</c:v>
                </c:pt>
                <c:pt idx="540">
                  <c:v>1.4596</c:v>
                </c:pt>
                <c:pt idx="541">
                  <c:v>1.4577</c:v>
                </c:pt>
                <c:pt idx="542">
                  <c:v>1.453</c:v>
                </c:pt>
                <c:pt idx="543">
                  <c:v>1.4558</c:v>
                </c:pt>
                <c:pt idx="544">
                  <c:v>1.46</c:v>
                </c:pt>
                <c:pt idx="545">
                  <c:v>1.4637</c:v>
                </c:pt>
                <c:pt idx="546">
                  <c:v>1.4608</c:v>
                </c:pt>
                <c:pt idx="547">
                  <c:v>1.4556</c:v>
                </c:pt>
                <c:pt idx="548">
                  <c:v>1.4561</c:v>
                </c:pt>
                <c:pt idx="549">
                  <c:v>1.4595</c:v>
                </c:pt>
                <c:pt idx="550">
                  <c:v>1.4567</c:v>
                </c:pt>
                <c:pt idx="551">
                  <c:v>1.4612</c:v>
                </c:pt>
                <c:pt idx="552">
                  <c:v>1.4595</c:v>
                </c:pt>
                <c:pt idx="553">
                  <c:v>1.4559</c:v>
                </c:pt>
                <c:pt idx="554">
                  <c:v>1.453</c:v>
                </c:pt>
                <c:pt idx="555">
                  <c:v>1.4569</c:v>
                </c:pt>
                <c:pt idx="556">
                  <c:v>1.4491</c:v>
                </c:pt>
                <c:pt idx="557">
                  <c:v>1.4555</c:v>
                </c:pt>
                <c:pt idx="558">
                  <c:v>1.453</c:v>
                </c:pt>
                <c:pt idx="559">
                  <c:v>1.4515</c:v>
                </c:pt>
                <c:pt idx="560">
                  <c:v>1.4535</c:v>
                </c:pt>
                <c:pt idx="561">
                  <c:v>1.4501</c:v>
                </c:pt>
                <c:pt idx="562">
                  <c:v>1.449</c:v>
                </c:pt>
                <c:pt idx="563">
                  <c:v>1.4504</c:v>
                </c:pt>
                <c:pt idx="564">
                  <c:v>1.4514</c:v>
                </c:pt>
                <c:pt idx="565">
                  <c:v>1.4508</c:v>
                </c:pt>
                <c:pt idx="566">
                  <c:v>1.4615</c:v>
                </c:pt>
                <c:pt idx="567">
                  <c:v>1.4513</c:v>
                </c:pt>
                <c:pt idx="568">
                  <c:v>1.4455</c:v>
                </c:pt>
                <c:pt idx="569">
                  <c:v>1.4588</c:v>
                </c:pt>
                <c:pt idx="570">
                  <c:v>1.4496</c:v>
                </c:pt>
                <c:pt idx="571">
                  <c:v>1.4501</c:v>
                </c:pt>
                <c:pt idx="572">
                  <c:v>1.452</c:v>
                </c:pt>
                <c:pt idx="573">
                  <c:v>1.461</c:v>
                </c:pt>
                <c:pt idx="574">
                  <c:v>1.4589</c:v>
                </c:pt>
                <c:pt idx="575">
                  <c:v>1.4529</c:v>
                </c:pt>
                <c:pt idx="576">
                  <c:v>1.4493</c:v>
                </c:pt>
                <c:pt idx="577">
                  <c:v>1.4526</c:v>
                </c:pt>
                <c:pt idx="578">
                  <c:v>1.463</c:v>
                </c:pt>
                <c:pt idx="579">
                  <c:v>1.4606</c:v>
                </c:pt>
                <c:pt idx="580">
                  <c:v>1.4532</c:v>
                </c:pt>
                <c:pt idx="581">
                  <c:v>1.4508</c:v>
                </c:pt>
                <c:pt idx="582">
                  <c:v>1.4578</c:v>
                </c:pt>
                <c:pt idx="583">
                  <c:v>1.4539</c:v>
                </c:pt>
                <c:pt idx="584">
                  <c:v>1.4544</c:v>
                </c:pt>
                <c:pt idx="585">
                  <c:v>1.4526</c:v>
                </c:pt>
                <c:pt idx="586">
                  <c:v>1.4568</c:v>
                </c:pt>
                <c:pt idx="587">
                  <c:v>1.4573</c:v>
                </c:pt>
                <c:pt idx="588">
                  <c:v>1.4641</c:v>
                </c:pt>
                <c:pt idx="589">
                  <c:v>1.466</c:v>
                </c:pt>
                <c:pt idx="590">
                  <c:v>1.4593</c:v>
                </c:pt>
                <c:pt idx="591">
                  <c:v>1.463</c:v>
                </c:pt>
                <c:pt idx="592">
                  <c:v>1.4311</c:v>
                </c:pt>
                <c:pt idx="593">
                  <c:v>1.4297</c:v>
                </c:pt>
                <c:pt idx="594">
                  <c:v>1.4375</c:v>
                </c:pt>
                <c:pt idx="595">
                  <c:v>1.4343</c:v>
                </c:pt>
                <c:pt idx="596">
                  <c:v>1.4283</c:v>
                </c:pt>
                <c:pt idx="597">
                  <c:v>1.4327</c:v>
                </c:pt>
                <c:pt idx="598">
                  <c:v>1.4368</c:v>
                </c:pt>
                <c:pt idx="599">
                  <c:v>1.4333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0632008"/>
        <c:axId val="-2130629592"/>
      </c:scatterChart>
      <c:valAx>
        <c:axId val="-2130632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0629592"/>
        <c:crosses val="autoZero"/>
        <c:crossBetween val="midCat"/>
      </c:valAx>
      <c:valAx>
        <c:axId val="-2130629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063200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8"/>
          <c:order val="0"/>
          <c:tx>
            <c:v>Watt</c:v>
          </c:tx>
          <c:spPr>
            <a:ln w="12700"/>
          </c:spPr>
          <c:xVal>
            <c:numRef>
              <c:f>'DVD+Audio+STB+TV(0).xls'!$A$2:$A$601</c:f>
              <c:numCache>
                <c:formatCode>General</c:formatCode>
                <c:ptCount val="6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  <c:pt idx="255">
                  <c:v>255.0</c:v>
                </c:pt>
                <c:pt idx="256">
                  <c:v>256.0</c:v>
                </c:pt>
                <c:pt idx="257">
                  <c:v>257.0</c:v>
                </c:pt>
                <c:pt idx="258">
                  <c:v>258.0</c:v>
                </c:pt>
                <c:pt idx="259">
                  <c:v>259.0</c:v>
                </c:pt>
                <c:pt idx="260">
                  <c:v>260.0</c:v>
                </c:pt>
                <c:pt idx="261">
                  <c:v>261.0</c:v>
                </c:pt>
                <c:pt idx="262">
                  <c:v>262.0</c:v>
                </c:pt>
                <c:pt idx="263">
                  <c:v>263.0</c:v>
                </c:pt>
                <c:pt idx="264">
                  <c:v>264.0</c:v>
                </c:pt>
                <c:pt idx="265">
                  <c:v>265.0</c:v>
                </c:pt>
                <c:pt idx="266">
                  <c:v>266.0</c:v>
                </c:pt>
                <c:pt idx="267">
                  <c:v>267.0</c:v>
                </c:pt>
                <c:pt idx="268">
                  <c:v>268.0</c:v>
                </c:pt>
                <c:pt idx="269">
                  <c:v>269.0</c:v>
                </c:pt>
                <c:pt idx="270">
                  <c:v>270.0</c:v>
                </c:pt>
                <c:pt idx="271">
                  <c:v>271.0</c:v>
                </c:pt>
                <c:pt idx="272">
                  <c:v>272.0</c:v>
                </c:pt>
                <c:pt idx="273">
                  <c:v>273.0</c:v>
                </c:pt>
                <c:pt idx="274">
                  <c:v>274.0</c:v>
                </c:pt>
                <c:pt idx="275">
                  <c:v>275.0</c:v>
                </c:pt>
                <c:pt idx="276">
                  <c:v>276.0</c:v>
                </c:pt>
                <c:pt idx="277">
                  <c:v>277.0</c:v>
                </c:pt>
                <c:pt idx="278">
                  <c:v>278.0</c:v>
                </c:pt>
                <c:pt idx="279">
                  <c:v>279.0</c:v>
                </c:pt>
                <c:pt idx="280">
                  <c:v>280.0</c:v>
                </c:pt>
                <c:pt idx="281">
                  <c:v>281.0</c:v>
                </c:pt>
                <c:pt idx="282">
                  <c:v>282.0</c:v>
                </c:pt>
                <c:pt idx="283">
                  <c:v>283.0</c:v>
                </c:pt>
                <c:pt idx="284">
                  <c:v>284.0</c:v>
                </c:pt>
                <c:pt idx="285">
                  <c:v>285.0</c:v>
                </c:pt>
                <c:pt idx="286">
                  <c:v>286.0</c:v>
                </c:pt>
                <c:pt idx="287">
                  <c:v>287.0</c:v>
                </c:pt>
                <c:pt idx="288">
                  <c:v>288.0</c:v>
                </c:pt>
                <c:pt idx="289">
                  <c:v>289.0</c:v>
                </c:pt>
                <c:pt idx="290">
                  <c:v>290.0</c:v>
                </c:pt>
                <c:pt idx="291">
                  <c:v>291.0</c:v>
                </c:pt>
                <c:pt idx="292">
                  <c:v>292.0</c:v>
                </c:pt>
                <c:pt idx="293">
                  <c:v>293.0</c:v>
                </c:pt>
                <c:pt idx="294">
                  <c:v>294.0</c:v>
                </c:pt>
                <c:pt idx="295">
                  <c:v>295.0</c:v>
                </c:pt>
                <c:pt idx="296">
                  <c:v>296.0</c:v>
                </c:pt>
                <c:pt idx="297">
                  <c:v>297.0</c:v>
                </c:pt>
                <c:pt idx="298">
                  <c:v>298.0</c:v>
                </c:pt>
                <c:pt idx="299">
                  <c:v>299.0</c:v>
                </c:pt>
                <c:pt idx="300">
                  <c:v>300.0</c:v>
                </c:pt>
                <c:pt idx="301">
                  <c:v>301.0</c:v>
                </c:pt>
                <c:pt idx="302">
                  <c:v>302.0</c:v>
                </c:pt>
                <c:pt idx="303">
                  <c:v>303.0</c:v>
                </c:pt>
                <c:pt idx="304">
                  <c:v>304.0</c:v>
                </c:pt>
                <c:pt idx="305">
                  <c:v>305.0</c:v>
                </c:pt>
                <c:pt idx="306">
                  <c:v>306.0</c:v>
                </c:pt>
                <c:pt idx="307">
                  <c:v>307.0</c:v>
                </c:pt>
                <c:pt idx="308">
                  <c:v>308.0</c:v>
                </c:pt>
                <c:pt idx="309">
                  <c:v>309.0</c:v>
                </c:pt>
                <c:pt idx="310">
                  <c:v>310.0</c:v>
                </c:pt>
                <c:pt idx="311">
                  <c:v>311.0</c:v>
                </c:pt>
                <c:pt idx="312">
                  <c:v>312.0</c:v>
                </c:pt>
                <c:pt idx="313">
                  <c:v>313.0</c:v>
                </c:pt>
                <c:pt idx="314">
                  <c:v>314.0</c:v>
                </c:pt>
                <c:pt idx="315">
                  <c:v>315.0</c:v>
                </c:pt>
                <c:pt idx="316">
                  <c:v>316.0</c:v>
                </c:pt>
                <c:pt idx="317">
                  <c:v>317.0</c:v>
                </c:pt>
                <c:pt idx="318">
                  <c:v>318.0</c:v>
                </c:pt>
                <c:pt idx="319">
                  <c:v>319.0</c:v>
                </c:pt>
                <c:pt idx="320">
                  <c:v>320.0</c:v>
                </c:pt>
                <c:pt idx="321">
                  <c:v>321.0</c:v>
                </c:pt>
                <c:pt idx="322">
                  <c:v>322.0</c:v>
                </c:pt>
                <c:pt idx="323">
                  <c:v>323.0</c:v>
                </c:pt>
                <c:pt idx="324">
                  <c:v>324.0</c:v>
                </c:pt>
                <c:pt idx="325">
                  <c:v>325.0</c:v>
                </c:pt>
                <c:pt idx="326">
                  <c:v>326.0</c:v>
                </c:pt>
                <c:pt idx="327">
                  <c:v>327.0</c:v>
                </c:pt>
                <c:pt idx="328">
                  <c:v>328.0</c:v>
                </c:pt>
                <c:pt idx="329">
                  <c:v>329.0</c:v>
                </c:pt>
                <c:pt idx="330">
                  <c:v>330.0</c:v>
                </c:pt>
                <c:pt idx="331">
                  <c:v>331.0</c:v>
                </c:pt>
                <c:pt idx="332">
                  <c:v>332.0</c:v>
                </c:pt>
                <c:pt idx="333">
                  <c:v>333.0</c:v>
                </c:pt>
                <c:pt idx="334">
                  <c:v>334.0</c:v>
                </c:pt>
                <c:pt idx="335">
                  <c:v>335.0</c:v>
                </c:pt>
                <c:pt idx="336">
                  <c:v>336.0</c:v>
                </c:pt>
                <c:pt idx="337">
                  <c:v>337.0</c:v>
                </c:pt>
                <c:pt idx="338">
                  <c:v>338.0</c:v>
                </c:pt>
                <c:pt idx="339">
                  <c:v>339.0</c:v>
                </c:pt>
                <c:pt idx="340">
                  <c:v>340.0</c:v>
                </c:pt>
                <c:pt idx="341">
                  <c:v>341.0</c:v>
                </c:pt>
                <c:pt idx="342">
                  <c:v>342.0</c:v>
                </c:pt>
                <c:pt idx="343">
                  <c:v>343.0</c:v>
                </c:pt>
                <c:pt idx="344">
                  <c:v>344.0</c:v>
                </c:pt>
                <c:pt idx="345">
                  <c:v>345.0</c:v>
                </c:pt>
                <c:pt idx="346">
                  <c:v>346.0</c:v>
                </c:pt>
                <c:pt idx="347">
                  <c:v>347.0</c:v>
                </c:pt>
                <c:pt idx="348">
                  <c:v>348.0</c:v>
                </c:pt>
                <c:pt idx="349">
                  <c:v>349.0</c:v>
                </c:pt>
                <c:pt idx="350">
                  <c:v>350.0</c:v>
                </c:pt>
                <c:pt idx="351">
                  <c:v>351.0</c:v>
                </c:pt>
                <c:pt idx="352">
                  <c:v>352.0</c:v>
                </c:pt>
                <c:pt idx="353">
                  <c:v>353.0</c:v>
                </c:pt>
                <c:pt idx="354">
                  <c:v>354.0</c:v>
                </c:pt>
                <c:pt idx="355">
                  <c:v>355.0</c:v>
                </c:pt>
                <c:pt idx="356">
                  <c:v>356.0</c:v>
                </c:pt>
                <c:pt idx="357">
                  <c:v>357.0</c:v>
                </c:pt>
                <c:pt idx="358">
                  <c:v>358.0</c:v>
                </c:pt>
                <c:pt idx="359">
                  <c:v>359.0</c:v>
                </c:pt>
                <c:pt idx="360">
                  <c:v>360.0</c:v>
                </c:pt>
                <c:pt idx="361">
                  <c:v>361.0</c:v>
                </c:pt>
                <c:pt idx="362">
                  <c:v>362.0</c:v>
                </c:pt>
                <c:pt idx="363">
                  <c:v>363.0</c:v>
                </c:pt>
                <c:pt idx="364">
                  <c:v>364.0</c:v>
                </c:pt>
                <c:pt idx="365">
                  <c:v>365.0</c:v>
                </c:pt>
                <c:pt idx="366">
                  <c:v>366.0</c:v>
                </c:pt>
                <c:pt idx="367">
                  <c:v>367.0</c:v>
                </c:pt>
                <c:pt idx="368">
                  <c:v>368.0</c:v>
                </c:pt>
                <c:pt idx="369">
                  <c:v>369.0</c:v>
                </c:pt>
                <c:pt idx="370">
                  <c:v>370.0</c:v>
                </c:pt>
                <c:pt idx="371">
                  <c:v>371.0</c:v>
                </c:pt>
                <c:pt idx="372">
                  <c:v>372.0</c:v>
                </c:pt>
                <c:pt idx="373">
                  <c:v>373.0</c:v>
                </c:pt>
                <c:pt idx="374">
                  <c:v>374.0</c:v>
                </c:pt>
                <c:pt idx="375">
                  <c:v>375.0</c:v>
                </c:pt>
                <c:pt idx="376">
                  <c:v>376.0</c:v>
                </c:pt>
                <c:pt idx="377">
                  <c:v>377.0</c:v>
                </c:pt>
                <c:pt idx="378">
                  <c:v>378.0</c:v>
                </c:pt>
                <c:pt idx="379">
                  <c:v>379.0</c:v>
                </c:pt>
                <c:pt idx="380">
                  <c:v>380.0</c:v>
                </c:pt>
                <c:pt idx="381">
                  <c:v>381.0</c:v>
                </c:pt>
                <c:pt idx="382">
                  <c:v>382.0</c:v>
                </c:pt>
                <c:pt idx="383">
                  <c:v>383.0</c:v>
                </c:pt>
                <c:pt idx="384">
                  <c:v>384.0</c:v>
                </c:pt>
                <c:pt idx="385">
                  <c:v>385.0</c:v>
                </c:pt>
                <c:pt idx="386">
                  <c:v>386.0</c:v>
                </c:pt>
                <c:pt idx="387">
                  <c:v>387.0</c:v>
                </c:pt>
                <c:pt idx="388">
                  <c:v>388.0</c:v>
                </c:pt>
                <c:pt idx="389">
                  <c:v>389.0</c:v>
                </c:pt>
                <c:pt idx="390">
                  <c:v>390.0</c:v>
                </c:pt>
                <c:pt idx="391">
                  <c:v>391.0</c:v>
                </c:pt>
                <c:pt idx="392">
                  <c:v>392.0</c:v>
                </c:pt>
                <c:pt idx="393">
                  <c:v>393.0</c:v>
                </c:pt>
                <c:pt idx="394">
                  <c:v>394.0</c:v>
                </c:pt>
                <c:pt idx="395">
                  <c:v>395.0</c:v>
                </c:pt>
                <c:pt idx="396">
                  <c:v>396.0</c:v>
                </c:pt>
                <c:pt idx="397">
                  <c:v>397.0</c:v>
                </c:pt>
                <c:pt idx="398">
                  <c:v>398.0</c:v>
                </c:pt>
                <c:pt idx="399">
                  <c:v>399.0</c:v>
                </c:pt>
                <c:pt idx="400">
                  <c:v>400.0</c:v>
                </c:pt>
                <c:pt idx="401">
                  <c:v>401.0</c:v>
                </c:pt>
                <c:pt idx="402">
                  <c:v>402.0</c:v>
                </c:pt>
                <c:pt idx="403">
                  <c:v>403.0</c:v>
                </c:pt>
                <c:pt idx="404">
                  <c:v>404.0</c:v>
                </c:pt>
                <c:pt idx="405">
                  <c:v>405.0</c:v>
                </c:pt>
                <c:pt idx="406">
                  <c:v>406.0</c:v>
                </c:pt>
                <c:pt idx="407">
                  <c:v>407.0</c:v>
                </c:pt>
                <c:pt idx="408">
                  <c:v>408.0</c:v>
                </c:pt>
                <c:pt idx="409">
                  <c:v>409.0</c:v>
                </c:pt>
                <c:pt idx="410">
                  <c:v>410.0</c:v>
                </c:pt>
                <c:pt idx="411">
                  <c:v>411.0</c:v>
                </c:pt>
                <c:pt idx="412">
                  <c:v>412.0</c:v>
                </c:pt>
                <c:pt idx="413">
                  <c:v>413.0</c:v>
                </c:pt>
                <c:pt idx="414">
                  <c:v>414.0</c:v>
                </c:pt>
                <c:pt idx="415">
                  <c:v>415.0</c:v>
                </c:pt>
                <c:pt idx="416">
                  <c:v>416.0</c:v>
                </c:pt>
                <c:pt idx="417">
                  <c:v>417.0</c:v>
                </c:pt>
                <c:pt idx="418">
                  <c:v>418.0</c:v>
                </c:pt>
                <c:pt idx="419">
                  <c:v>419.0</c:v>
                </c:pt>
                <c:pt idx="420">
                  <c:v>420.0</c:v>
                </c:pt>
                <c:pt idx="421">
                  <c:v>421.0</c:v>
                </c:pt>
                <c:pt idx="422">
                  <c:v>422.0</c:v>
                </c:pt>
                <c:pt idx="423">
                  <c:v>423.0</c:v>
                </c:pt>
                <c:pt idx="424">
                  <c:v>424.0</c:v>
                </c:pt>
                <c:pt idx="425">
                  <c:v>425.0</c:v>
                </c:pt>
                <c:pt idx="426">
                  <c:v>426.0</c:v>
                </c:pt>
                <c:pt idx="427">
                  <c:v>427.0</c:v>
                </c:pt>
                <c:pt idx="428">
                  <c:v>428.0</c:v>
                </c:pt>
                <c:pt idx="429">
                  <c:v>429.0</c:v>
                </c:pt>
                <c:pt idx="430">
                  <c:v>430.0</c:v>
                </c:pt>
                <c:pt idx="431">
                  <c:v>431.0</c:v>
                </c:pt>
                <c:pt idx="432">
                  <c:v>432.0</c:v>
                </c:pt>
                <c:pt idx="433">
                  <c:v>433.0</c:v>
                </c:pt>
                <c:pt idx="434">
                  <c:v>434.0</c:v>
                </c:pt>
                <c:pt idx="435">
                  <c:v>435.0</c:v>
                </c:pt>
                <c:pt idx="436">
                  <c:v>436.0</c:v>
                </c:pt>
                <c:pt idx="437">
                  <c:v>437.0</c:v>
                </c:pt>
                <c:pt idx="438">
                  <c:v>438.0</c:v>
                </c:pt>
                <c:pt idx="439">
                  <c:v>439.0</c:v>
                </c:pt>
                <c:pt idx="440">
                  <c:v>440.0</c:v>
                </c:pt>
                <c:pt idx="441">
                  <c:v>441.0</c:v>
                </c:pt>
                <c:pt idx="442">
                  <c:v>442.0</c:v>
                </c:pt>
                <c:pt idx="443">
                  <c:v>443.0</c:v>
                </c:pt>
                <c:pt idx="444">
                  <c:v>444.0</c:v>
                </c:pt>
                <c:pt idx="445">
                  <c:v>445.0</c:v>
                </c:pt>
                <c:pt idx="446">
                  <c:v>446.0</c:v>
                </c:pt>
                <c:pt idx="447">
                  <c:v>447.0</c:v>
                </c:pt>
                <c:pt idx="448">
                  <c:v>448.0</c:v>
                </c:pt>
                <c:pt idx="449">
                  <c:v>449.0</c:v>
                </c:pt>
                <c:pt idx="450">
                  <c:v>450.0</c:v>
                </c:pt>
                <c:pt idx="451">
                  <c:v>451.0</c:v>
                </c:pt>
                <c:pt idx="452">
                  <c:v>452.0</c:v>
                </c:pt>
                <c:pt idx="453">
                  <c:v>453.0</c:v>
                </c:pt>
                <c:pt idx="454">
                  <c:v>454.0</c:v>
                </c:pt>
                <c:pt idx="455">
                  <c:v>455.0</c:v>
                </c:pt>
                <c:pt idx="456">
                  <c:v>456.0</c:v>
                </c:pt>
                <c:pt idx="457">
                  <c:v>457.0</c:v>
                </c:pt>
                <c:pt idx="458">
                  <c:v>458.0</c:v>
                </c:pt>
                <c:pt idx="459">
                  <c:v>459.0</c:v>
                </c:pt>
                <c:pt idx="460">
                  <c:v>460.0</c:v>
                </c:pt>
                <c:pt idx="461">
                  <c:v>461.0</c:v>
                </c:pt>
                <c:pt idx="462">
                  <c:v>462.0</c:v>
                </c:pt>
                <c:pt idx="463">
                  <c:v>463.0</c:v>
                </c:pt>
                <c:pt idx="464">
                  <c:v>464.0</c:v>
                </c:pt>
                <c:pt idx="465">
                  <c:v>465.0</c:v>
                </c:pt>
                <c:pt idx="466">
                  <c:v>466.0</c:v>
                </c:pt>
                <c:pt idx="467">
                  <c:v>467.0</c:v>
                </c:pt>
                <c:pt idx="468">
                  <c:v>468.0</c:v>
                </c:pt>
                <c:pt idx="469">
                  <c:v>469.0</c:v>
                </c:pt>
                <c:pt idx="470">
                  <c:v>470.0</c:v>
                </c:pt>
                <c:pt idx="471">
                  <c:v>471.0</c:v>
                </c:pt>
                <c:pt idx="472">
                  <c:v>472.0</c:v>
                </c:pt>
                <c:pt idx="473">
                  <c:v>473.0</c:v>
                </c:pt>
                <c:pt idx="474">
                  <c:v>474.0</c:v>
                </c:pt>
                <c:pt idx="475">
                  <c:v>475.0</c:v>
                </c:pt>
                <c:pt idx="476">
                  <c:v>476.0</c:v>
                </c:pt>
                <c:pt idx="477">
                  <c:v>477.0</c:v>
                </c:pt>
                <c:pt idx="478">
                  <c:v>478.0</c:v>
                </c:pt>
                <c:pt idx="479">
                  <c:v>479.0</c:v>
                </c:pt>
                <c:pt idx="480">
                  <c:v>480.0</c:v>
                </c:pt>
                <c:pt idx="481">
                  <c:v>481.0</c:v>
                </c:pt>
                <c:pt idx="482">
                  <c:v>482.0</c:v>
                </c:pt>
                <c:pt idx="483">
                  <c:v>483.0</c:v>
                </c:pt>
                <c:pt idx="484">
                  <c:v>484.0</c:v>
                </c:pt>
                <c:pt idx="485">
                  <c:v>485.0</c:v>
                </c:pt>
                <c:pt idx="486">
                  <c:v>486.0</c:v>
                </c:pt>
                <c:pt idx="487">
                  <c:v>487.0</c:v>
                </c:pt>
                <c:pt idx="488">
                  <c:v>488.0</c:v>
                </c:pt>
                <c:pt idx="489">
                  <c:v>489.0</c:v>
                </c:pt>
                <c:pt idx="490">
                  <c:v>490.0</c:v>
                </c:pt>
                <c:pt idx="491">
                  <c:v>491.0</c:v>
                </c:pt>
                <c:pt idx="492">
                  <c:v>492.0</c:v>
                </c:pt>
                <c:pt idx="493">
                  <c:v>493.0</c:v>
                </c:pt>
                <c:pt idx="494">
                  <c:v>494.0</c:v>
                </c:pt>
                <c:pt idx="495">
                  <c:v>495.0</c:v>
                </c:pt>
                <c:pt idx="496">
                  <c:v>496.0</c:v>
                </c:pt>
                <c:pt idx="497">
                  <c:v>497.0</c:v>
                </c:pt>
                <c:pt idx="498">
                  <c:v>498.0</c:v>
                </c:pt>
                <c:pt idx="499">
                  <c:v>499.0</c:v>
                </c:pt>
                <c:pt idx="500">
                  <c:v>500.0</c:v>
                </c:pt>
                <c:pt idx="501">
                  <c:v>501.0</c:v>
                </c:pt>
                <c:pt idx="502">
                  <c:v>502.0</c:v>
                </c:pt>
                <c:pt idx="503">
                  <c:v>503.0</c:v>
                </c:pt>
                <c:pt idx="504">
                  <c:v>504.0</c:v>
                </c:pt>
                <c:pt idx="505">
                  <c:v>505.0</c:v>
                </c:pt>
                <c:pt idx="506">
                  <c:v>506.0</c:v>
                </c:pt>
                <c:pt idx="507">
                  <c:v>507.0</c:v>
                </c:pt>
                <c:pt idx="508">
                  <c:v>508.0</c:v>
                </c:pt>
                <c:pt idx="509">
                  <c:v>509.0</c:v>
                </c:pt>
                <c:pt idx="510">
                  <c:v>510.0</c:v>
                </c:pt>
                <c:pt idx="511">
                  <c:v>511.0</c:v>
                </c:pt>
                <c:pt idx="512">
                  <c:v>512.0</c:v>
                </c:pt>
                <c:pt idx="513">
                  <c:v>513.0</c:v>
                </c:pt>
                <c:pt idx="514">
                  <c:v>514.0</c:v>
                </c:pt>
                <c:pt idx="515">
                  <c:v>515.0</c:v>
                </c:pt>
                <c:pt idx="516">
                  <c:v>516.0</c:v>
                </c:pt>
                <c:pt idx="517">
                  <c:v>517.0</c:v>
                </c:pt>
                <c:pt idx="518">
                  <c:v>518.0</c:v>
                </c:pt>
                <c:pt idx="519">
                  <c:v>519.0</c:v>
                </c:pt>
                <c:pt idx="520">
                  <c:v>520.0</c:v>
                </c:pt>
                <c:pt idx="521">
                  <c:v>521.0</c:v>
                </c:pt>
                <c:pt idx="522">
                  <c:v>522.0</c:v>
                </c:pt>
                <c:pt idx="523">
                  <c:v>523.0</c:v>
                </c:pt>
                <c:pt idx="524">
                  <c:v>524.0</c:v>
                </c:pt>
                <c:pt idx="525">
                  <c:v>525.0</c:v>
                </c:pt>
                <c:pt idx="526">
                  <c:v>526.0</c:v>
                </c:pt>
                <c:pt idx="527">
                  <c:v>527.0</c:v>
                </c:pt>
                <c:pt idx="528">
                  <c:v>528.0</c:v>
                </c:pt>
                <c:pt idx="529">
                  <c:v>529.0</c:v>
                </c:pt>
                <c:pt idx="530">
                  <c:v>530.0</c:v>
                </c:pt>
                <c:pt idx="531">
                  <c:v>531.0</c:v>
                </c:pt>
                <c:pt idx="532">
                  <c:v>532.0</c:v>
                </c:pt>
                <c:pt idx="533">
                  <c:v>533.0</c:v>
                </c:pt>
                <c:pt idx="534">
                  <c:v>534.0</c:v>
                </c:pt>
                <c:pt idx="535">
                  <c:v>535.0</c:v>
                </c:pt>
                <c:pt idx="536">
                  <c:v>536.0</c:v>
                </c:pt>
                <c:pt idx="537">
                  <c:v>537.0</c:v>
                </c:pt>
                <c:pt idx="538">
                  <c:v>538.0</c:v>
                </c:pt>
                <c:pt idx="539">
                  <c:v>539.0</c:v>
                </c:pt>
                <c:pt idx="540">
                  <c:v>540.0</c:v>
                </c:pt>
                <c:pt idx="541">
                  <c:v>541.0</c:v>
                </c:pt>
                <c:pt idx="542">
                  <c:v>542.0</c:v>
                </c:pt>
                <c:pt idx="543">
                  <c:v>543.0</c:v>
                </c:pt>
                <c:pt idx="544">
                  <c:v>544.0</c:v>
                </c:pt>
                <c:pt idx="545">
                  <c:v>545.0</c:v>
                </c:pt>
                <c:pt idx="546">
                  <c:v>546.0</c:v>
                </c:pt>
                <c:pt idx="547">
                  <c:v>547.0</c:v>
                </c:pt>
                <c:pt idx="548">
                  <c:v>548.0</c:v>
                </c:pt>
                <c:pt idx="549">
                  <c:v>549.0</c:v>
                </c:pt>
                <c:pt idx="550">
                  <c:v>550.0</c:v>
                </c:pt>
                <c:pt idx="551">
                  <c:v>551.0</c:v>
                </c:pt>
                <c:pt idx="552">
                  <c:v>552.0</c:v>
                </c:pt>
                <c:pt idx="553">
                  <c:v>553.0</c:v>
                </c:pt>
                <c:pt idx="554">
                  <c:v>554.0</c:v>
                </c:pt>
                <c:pt idx="555">
                  <c:v>555.0</c:v>
                </c:pt>
                <c:pt idx="556">
                  <c:v>556.0</c:v>
                </c:pt>
                <c:pt idx="557">
                  <c:v>557.0</c:v>
                </c:pt>
                <c:pt idx="558">
                  <c:v>558.0</c:v>
                </c:pt>
                <c:pt idx="559">
                  <c:v>559.0</c:v>
                </c:pt>
                <c:pt idx="560">
                  <c:v>560.0</c:v>
                </c:pt>
                <c:pt idx="561">
                  <c:v>561.0</c:v>
                </c:pt>
                <c:pt idx="562">
                  <c:v>562.0</c:v>
                </c:pt>
                <c:pt idx="563">
                  <c:v>563.0</c:v>
                </c:pt>
                <c:pt idx="564">
                  <c:v>564.0</c:v>
                </c:pt>
                <c:pt idx="565">
                  <c:v>565.0</c:v>
                </c:pt>
                <c:pt idx="566">
                  <c:v>566.0</c:v>
                </c:pt>
                <c:pt idx="567">
                  <c:v>567.0</c:v>
                </c:pt>
                <c:pt idx="568">
                  <c:v>568.0</c:v>
                </c:pt>
                <c:pt idx="569">
                  <c:v>569.0</c:v>
                </c:pt>
                <c:pt idx="570">
                  <c:v>570.0</c:v>
                </c:pt>
                <c:pt idx="571">
                  <c:v>571.0</c:v>
                </c:pt>
                <c:pt idx="572">
                  <c:v>572.0</c:v>
                </c:pt>
                <c:pt idx="573">
                  <c:v>573.0</c:v>
                </c:pt>
                <c:pt idx="574">
                  <c:v>574.0</c:v>
                </c:pt>
                <c:pt idx="575">
                  <c:v>575.0</c:v>
                </c:pt>
                <c:pt idx="576">
                  <c:v>576.0</c:v>
                </c:pt>
                <c:pt idx="577">
                  <c:v>577.0</c:v>
                </c:pt>
                <c:pt idx="578">
                  <c:v>578.0</c:v>
                </c:pt>
                <c:pt idx="579">
                  <c:v>579.0</c:v>
                </c:pt>
                <c:pt idx="580">
                  <c:v>580.0</c:v>
                </c:pt>
                <c:pt idx="581">
                  <c:v>581.0</c:v>
                </c:pt>
                <c:pt idx="582">
                  <c:v>582.0</c:v>
                </c:pt>
                <c:pt idx="583">
                  <c:v>583.0</c:v>
                </c:pt>
                <c:pt idx="584">
                  <c:v>584.0</c:v>
                </c:pt>
                <c:pt idx="585">
                  <c:v>585.0</c:v>
                </c:pt>
                <c:pt idx="586">
                  <c:v>586.0</c:v>
                </c:pt>
                <c:pt idx="587">
                  <c:v>587.0</c:v>
                </c:pt>
                <c:pt idx="588">
                  <c:v>588.0</c:v>
                </c:pt>
                <c:pt idx="589">
                  <c:v>589.0</c:v>
                </c:pt>
                <c:pt idx="590">
                  <c:v>590.0</c:v>
                </c:pt>
                <c:pt idx="591">
                  <c:v>591.0</c:v>
                </c:pt>
                <c:pt idx="592">
                  <c:v>592.0</c:v>
                </c:pt>
                <c:pt idx="593">
                  <c:v>593.0</c:v>
                </c:pt>
                <c:pt idx="594">
                  <c:v>594.0</c:v>
                </c:pt>
                <c:pt idx="595">
                  <c:v>595.0</c:v>
                </c:pt>
                <c:pt idx="596">
                  <c:v>596.0</c:v>
                </c:pt>
                <c:pt idx="597">
                  <c:v>597.0</c:v>
                </c:pt>
                <c:pt idx="598">
                  <c:v>598.0</c:v>
                </c:pt>
                <c:pt idx="599">
                  <c:v>599.0</c:v>
                </c:pt>
              </c:numCache>
            </c:numRef>
          </c:xVal>
          <c:yVal>
            <c:numRef>
              <c:f>'DVD+Audio+STB+TV(0).xls'!$D$2:$D$601</c:f>
              <c:numCache>
                <c:formatCode>0.00E+00</c:formatCode>
                <c:ptCount val="600"/>
                <c:pt idx="0">
                  <c:v>128.67</c:v>
                </c:pt>
                <c:pt idx="1">
                  <c:v>130.03</c:v>
                </c:pt>
                <c:pt idx="2">
                  <c:v>131.38</c:v>
                </c:pt>
                <c:pt idx="3">
                  <c:v>130.94</c:v>
                </c:pt>
                <c:pt idx="4">
                  <c:v>131.15</c:v>
                </c:pt>
                <c:pt idx="5">
                  <c:v>131.04</c:v>
                </c:pt>
                <c:pt idx="6">
                  <c:v>130.77</c:v>
                </c:pt>
                <c:pt idx="7">
                  <c:v>130.91</c:v>
                </c:pt>
                <c:pt idx="8">
                  <c:v>130.98</c:v>
                </c:pt>
                <c:pt idx="9">
                  <c:v>131.18</c:v>
                </c:pt>
                <c:pt idx="10">
                  <c:v>130.69</c:v>
                </c:pt>
                <c:pt idx="11">
                  <c:v>131.3</c:v>
                </c:pt>
                <c:pt idx="12">
                  <c:v>130.84</c:v>
                </c:pt>
                <c:pt idx="13">
                  <c:v>132.0</c:v>
                </c:pt>
                <c:pt idx="14">
                  <c:v>132.25</c:v>
                </c:pt>
                <c:pt idx="15">
                  <c:v>131.74</c:v>
                </c:pt>
                <c:pt idx="16">
                  <c:v>131.8</c:v>
                </c:pt>
                <c:pt idx="17">
                  <c:v>132.17</c:v>
                </c:pt>
                <c:pt idx="18">
                  <c:v>132.17</c:v>
                </c:pt>
                <c:pt idx="19">
                  <c:v>131.7</c:v>
                </c:pt>
                <c:pt idx="20">
                  <c:v>132.28</c:v>
                </c:pt>
                <c:pt idx="21">
                  <c:v>133.21</c:v>
                </c:pt>
                <c:pt idx="22">
                  <c:v>132.1</c:v>
                </c:pt>
                <c:pt idx="23">
                  <c:v>132.12</c:v>
                </c:pt>
                <c:pt idx="24">
                  <c:v>131.95</c:v>
                </c:pt>
                <c:pt idx="25">
                  <c:v>131.78</c:v>
                </c:pt>
                <c:pt idx="26">
                  <c:v>131.63</c:v>
                </c:pt>
                <c:pt idx="27">
                  <c:v>131.93</c:v>
                </c:pt>
                <c:pt idx="28">
                  <c:v>131.76</c:v>
                </c:pt>
                <c:pt idx="29">
                  <c:v>131.69</c:v>
                </c:pt>
                <c:pt idx="30">
                  <c:v>132.23</c:v>
                </c:pt>
                <c:pt idx="31">
                  <c:v>131.58</c:v>
                </c:pt>
                <c:pt idx="32">
                  <c:v>131.55</c:v>
                </c:pt>
                <c:pt idx="33">
                  <c:v>131.2</c:v>
                </c:pt>
                <c:pt idx="34">
                  <c:v>130.17</c:v>
                </c:pt>
                <c:pt idx="35">
                  <c:v>130.5</c:v>
                </c:pt>
                <c:pt idx="36">
                  <c:v>131.05</c:v>
                </c:pt>
                <c:pt idx="37">
                  <c:v>130.68</c:v>
                </c:pt>
                <c:pt idx="38">
                  <c:v>130.98</c:v>
                </c:pt>
                <c:pt idx="39">
                  <c:v>130.59</c:v>
                </c:pt>
                <c:pt idx="40">
                  <c:v>130.85</c:v>
                </c:pt>
                <c:pt idx="41">
                  <c:v>131.09</c:v>
                </c:pt>
                <c:pt idx="42">
                  <c:v>131.1</c:v>
                </c:pt>
                <c:pt idx="43">
                  <c:v>131.08</c:v>
                </c:pt>
                <c:pt idx="44">
                  <c:v>131.05</c:v>
                </c:pt>
                <c:pt idx="45">
                  <c:v>130.71</c:v>
                </c:pt>
                <c:pt idx="46">
                  <c:v>131.1</c:v>
                </c:pt>
                <c:pt idx="47">
                  <c:v>130.93</c:v>
                </c:pt>
                <c:pt idx="48">
                  <c:v>130.22</c:v>
                </c:pt>
                <c:pt idx="49">
                  <c:v>131.5</c:v>
                </c:pt>
                <c:pt idx="50">
                  <c:v>132.26</c:v>
                </c:pt>
                <c:pt idx="51">
                  <c:v>132.5</c:v>
                </c:pt>
                <c:pt idx="52">
                  <c:v>131.92</c:v>
                </c:pt>
                <c:pt idx="53">
                  <c:v>131.82</c:v>
                </c:pt>
                <c:pt idx="54">
                  <c:v>131.8</c:v>
                </c:pt>
                <c:pt idx="55">
                  <c:v>131.91</c:v>
                </c:pt>
                <c:pt idx="56">
                  <c:v>132.17</c:v>
                </c:pt>
                <c:pt idx="57">
                  <c:v>131.99</c:v>
                </c:pt>
                <c:pt idx="58">
                  <c:v>131.76</c:v>
                </c:pt>
                <c:pt idx="59">
                  <c:v>132.53</c:v>
                </c:pt>
                <c:pt idx="60">
                  <c:v>132.8</c:v>
                </c:pt>
                <c:pt idx="61">
                  <c:v>132.01</c:v>
                </c:pt>
                <c:pt idx="62">
                  <c:v>132.23</c:v>
                </c:pt>
                <c:pt idx="63">
                  <c:v>131.44</c:v>
                </c:pt>
                <c:pt idx="64">
                  <c:v>131.95</c:v>
                </c:pt>
                <c:pt idx="65">
                  <c:v>132.09</c:v>
                </c:pt>
                <c:pt idx="66">
                  <c:v>131.75</c:v>
                </c:pt>
                <c:pt idx="67">
                  <c:v>132.48</c:v>
                </c:pt>
                <c:pt idx="68">
                  <c:v>131.81</c:v>
                </c:pt>
                <c:pt idx="69">
                  <c:v>132.0</c:v>
                </c:pt>
                <c:pt idx="70">
                  <c:v>132.29</c:v>
                </c:pt>
                <c:pt idx="71">
                  <c:v>132.35</c:v>
                </c:pt>
                <c:pt idx="72">
                  <c:v>131.66</c:v>
                </c:pt>
                <c:pt idx="73">
                  <c:v>131.74</c:v>
                </c:pt>
                <c:pt idx="74">
                  <c:v>132.34</c:v>
                </c:pt>
                <c:pt idx="75">
                  <c:v>132.22</c:v>
                </c:pt>
                <c:pt idx="76">
                  <c:v>131.82</c:v>
                </c:pt>
                <c:pt idx="77">
                  <c:v>131.68</c:v>
                </c:pt>
                <c:pt idx="78">
                  <c:v>130.81</c:v>
                </c:pt>
                <c:pt idx="79">
                  <c:v>132.71</c:v>
                </c:pt>
                <c:pt idx="80">
                  <c:v>132.16</c:v>
                </c:pt>
                <c:pt idx="81">
                  <c:v>131.8</c:v>
                </c:pt>
                <c:pt idx="82">
                  <c:v>131.68</c:v>
                </c:pt>
                <c:pt idx="83">
                  <c:v>132.07</c:v>
                </c:pt>
                <c:pt idx="84">
                  <c:v>131.87</c:v>
                </c:pt>
                <c:pt idx="85">
                  <c:v>132.19</c:v>
                </c:pt>
                <c:pt idx="86">
                  <c:v>131.53</c:v>
                </c:pt>
                <c:pt idx="87">
                  <c:v>131.78</c:v>
                </c:pt>
                <c:pt idx="88">
                  <c:v>132.51</c:v>
                </c:pt>
                <c:pt idx="89">
                  <c:v>132.3</c:v>
                </c:pt>
                <c:pt idx="90">
                  <c:v>132.12</c:v>
                </c:pt>
                <c:pt idx="91">
                  <c:v>132.49</c:v>
                </c:pt>
                <c:pt idx="92">
                  <c:v>132.21</c:v>
                </c:pt>
                <c:pt idx="93">
                  <c:v>132.19</c:v>
                </c:pt>
                <c:pt idx="94">
                  <c:v>132.11</c:v>
                </c:pt>
                <c:pt idx="95">
                  <c:v>132.15</c:v>
                </c:pt>
                <c:pt idx="96">
                  <c:v>131.61</c:v>
                </c:pt>
                <c:pt idx="97">
                  <c:v>131.69</c:v>
                </c:pt>
                <c:pt idx="98">
                  <c:v>131.91</c:v>
                </c:pt>
                <c:pt idx="99">
                  <c:v>131.86</c:v>
                </c:pt>
                <c:pt idx="100">
                  <c:v>131.49</c:v>
                </c:pt>
                <c:pt idx="101">
                  <c:v>131.85</c:v>
                </c:pt>
                <c:pt idx="102">
                  <c:v>131.79</c:v>
                </c:pt>
                <c:pt idx="103">
                  <c:v>132.82</c:v>
                </c:pt>
                <c:pt idx="104">
                  <c:v>132.49</c:v>
                </c:pt>
                <c:pt idx="105">
                  <c:v>131.9</c:v>
                </c:pt>
                <c:pt idx="106">
                  <c:v>131.45</c:v>
                </c:pt>
                <c:pt idx="107">
                  <c:v>132.08</c:v>
                </c:pt>
                <c:pt idx="108">
                  <c:v>131.98</c:v>
                </c:pt>
                <c:pt idx="109">
                  <c:v>132.52</c:v>
                </c:pt>
                <c:pt idx="110">
                  <c:v>132.01</c:v>
                </c:pt>
                <c:pt idx="111">
                  <c:v>131.95</c:v>
                </c:pt>
                <c:pt idx="112">
                  <c:v>131.63</c:v>
                </c:pt>
                <c:pt idx="113">
                  <c:v>131.99</c:v>
                </c:pt>
                <c:pt idx="114">
                  <c:v>133.6</c:v>
                </c:pt>
                <c:pt idx="115">
                  <c:v>131.34</c:v>
                </c:pt>
                <c:pt idx="116">
                  <c:v>132.24</c:v>
                </c:pt>
                <c:pt idx="117">
                  <c:v>132.0</c:v>
                </c:pt>
                <c:pt idx="118">
                  <c:v>132.33</c:v>
                </c:pt>
                <c:pt idx="119">
                  <c:v>132.42</c:v>
                </c:pt>
                <c:pt idx="120">
                  <c:v>131.81</c:v>
                </c:pt>
                <c:pt idx="121">
                  <c:v>131.69</c:v>
                </c:pt>
                <c:pt idx="122">
                  <c:v>132.31</c:v>
                </c:pt>
                <c:pt idx="123">
                  <c:v>132.44</c:v>
                </c:pt>
                <c:pt idx="124">
                  <c:v>132.43</c:v>
                </c:pt>
                <c:pt idx="125">
                  <c:v>131.65</c:v>
                </c:pt>
                <c:pt idx="126">
                  <c:v>132.13</c:v>
                </c:pt>
                <c:pt idx="127">
                  <c:v>132.47</c:v>
                </c:pt>
                <c:pt idx="128">
                  <c:v>132.64</c:v>
                </c:pt>
                <c:pt idx="129">
                  <c:v>132.22</c:v>
                </c:pt>
                <c:pt idx="130">
                  <c:v>131.63</c:v>
                </c:pt>
                <c:pt idx="131">
                  <c:v>132.36</c:v>
                </c:pt>
                <c:pt idx="132">
                  <c:v>132.41</c:v>
                </c:pt>
                <c:pt idx="133">
                  <c:v>132.89</c:v>
                </c:pt>
                <c:pt idx="134">
                  <c:v>131.68</c:v>
                </c:pt>
                <c:pt idx="135">
                  <c:v>131.95</c:v>
                </c:pt>
                <c:pt idx="136">
                  <c:v>132.39</c:v>
                </c:pt>
                <c:pt idx="137">
                  <c:v>132.15</c:v>
                </c:pt>
                <c:pt idx="138">
                  <c:v>132.14</c:v>
                </c:pt>
                <c:pt idx="139">
                  <c:v>131.52</c:v>
                </c:pt>
                <c:pt idx="140">
                  <c:v>131.21</c:v>
                </c:pt>
                <c:pt idx="141">
                  <c:v>132.28</c:v>
                </c:pt>
                <c:pt idx="142">
                  <c:v>131.96</c:v>
                </c:pt>
                <c:pt idx="143">
                  <c:v>132.01</c:v>
                </c:pt>
                <c:pt idx="144">
                  <c:v>131.6</c:v>
                </c:pt>
                <c:pt idx="145">
                  <c:v>131.93</c:v>
                </c:pt>
                <c:pt idx="146">
                  <c:v>132.29</c:v>
                </c:pt>
                <c:pt idx="147">
                  <c:v>132.47</c:v>
                </c:pt>
                <c:pt idx="148">
                  <c:v>132.48</c:v>
                </c:pt>
                <c:pt idx="149">
                  <c:v>131.68</c:v>
                </c:pt>
                <c:pt idx="150">
                  <c:v>132.0</c:v>
                </c:pt>
                <c:pt idx="151">
                  <c:v>132.3</c:v>
                </c:pt>
                <c:pt idx="152">
                  <c:v>132.67</c:v>
                </c:pt>
                <c:pt idx="153">
                  <c:v>132.19</c:v>
                </c:pt>
                <c:pt idx="154">
                  <c:v>132.77</c:v>
                </c:pt>
                <c:pt idx="155">
                  <c:v>132.21</c:v>
                </c:pt>
                <c:pt idx="156">
                  <c:v>132.64</c:v>
                </c:pt>
                <c:pt idx="157">
                  <c:v>132.26</c:v>
                </c:pt>
                <c:pt idx="158">
                  <c:v>131.68</c:v>
                </c:pt>
                <c:pt idx="159">
                  <c:v>132.17</c:v>
                </c:pt>
                <c:pt idx="160">
                  <c:v>131.84</c:v>
                </c:pt>
                <c:pt idx="161">
                  <c:v>132.37</c:v>
                </c:pt>
                <c:pt idx="162">
                  <c:v>132.12</c:v>
                </c:pt>
                <c:pt idx="163">
                  <c:v>132.08</c:v>
                </c:pt>
                <c:pt idx="164">
                  <c:v>131.73</c:v>
                </c:pt>
                <c:pt idx="165">
                  <c:v>132.35</c:v>
                </c:pt>
                <c:pt idx="166">
                  <c:v>133.03</c:v>
                </c:pt>
                <c:pt idx="167">
                  <c:v>132.22</c:v>
                </c:pt>
                <c:pt idx="168">
                  <c:v>131.85</c:v>
                </c:pt>
                <c:pt idx="169">
                  <c:v>132.12</c:v>
                </c:pt>
                <c:pt idx="170">
                  <c:v>132.33</c:v>
                </c:pt>
                <c:pt idx="171">
                  <c:v>132.69</c:v>
                </c:pt>
                <c:pt idx="172">
                  <c:v>132.32</c:v>
                </c:pt>
                <c:pt idx="173">
                  <c:v>131.98</c:v>
                </c:pt>
                <c:pt idx="174">
                  <c:v>132.34</c:v>
                </c:pt>
                <c:pt idx="175">
                  <c:v>132.11</c:v>
                </c:pt>
                <c:pt idx="176">
                  <c:v>132.38</c:v>
                </c:pt>
                <c:pt idx="177">
                  <c:v>131.57</c:v>
                </c:pt>
                <c:pt idx="178">
                  <c:v>131.5</c:v>
                </c:pt>
                <c:pt idx="179">
                  <c:v>132.22</c:v>
                </c:pt>
                <c:pt idx="180">
                  <c:v>132.21</c:v>
                </c:pt>
                <c:pt idx="181">
                  <c:v>131.75</c:v>
                </c:pt>
                <c:pt idx="182">
                  <c:v>131.98</c:v>
                </c:pt>
                <c:pt idx="183">
                  <c:v>131.45</c:v>
                </c:pt>
                <c:pt idx="184">
                  <c:v>131.55</c:v>
                </c:pt>
                <c:pt idx="185">
                  <c:v>132.44</c:v>
                </c:pt>
                <c:pt idx="186">
                  <c:v>132.26</c:v>
                </c:pt>
                <c:pt idx="187">
                  <c:v>131.43</c:v>
                </c:pt>
                <c:pt idx="188">
                  <c:v>132.75</c:v>
                </c:pt>
                <c:pt idx="189">
                  <c:v>132.11</c:v>
                </c:pt>
                <c:pt idx="190">
                  <c:v>132.16</c:v>
                </c:pt>
                <c:pt idx="191">
                  <c:v>132.19</c:v>
                </c:pt>
                <c:pt idx="192">
                  <c:v>131.48</c:v>
                </c:pt>
                <c:pt idx="193">
                  <c:v>131.99</c:v>
                </c:pt>
                <c:pt idx="194">
                  <c:v>132.51</c:v>
                </c:pt>
                <c:pt idx="195">
                  <c:v>133.07</c:v>
                </c:pt>
                <c:pt idx="196">
                  <c:v>131.77</c:v>
                </c:pt>
                <c:pt idx="197">
                  <c:v>131.16</c:v>
                </c:pt>
                <c:pt idx="198">
                  <c:v>131.66</c:v>
                </c:pt>
                <c:pt idx="199">
                  <c:v>131.38</c:v>
                </c:pt>
                <c:pt idx="200">
                  <c:v>131.38</c:v>
                </c:pt>
                <c:pt idx="201">
                  <c:v>130.83</c:v>
                </c:pt>
                <c:pt idx="202">
                  <c:v>130.58</c:v>
                </c:pt>
                <c:pt idx="203">
                  <c:v>131.62</c:v>
                </c:pt>
                <c:pt idx="204">
                  <c:v>131.46</c:v>
                </c:pt>
                <c:pt idx="205">
                  <c:v>131.31</c:v>
                </c:pt>
                <c:pt idx="206">
                  <c:v>131.57</c:v>
                </c:pt>
                <c:pt idx="207">
                  <c:v>130.91</c:v>
                </c:pt>
                <c:pt idx="208">
                  <c:v>131.41</c:v>
                </c:pt>
                <c:pt idx="209">
                  <c:v>131.81</c:v>
                </c:pt>
                <c:pt idx="210">
                  <c:v>131.42</c:v>
                </c:pt>
                <c:pt idx="211">
                  <c:v>131.83</c:v>
                </c:pt>
                <c:pt idx="212">
                  <c:v>131.86</c:v>
                </c:pt>
                <c:pt idx="213">
                  <c:v>132.44</c:v>
                </c:pt>
                <c:pt idx="214">
                  <c:v>133.57</c:v>
                </c:pt>
                <c:pt idx="215">
                  <c:v>133.22</c:v>
                </c:pt>
                <c:pt idx="216">
                  <c:v>131.71</c:v>
                </c:pt>
                <c:pt idx="217">
                  <c:v>131.89</c:v>
                </c:pt>
                <c:pt idx="218">
                  <c:v>132.21</c:v>
                </c:pt>
                <c:pt idx="219">
                  <c:v>132.39</c:v>
                </c:pt>
                <c:pt idx="220">
                  <c:v>131.8</c:v>
                </c:pt>
                <c:pt idx="221">
                  <c:v>131.75</c:v>
                </c:pt>
                <c:pt idx="222">
                  <c:v>132.33</c:v>
                </c:pt>
                <c:pt idx="223">
                  <c:v>132.63</c:v>
                </c:pt>
                <c:pt idx="224">
                  <c:v>132.05</c:v>
                </c:pt>
                <c:pt idx="225">
                  <c:v>131.79</c:v>
                </c:pt>
                <c:pt idx="226">
                  <c:v>131.64</c:v>
                </c:pt>
                <c:pt idx="227">
                  <c:v>131.9</c:v>
                </c:pt>
                <c:pt idx="228">
                  <c:v>131.94</c:v>
                </c:pt>
                <c:pt idx="229">
                  <c:v>132.28</c:v>
                </c:pt>
                <c:pt idx="230">
                  <c:v>131.85</c:v>
                </c:pt>
                <c:pt idx="231">
                  <c:v>132.03</c:v>
                </c:pt>
                <c:pt idx="232">
                  <c:v>132.18</c:v>
                </c:pt>
                <c:pt idx="233">
                  <c:v>131.49</c:v>
                </c:pt>
                <c:pt idx="234">
                  <c:v>133.56</c:v>
                </c:pt>
                <c:pt idx="235">
                  <c:v>132.07</c:v>
                </c:pt>
                <c:pt idx="236">
                  <c:v>131.7</c:v>
                </c:pt>
                <c:pt idx="237">
                  <c:v>132.53</c:v>
                </c:pt>
                <c:pt idx="238">
                  <c:v>132.61</c:v>
                </c:pt>
                <c:pt idx="239">
                  <c:v>132.11</c:v>
                </c:pt>
                <c:pt idx="240">
                  <c:v>130.79</c:v>
                </c:pt>
                <c:pt idx="241">
                  <c:v>130.55</c:v>
                </c:pt>
                <c:pt idx="242">
                  <c:v>131.03</c:v>
                </c:pt>
                <c:pt idx="243">
                  <c:v>131.1</c:v>
                </c:pt>
                <c:pt idx="244">
                  <c:v>124.34</c:v>
                </c:pt>
                <c:pt idx="245">
                  <c:v>127.66</c:v>
                </c:pt>
                <c:pt idx="246">
                  <c:v>128.65</c:v>
                </c:pt>
                <c:pt idx="247">
                  <c:v>131.71</c:v>
                </c:pt>
                <c:pt idx="248">
                  <c:v>131.95</c:v>
                </c:pt>
                <c:pt idx="249">
                  <c:v>131.55</c:v>
                </c:pt>
                <c:pt idx="250">
                  <c:v>131.12</c:v>
                </c:pt>
                <c:pt idx="251">
                  <c:v>132.43</c:v>
                </c:pt>
                <c:pt idx="252">
                  <c:v>131.79</c:v>
                </c:pt>
                <c:pt idx="253">
                  <c:v>131.97</c:v>
                </c:pt>
                <c:pt idx="254">
                  <c:v>131.32</c:v>
                </c:pt>
                <c:pt idx="255">
                  <c:v>131.65</c:v>
                </c:pt>
                <c:pt idx="256">
                  <c:v>128.59</c:v>
                </c:pt>
                <c:pt idx="257">
                  <c:v>128.4</c:v>
                </c:pt>
                <c:pt idx="258">
                  <c:v>126.57</c:v>
                </c:pt>
                <c:pt idx="259">
                  <c:v>129.85</c:v>
                </c:pt>
                <c:pt idx="260">
                  <c:v>129.91</c:v>
                </c:pt>
                <c:pt idx="261">
                  <c:v>129.4</c:v>
                </c:pt>
                <c:pt idx="262">
                  <c:v>131.2</c:v>
                </c:pt>
                <c:pt idx="263">
                  <c:v>130.35</c:v>
                </c:pt>
                <c:pt idx="264">
                  <c:v>129.2</c:v>
                </c:pt>
                <c:pt idx="265">
                  <c:v>130.43</c:v>
                </c:pt>
                <c:pt idx="266">
                  <c:v>129.52</c:v>
                </c:pt>
                <c:pt idx="267">
                  <c:v>130.8</c:v>
                </c:pt>
                <c:pt idx="268">
                  <c:v>130.05</c:v>
                </c:pt>
                <c:pt idx="269">
                  <c:v>127.41</c:v>
                </c:pt>
                <c:pt idx="270">
                  <c:v>128.54</c:v>
                </c:pt>
                <c:pt idx="271">
                  <c:v>129.66</c:v>
                </c:pt>
                <c:pt idx="272">
                  <c:v>129.47</c:v>
                </c:pt>
                <c:pt idx="273">
                  <c:v>129.79</c:v>
                </c:pt>
                <c:pt idx="274">
                  <c:v>129.79</c:v>
                </c:pt>
                <c:pt idx="275">
                  <c:v>128.83</c:v>
                </c:pt>
                <c:pt idx="276">
                  <c:v>127.43</c:v>
                </c:pt>
                <c:pt idx="277">
                  <c:v>128.92</c:v>
                </c:pt>
                <c:pt idx="278">
                  <c:v>129.16</c:v>
                </c:pt>
                <c:pt idx="279">
                  <c:v>127.58</c:v>
                </c:pt>
                <c:pt idx="280">
                  <c:v>128.24</c:v>
                </c:pt>
                <c:pt idx="281">
                  <c:v>128.1</c:v>
                </c:pt>
                <c:pt idx="282">
                  <c:v>131.26</c:v>
                </c:pt>
                <c:pt idx="283">
                  <c:v>130.7</c:v>
                </c:pt>
                <c:pt idx="284">
                  <c:v>130.27</c:v>
                </c:pt>
                <c:pt idx="285">
                  <c:v>127.72</c:v>
                </c:pt>
                <c:pt idx="286">
                  <c:v>127.68</c:v>
                </c:pt>
                <c:pt idx="287">
                  <c:v>126.95</c:v>
                </c:pt>
                <c:pt idx="288">
                  <c:v>126.96</c:v>
                </c:pt>
                <c:pt idx="289">
                  <c:v>129.64</c:v>
                </c:pt>
                <c:pt idx="290">
                  <c:v>129.52</c:v>
                </c:pt>
                <c:pt idx="291">
                  <c:v>130.13</c:v>
                </c:pt>
                <c:pt idx="292">
                  <c:v>130.59</c:v>
                </c:pt>
                <c:pt idx="293">
                  <c:v>130.06</c:v>
                </c:pt>
                <c:pt idx="294">
                  <c:v>130.16</c:v>
                </c:pt>
                <c:pt idx="295">
                  <c:v>130.28</c:v>
                </c:pt>
                <c:pt idx="296">
                  <c:v>130.14</c:v>
                </c:pt>
                <c:pt idx="297">
                  <c:v>131.08</c:v>
                </c:pt>
                <c:pt idx="298">
                  <c:v>130.12</c:v>
                </c:pt>
                <c:pt idx="299">
                  <c:v>130.43</c:v>
                </c:pt>
                <c:pt idx="300">
                  <c:v>130.23</c:v>
                </c:pt>
                <c:pt idx="301">
                  <c:v>130.78</c:v>
                </c:pt>
                <c:pt idx="302">
                  <c:v>129.79</c:v>
                </c:pt>
                <c:pt idx="303">
                  <c:v>129.85</c:v>
                </c:pt>
                <c:pt idx="304">
                  <c:v>130.41</c:v>
                </c:pt>
                <c:pt idx="305">
                  <c:v>129.78</c:v>
                </c:pt>
                <c:pt idx="306">
                  <c:v>128.62</c:v>
                </c:pt>
                <c:pt idx="307">
                  <c:v>128.16</c:v>
                </c:pt>
                <c:pt idx="308">
                  <c:v>128.38</c:v>
                </c:pt>
                <c:pt idx="309">
                  <c:v>128.72</c:v>
                </c:pt>
                <c:pt idx="310">
                  <c:v>128.71</c:v>
                </c:pt>
                <c:pt idx="311">
                  <c:v>129.52</c:v>
                </c:pt>
                <c:pt idx="312">
                  <c:v>129.72</c:v>
                </c:pt>
                <c:pt idx="313">
                  <c:v>130.91</c:v>
                </c:pt>
                <c:pt idx="314">
                  <c:v>132.36</c:v>
                </c:pt>
                <c:pt idx="315">
                  <c:v>132.96</c:v>
                </c:pt>
                <c:pt idx="316">
                  <c:v>132.38</c:v>
                </c:pt>
                <c:pt idx="317">
                  <c:v>132.16</c:v>
                </c:pt>
                <c:pt idx="318">
                  <c:v>132.27</c:v>
                </c:pt>
                <c:pt idx="319">
                  <c:v>132.69</c:v>
                </c:pt>
                <c:pt idx="320">
                  <c:v>133.54</c:v>
                </c:pt>
                <c:pt idx="321">
                  <c:v>132.89</c:v>
                </c:pt>
                <c:pt idx="322">
                  <c:v>132.66</c:v>
                </c:pt>
                <c:pt idx="323">
                  <c:v>133.65</c:v>
                </c:pt>
                <c:pt idx="324">
                  <c:v>132.05</c:v>
                </c:pt>
                <c:pt idx="325">
                  <c:v>132.79</c:v>
                </c:pt>
                <c:pt idx="326">
                  <c:v>132.94</c:v>
                </c:pt>
                <c:pt idx="327">
                  <c:v>132.59</c:v>
                </c:pt>
                <c:pt idx="328">
                  <c:v>133.31</c:v>
                </c:pt>
                <c:pt idx="329">
                  <c:v>132.88</c:v>
                </c:pt>
                <c:pt idx="330">
                  <c:v>133.42</c:v>
                </c:pt>
                <c:pt idx="331">
                  <c:v>132.32</c:v>
                </c:pt>
                <c:pt idx="332">
                  <c:v>132.02</c:v>
                </c:pt>
                <c:pt idx="333">
                  <c:v>132.99</c:v>
                </c:pt>
                <c:pt idx="334">
                  <c:v>132.79</c:v>
                </c:pt>
                <c:pt idx="335">
                  <c:v>132.79</c:v>
                </c:pt>
                <c:pt idx="336">
                  <c:v>132.22</c:v>
                </c:pt>
                <c:pt idx="337">
                  <c:v>133.92</c:v>
                </c:pt>
                <c:pt idx="338">
                  <c:v>133.99</c:v>
                </c:pt>
                <c:pt idx="339">
                  <c:v>132.81</c:v>
                </c:pt>
                <c:pt idx="340">
                  <c:v>132.54</c:v>
                </c:pt>
                <c:pt idx="341">
                  <c:v>132.58</c:v>
                </c:pt>
                <c:pt idx="342">
                  <c:v>131.81</c:v>
                </c:pt>
                <c:pt idx="343">
                  <c:v>133.68</c:v>
                </c:pt>
                <c:pt idx="344">
                  <c:v>134.22</c:v>
                </c:pt>
                <c:pt idx="345">
                  <c:v>132.37</c:v>
                </c:pt>
                <c:pt idx="346">
                  <c:v>132.7</c:v>
                </c:pt>
                <c:pt idx="347">
                  <c:v>133.02</c:v>
                </c:pt>
                <c:pt idx="348">
                  <c:v>133.27</c:v>
                </c:pt>
                <c:pt idx="349">
                  <c:v>127.55</c:v>
                </c:pt>
                <c:pt idx="350">
                  <c:v>127.56</c:v>
                </c:pt>
                <c:pt idx="351">
                  <c:v>128.24</c:v>
                </c:pt>
                <c:pt idx="352">
                  <c:v>126.65</c:v>
                </c:pt>
                <c:pt idx="353">
                  <c:v>124.55</c:v>
                </c:pt>
                <c:pt idx="354">
                  <c:v>126.85</c:v>
                </c:pt>
                <c:pt idx="355">
                  <c:v>126.13</c:v>
                </c:pt>
                <c:pt idx="356">
                  <c:v>126.23</c:v>
                </c:pt>
                <c:pt idx="357">
                  <c:v>126.97</c:v>
                </c:pt>
                <c:pt idx="358">
                  <c:v>130.81</c:v>
                </c:pt>
                <c:pt idx="359">
                  <c:v>130.71</c:v>
                </c:pt>
                <c:pt idx="360">
                  <c:v>129.88</c:v>
                </c:pt>
                <c:pt idx="361">
                  <c:v>129.81</c:v>
                </c:pt>
                <c:pt idx="362">
                  <c:v>131.18</c:v>
                </c:pt>
                <c:pt idx="363">
                  <c:v>130.6</c:v>
                </c:pt>
                <c:pt idx="364">
                  <c:v>129.65</c:v>
                </c:pt>
                <c:pt idx="365">
                  <c:v>127.65</c:v>
                </c:pt>
                <c:pt idx="366">
                  <c:v>127.95</c:v>
                </c:pt>
                <c:pt idx="367">
                  <c:v>129.29</c:v>
                </c:pt>
                <c:pt idx="368">
                  <c:v>128.71</c:v>
                </c:pt>
                <c:pt idx="369">
                  <c:v>127.01</c:v>
                </c:pt>
                <c:pt idx="370">
                  <c:v>127.19</c:v>
                </c:pt>
                <c:pt idx="371">
                  <c:v>127.08</c:v>
                </c:pt>
                <c:pt idx="372">
                  <c:v>129.73</c:v>
                </c:pt>
                <c:pt idx="373">
                  <c:v>129.77</c:v>
                </c:pt>
                <c:pt idx="374">
                  <c:v>129.36</c:v>
                </c:pt>
                <c:pt idx="375">
                  <c:v>129.22</c:v>
                </c:pt>
                <c:pt idx="376">
                  <c:v>127.59</c:v>
                </c:pt>
                <c:pt idx="377">
                  <c:v>127.0</c:v>
                </c:pt>
                <c:pt idx="378">
                  <c:v>126.52</c:v>
                </c:pt>
                <c:pt idx="379">
                  <c:v>129.45</c:v>
                </c:pt>
                <c:pt idx="380">
                  <c:v>129.84</c:v>
                </c:pt>
                <c:pt idx="381">
                  <c:v>130.32</c:v>
                </c:pt>
                <c:pt idx="382">
                  <c:v>130.57</c:v>
                </c:pt>
                <c:pt idx="383">
                  <c:v>130.34</c:v>
                </c:pt>
                <c:pt idx="384">
                  <c:v>130.14</c:v>
                </c:pt>
                <c:pt idx="385">
                  <c:v>130.29</c:v>
                </c:pt>
                <c:pt idx="386">
                  <c:v>129.79</c:v>
                </c:pt>
                <c:pt idx="387">
                  <c:v>130.03</c:v>
                </c:pt>
                <c:pt idx="388">
                  <c:v>129.43</c:v>
                </c:pt>
                <c:pt idx="389">
                  <c:v>129.9</c:v>
                </c:pt>
                <c:pt idx="390">
                  <c:v>129.74</c:v>
                </c:pt>
                <c:pt idx="391">
                  <c:v>129.82</c:v>
                </c:pt>
                <c:pt idx="392">
                  <c:v>130.0</c:v>
                </c:pt>
                <c:pt idx="393">
                  <c:v>129.76</c:v>
                </c:pt>
                <c:pt idx="394">
                  <c:v>131.5</c:v>
                </c:pt>
                <c:pt idx="395">
                  <c:v>132.75</c:v>
                </c:pt>
                <c:pt idx="396">
                  <c:v>132.42</c:v>
                </c:pt>
                <c:pt idx="397">
                  <c:v>132.85</c:v>
                </c:pt>
                <c:pt idx="398">
                  <c:v>131.87</c:v>
                </c:pt>
                <c:pt idx="399">
                  <c:v>132.01</c:v>
                </c:pt>
                <c:pt idx="400">
                  <c:v>132.19</c:v>
                </c:pt>
                <c:pt idx="401">
                  <c:v>132.68</c:v>
                </c:pt>
                <c:pt idx="402">
                  <c:v>132.21</c:v>
                </c:pt>
                <c:pt idx="403">
                  <c:v>131.7</c:v>
                </c:pt>
                <c:pt idx="404">
                  <c:v>131.79</c:v>
                </c:pt>
                <c:pt idx="405">
                  <c:v>132.19</c:v>
                </c:pt>
                <c:pt idx="406">
                  <c:v>133.04</c:v>
                </c:pt>
                <c:pt idx="407">
                  <c:v>132.49</c:v>
                </c:pt>
                <c:pt idx="408">
                  <c:v>132.89</c:v>
                </c:pt>
                <c:pt idx="409">
                  <c:v>132.79</c:v>
                </c:pt>
                <c:pt idx="410">
                  <c:v>133.59</c:v>
                </c:pt>
                <c:pt idx="411">
                  <c:v>133.53</c:v>
                </c:pt>
                <c:pt idx="412">
                  <c:v>132.91</c:v>
                </c:pt>
                <c:pt idx="413">
                  <c:v>132.65</c:v>
                </c:pt>
                <c:pt idx="414">
                  <c:v>131.93</c:v>
                </c:pt>
                <c:pt idx="415">
                  <c:v>132.44</c:v>
                </c:pt>
                <c:pt idx="416">
                  <c:v>133.3</c:v>
                </c:pt>
                <c:pt idx="417">
                  <c:v>133.11</c:v>
                </c:pt>
                <c:pt idx="418">
                  <c:v>133.03</c:v>
                </c:pt>
                <c:pt idx="419">
                  <c:v>133.44</c:v>
                </c:pt>
                <c:pt idx="420">
                  <c:v>133.26</c:v>
                </c:pt>
                <c:pt idx="421">
                  <c:v>134.08</c:v>
                </c:pt>
                <c:pt idx="422">
                  <c:v>131.72</c:v>
                </c:pt>
                <c:pt idx="423">
                  <c:v>131.18</c:v>
                </c:pt>
                <c:pt idx="424">
                  <c:v>129.42</c:v>
                </c:pt>
                <c:pt idx="425">
                  <c:v>129.06</c:v>
                </c:pt>
                <c:pt idx="426">
                  <c:v>129.44</c:v>
                </c:pt>
                <c:pt idx="427">
                  <c:v>129.85</c:v>
                </c:pt>
                <c:pt idx="428">
                  <c:v>129.69</c:v>
                </c:pt>
                <c:pt idx="429">
                  <c:v>128.84</c:v>
                </c:pt>
                <c:pt idx="430">
                  <c:v>129.74</c:v>
                </c:pt>
                <c:pt idx="431">
                  <c:v>129.32</c:v>
                </c:pt>
                <c:pt idx="432">
                  <c:v>129.9</c:v>
                </c:pt>
                <c:pt idx="433">
                  <c:v>129.33</c:v>
                </c:pt>
                <c:pt idx="434">
                  <c:v>129.21</c:v>
                </c:pt>
                <c:pt idx="435">
                  <c:v>130.65</c:v>
                </c:pt>
                <c:pt idx="436">
                  <c:v>129.28</c:v>
                </c:pt>
                <c:pt idx="437">
                  <c:v>129.33</c:v>
                </c:pt>
                <c:pt idx="438">
                  <c:v>129.3</c:v>
                </c:pt>
                <c:pt idx="439">
                  <c:v>122.84</c:v>
                </c:pt>
                <c:pt idx="440">
                  <c:v>127.93</c:v>
                </c:pt>
                <c:pt idx="441">
                  <c:v>127.88</c:v>
                </c:pt>
                <c:pt idx="442">
                  <c:v>127.87</c:v>
                </c:pt>
                <c:pt idx="443">
                  <c:v>128.44</c:v>
                </c:pt>
                <c:pt idx="444">
                  <c:v>128.96</c:v>
                </c:pt>
                <c:pt idx="445">
                  <c:v>128.81</c:v>
                </c:pt>
                <c:pt idx="446">
                  <c:v>128.37</c:v>
                </c:pt>
                <c:pt idx="447">
                  <c:v>128.78</c:v>
                </c:pt>
                <c:pt idx="448">
                  <c:v>130.95</c:v>
                </c:pt>
                <c:pt idx="449">
                  <c:v>130.78</c:v>
                </c:pt>
                <c:pt idx="450">
                  <c:v>131.17</c:v>
                </c:pt>
                <c:pt idx="451">
                  <c:v>130.66</c:v>
                </c:pt>
                <c:pt idx="452">
                  <c:v>130.78</c:v>
                </c:pt>
                <c:pt idx="453">
                  <c:v>132.09</c:v>
                </c:pt>
                <c:pt idx="454">
                  <c:v>132.0</c:v>
                </c:pt>
                <c:pt idx="455">
                  <c:v>131.91</c:v>
                </c:pt>
                <c:pt idx="456">
                  <c:v>131.39</c:v>
                </c:pt>
                <c:pt idx="457">
                  <c:v>132.1</c:v>
                </c:pt>
                <c:pt idx="458">
                  <c:v>132.58</c:v>
                </c:pt>
                <c:pt idx="459">
                  <c:v>132.57</c:v>
                </c:pt>
                <c:pt idx="460">
                  <c:v>132.43</c:v>
                </c:pt>
                <c:pt idx="461">
                  <c:v>131.86</c:v>
                </c:pt>
                <c:pt idx="462">
                  <c:v>132.34</c:v>
                </c:pt>
                <c:pt idx="463">
                  <c:v>132.5</c:v>
                </c:pt>
                <c:pt idx="464">
                  <c:v>132.06</c:v>
                </c:pt>
                <c:pt idx="465">
                  <c:v>131.77</c:v>
                </c:pt>
                <c:pt idx="466">
                  <c:v>131.96</c:v>
                </c:pt>
                <c:pt idx="467">
                  <c:v>132.45</c:v>
                </c:pt>
                <c:pt idx="468">
                  <c:v>132.16</c:v>
                </c:pt>
                <c:pt idx="469">
                  <c:v>130.72</c:v>
                </c:pt>
                <c:pt idx="470">
                  <c:v>128.8</c:v>
                </c:pt>
                <c:pt idx="471">
                  <c:v>128.25</c:v>
                </c:pt>
                <c:pt idx="472">
                  <c:v>128.3</c:v>
                </c:pt>
                <c:pt idx="473">
                  <c:v>127.47</c:v>
                </c:pt>
                <c:pt idx="474">
                  <c:v>128.87</c:v>
                </c:pt>
                <c:pt idx="475">
                  <c:v>128.08</c:v>
                </c:pt>
                <c:pt idx="476">
                  <c:v>128.24</c:v>
                </c:pt>
                <c:pt idx="477">
                  <c:v>128.25</c:v>
                </c:pt>
                <c:pt idx="478">
                  <c:v>129.34</c:v>
                </c:pt>
                <c:pt idx="479">
                  <c:v>130.98</c:v>
                </c:pt>
                <c:pt idx="480">
                  <c:v>130.58</c:v>
                </c:pt>
                <c:pt idx="481">
                  <c:v>131.0</c:v>
                </c:pt>
                <c:pt idx="482">
                  <c:v>131.09</c:v>
                </c:pt>
                <c:pt idx="483">
                  <c:v>131.18</c:v>
                </c:pt>
                <c:pt idx="484">
                  <c:v>130.84</c:v>
                </c:pt>
                <c:pt idx="485">
                  <c:v>130.76</c:v>
                </c:pt>
                <c:pt idx="486">
                  <c:v>131.32</c:v>
                </c:pt>
                <c:pt idx="487">
                  <c:v>131.46</c:v>
                </c:pt>
                <c:pt idx="488">
                  <c:v>131.62</c:v>
                </c:pt>
                <c:pt idx="489">
                  <c:v>130.97</c:v>
                </c:pt>
                <c:pt idx="490">
                  <c:v>131.01</c:v>
                </c:pt>
                <c:pt idx="491">
                  <c:v>132.36</c:v>
                </c:pt>
                <c:pt idx="492">
                  <c:v>132.84</c:v>
                </c:pt>
                <c:pt idx="493">
                  <c:v>132.54</c:v>
                </c:pt>
                <c:pt idx="494">
                  <c:v>131.92</c:v>
                </c:pt>
                <c:pt idx="495">
                  <c:v>131.9</c:v>
                </c:pt>
                <c:pt idx="496">
                  <c:v>132.24</c:v>
                </c:pt>
                <c:pt idx="497">
                  <c:v>132.77</c:v>
                </c:pt>
                <c:pt idx="498">
                  <c:v>133.49</c:v>
                </c:pt>
                <c:pt idx="499">
                  <c:v>131.83</c:v>
                </c:pt>
                <c:pt idx="500">
                  <c:v>132.0</c:v>
                </c:pt>
                <c:pt idx="501">
                  <c:v>132.57</c:v>
                </c:pt>
                <c:pt idx="502">
                  <c:v>132.45</c:v>
                </c:pt>
                <c:pt idx="503">
                  <c:v>131.76</c:v>
                </c:pt>
                <c:pt idx="504">
                  <c:v>131.5</c:v>
                </c:pt>
                <c:pt idx="505">
                  <c:v>132.36</c:v>
                </c:pt>
                <c:pt idx="506">
                  <c:v>132.2</c:v>
                </c:pt>
                <c:pt idx="507">
                  <c:v>132.19</c:v>
                </c:pt>
                <c:pt idx="508">
                  <c:v>131.47</c:v>
                </c:pt>
                <c:pt idx="509">
                  <c:v>131.59</c:v>
                </c:pt>
                <c:pt idx="510">
                  <c:v>132.27</c:v>
                </c:pt>
                <c:pt idx="511">
                  <c:v>131.98</c:v>
                </c:pt>
                <c:pt idx="512">
                  <c:v>132.12</c:v>
                </c:pt>
                <c:pt idx="513">
                  <c:v>131.41</c:v>
                </c:pt>
                <c:pt idx="514">
                  <c:v>131.31</c:v>
                </c:pt>
                <c:pt idx="515">
                  <c:v>131.94</c:v>
                </c:pt>
                <c:pt idx="516">
                  <c:v>132.05</c:v>
                </c:pt>
                <c:pt idx="517">
                  <c:v>131.96</c:v>
                </c:pt>
                <c:pt idx="518">
                  <c:v>132.53</c:v>
                </c:pt>
                <c:pt idx="519">
                  <c:v>130.81</c:v>
                </c:pt>
                <c:pt idx="520">
                  <c:v>130.97</c:v>
                </c:pt>
                <c:pt idx="521">
                  <c:v>131.43</c:v>
                </c:pt>
                <c:pt idx="522">
                  <c:v>130.44</c:v>
                </c:pt>
                <c:pt idx="523">
                  <c:v>131.03</c:v>
                </c:pt>
                <c:pt idx="524">
                  <c:v>130.56</c:v>
                </c:pt>
                <c:pt idx="525">
                  <c:v>130.51</c:v>
                </c:pt>
                <c:pt idx="526">
                  <c:v>130.7</c:v>
                </c:pt>
                <c:pt idx="527">
                  <c:v>130.32</c:v>
                </c:pt>
                <c:pt idx="528">
                  <c:v>129.99</c:v>
                </c:pt>
                <c:pt idx="529">
                  <c:v>130.5</c:v>
                </c:pt>
                <c:pt idx="530">
                  <c:v>130.98</c:v>
                </c:pt>
                <c:pt idx="531">
                  <c:v>131.06</c:v>
                </c:pt>
                <c:pt idx="532">
                  <c:v>131.36</c:v>
                </c:pt>
                <c:pt idx="533">
                  <c:v>131.63</c:v>
                </c:pt>
                <c:pt idx="534">
                  <c:v>132.94</c:v>
                </c:pt>
                <c:pt idx="535">
                  <c:v>132.73</c:v>
                </c:pt>
                <c:pt idx="536">
                  <c:v>132.69</c:v>
                </c:pt>
                <c:pt idx="537">
                  <c:v>131.71</c:v>
                </c:pt>
                <c:pt idx="538">
                  <c:v>131.99</c:v>
                </c:pt>
                <c:pt idx="539">
                  <c:v>132.85</c:v>
                </c:pt>
                <c:pt idx="540">
                  <c:v>132.54</c:v>
                </c:pt>
                <c:pt idx="541">
                  <c:v>132.37</c:v>
                </c:pt>
                <c:pt idx="542">
                  <c:v>131.83</c:v>
                </c:pt>
                <c:pt idx="543">
                  <c:v>132.05</c:v>
                </c:pt>
                <c:pt idx="544">
                  <c:v>132.34</c:v>
                </c:pt>
                <c:pt idx="545">
                  <c:v>132.61</c:v>
                </c:pt>
                <c:pt idx="546">
                  <c:v>132.55</c:v>
                </c:pt>
                <c:pt idx="547">
                  <c:v>131.99</c:v>
                </c:pt>
                <c:pt idx="548">
                  <c:v>132.07</c:v>
                </c:pt>
                <c:pt idx="549">
                  <c:v>132.3</c:v>
                </c:pt>
                <c:pt idx="550">
                  <c:v>132.14</c:v>
                </c:pt>
                <c:pt idx="551">
                  <c:v>132.46</c:v>
                </c:pt>
                <c:pt idx="552">
                  <c:v>132.16</c:v>
                </c:pt>
                <c:pt idx="553">
                  <c:v>131.98</c:v>
                </c:pt>
                <c:pt idx="554">
                  <c:v>131.74</c:v>
                </c:pt>
                <c:pt idx="555">
                  <c:v>132.07</c:v>
                </c:pt>
                <c:pt idx="556">
                  <c:v>131.35</c:v>
                </c:pt>
                <c:pt idx="557">
                  <c:v>131.93</c:v>
                </c:pt>
                <c:pt idx="558">
                  <c:v>131.62</c:v>
                </c:pt>
                <c:pt idx="559">
                  <c:v>131.49</c:v>
                </c:pt>
                <c:pt idx="560">
                  <c:v>131.63</c:v>
                </c:pt>
                <c:pt idx="561">
                  <c:v>131.4</c:v>
                </c:pt>
                <c:pt idx="562">
                  <c:v>131.38</c:v>
                </c:pt>
                <c:pt idx="563">
                  <c:v>131.56</c:v>
                </c:pt>
                <c:pt idx="564">
                  <c:v>131.76</c:v>
                </c:pt>
                <c:pt idx="565">
                  <c:v>131.52</c:v>
                </c:pt>
                <c:pt idx="566">
                  <c:v>132.51</c:v>
                </c:pt>
                <c:pt idx="567">
                  <c:v>131.54</c:v>
                </c:pt>
                <c:pt idx="568">
                  <c:v>130.97</c:v>
                </c:pt>
                <c:pt idx="569">
                  <c:v>132.2</c:v>
                </c:pt>
                <c:pt idx="570">
                  <c:v>131.38</c:v>
                </c:pt>
                <c:pt idx="571">
                  <c:v>131.29</c:v>
                </c:pt>
                <c:pt idx="572">
                  <c:v>131.43</c:v>
                </c:pt>
                <c:pt idx="573">
                  <c:v>132.23</c:v>
                </c:pt>
                <c:pt idx="574">
                  <c:v>132.15</c:v>
                </c:pt>
                <c:pt idx="575">
                  <c:v>131.7</c:v>
                </c:pt>
                <c:pt idx="576">
                  <c:v>131.32</c:v>
                </c:pt>
                <c:pt idx="577">
                  <c:v>131.64</c:v>
                </c:pt>
                <c:pt idx="578">
                  <c:v>132.54</c:v>
                </c:pt>
                <c:pt idx="579">
                  <c:v>132.33</c:v>
                </c:pt>
                <c:pt idx="580">
                  <c:v>131.59</c:v>
                </c:pt>
                <c:pt idx="581">
                  <c:v>131.37</c:v>
                </c:pt>
                <c:pt idx="582">
                  <c:v>132.02</c:v>
                </c:pt>
                <c:pt idx="583">
                  <c:v>131.69</c:v>
                </c:pt>
                <c:pt idx="584">
                  <c:v>131.83</c:v>
                </c:pt>
                <c:pt idx="585">
                  <c:v>131.61</c:v>
                </c:pt>
                <c:pt idx="586">
                  <c:v>132.03</c:v>
                </c:pt>
                <c:pt idx="587">
                  <c:v>132.07</c:v>
                </c:pt>
                <c:pt idx="588">
                  <c:v>132.76</c:v>
                </c:pt>
                <c:pt idx="589">
                  <c:v>132.77</c:v>
                </c:pt>
                <c:pt idx="590">
                  <c:v>132.25</c:v>
                </c:pt>
                <c:pt idx="591">
                  <c:v>132.46</c:v>
                </c:pt>
                <c:pt idx="592">
                  <c:v>129.31</c:v>
                </c:pt>
                <c:pt idx="593">
                  <c:v>129.22</c:v>
                </c:pt>
                <c:pt idx="594">
                  <c:v>130.03</c:v>
                </c:pt>
                <c:pt idx="595">
                  <c:v>129.72</c:v>
                </c:pt>
                <c:pt idx="596">
                  <c:v>129.18</c:v>
                </c:pt>
                <c:pt idx="597">
                  <c:v>129.44</c:v>
                </c:pt>
                <c:pt idx="598">
                  <c:v>129.53</c:v>
                </c:pt>
                <c:pt idx="599">
                  <c:v>129.18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9962216"/>
        <c:axId val="-2130461592"/>
      </c:scatterChart>
      <c:valAx>
        <c:axId val="-2129962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0461592"/>
        <c:crosses val="autoZero"/>
        <c:crossBetween val="midCat"/>
      </c:valAx>
      <c:valAx>
        <c:axId val="-2130461592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-212996221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Active Power (P)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8"/>
          <c:order val="0"/>
          <c:tx>
            <c:v>Active Power</c:v>
          </c:tx>
          <c:spPr>
            <a:ln w="12700"/>
          </c:spPr>
          <c:xVal>
            <c:numRef>
              <c:f>'DVD+Audio+STB+TV(0).xls'!$A$2:$A$601</c:f>
              <c:numCache>
                <c:formatCode>General</c:formatCode>
                <c:ptCount val="6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  <c:pt idx="255">
                  <c:v>255.0</c:v>
                </c:pt>
                <c:pt idx="256">
                  <c:v>256.0</c:v>
                </c:pt>
                <c:pt idx="257">
                  <c:v>257.0</c:v>
                </c:pt>
                <c:pt idx="258">
                  <c:v>258.0</c:v>
                </c:pt>
                <c:pt idx="259">
                  <c:v>259.0</c:v>
                </c:pt>
                <c:pt idx="260">
                  <c:v>260.0</c:v>
                </c:pt>
                <c:pt idx="261">
                  <c:v>261.0</c:v>
                </c:pt>
                <c:pt idx="262">
                  <c:v>262.0</c:v>
                </c:pt>
                <c:pt idx="263">
                  <c:v>263.0</c:v>
                </c:pt>
                <c:pt idx="264">
                  <c:v>264.0</c:v>
                </c:pt>
                <c:pt idx="265">
                  <c:v>265.0</c:v>
                </c:pt>
                <c:pt idx="266">
                  <c:v>266.0</c:v>
                </c:pt>
                <c:pt idx="267">
                  <c:v>267.0</c:v>
                </c:pt>
                <c:pt idx="268">
                  <c:v>268.0</c:v>
                </c:pt>
                <c:pt idx="269">
                  <c:v>269.0</c:v>
                </c:pt>
                <c:pt idx="270">
                  <c:v>270.0</c:v>
                </c:pt>
                <c:pt idx="271">
                  <c:v>271.0</c:v>
                </c:pt>
                <c:pt idx="272">
                  <c:v>272.0</c:v>
                </c:pt>
                <c:pt idx="273">
                  <c:v>273.0</c:v>
                </c:pt>
                <c:pt idx="274">
                  <c:v>274.0</c:v>
                </c:pt>
                <c:pt idx="275">
                  <c:v>275.0</c:v>
                </c:pt>
                <c:pt idx="276">
                  <c:v>276.0</c:v>
                </c:pt>
                <c:pt idx="277">
                  <c:v>277.0</c:v>
                </c:pt>
                <c:pt idx="278">
                  <c:v>278.0</c:v>
                </c:pt>
                <c:pt idx="279">
                  <c:v>279.0</c:v>
                </c:pt>
                <c:pt idx="280">
                  <c:v>280.0</c:v>
                </c:pt>
                <c:pt idx="281">
                  <c:v>281.0</c:v>
                </c:pt>
                <c:pt idx="282">
                  <c:v>282.0</c:v>
                </c:pt>
                <c:pt idx="283">
                  <c:v>283.0</c:v>
                </c:pt>
                <c:pt idx="284">
                  <c:v>284.0</c:v>
                </c:pt>
                <c:pt idx="285">
                  <c:v>285.0</c:v>
                </c:pt>
                <c:pt idx="286">
                  <c:v>286.0</c:v>
                </c:pt>
                <c:pt idx="287">
                  <c:v>287.0</c:v>
                </c:pt>
                <c:pt idx="288">
                  <c:v>288.0</c:v>
                </c:pt>
                <c:pt idx="289">
                  <c:v>289.0</c:v>
                </c:pt>
                <c:pt idx="290">
                  <c:v>290.0</c:v>
                </c:pt>
                <c:pt idx="291">
                  <c:v>291.0</c:v>
                </c:pt>
                <c:pt idx="292">
                  <c:v>292.0</c:v>
                </c:pt>
                <c:pt idx="293">
                  <c:v>293.0</c:v>
                </c:pt>
                <c:pt idx="294">
                  <c:v>294.0</c:v>
                </c:pt>
                <c:pt idx="295">
                  <c:v>295.0</c:v>
                </c:pt>
                <c:pt idx="296">
                  <c:v>296.0</c:v>
                </c:pt>
                <c:pt idx="297">
                  <c:v>297.0</c:v>
                </c:pt>
                <c:pt idx="298">
                  <c:v>298.0</c:v>
                </c:pt>
                <c:pt idx="299">
                  <c:v>299.0</c:v>
                </c:pt>
                <c:pt idx="300">
                  <c:v>300.0</c:v>
                </c:pt>
                <c:pt idx="301">
                  <c:v>301.0</c:v>
                </c:pt>
                <c:pt idx="302">
                  <c:v>302.0</c:v>
                </c:pt>
                <c:pt idx="303">
                  <c:v>303.0</c:v>
                </c:pt>
                <c:pt idx="304">
                  <c:v>304.0</c:v>
                </c:pt>
                <c:pt idx="305">
                  <c:v>305.0</c:v>
                </c:pt>
                <c:pt idx="306">
                  <c:v>306.0</c:v>
                </c:pt>
                <c:pt idx="307">
                  <c:v>307.0</c:v>
                </c:pt>
                <c:pt idx="308">
                  <c:v>308.0</c:v>
                </c:pt>
                <c:pt idx="309">
                  <c:v>309.0</c:v>
                </c:pt>
                <c:pt idx="310">
                  <c:v>310.0</c:v>
                </c:pt>
                <c:pt idx="311">
                  <c:v>311.0</c:v>
                </c:pt>
                <c:pt idx="312">
                  <c:v>312.0</c:v>
                </c:pt>
                <c:pt idx="313">
                  <c:v>313.0</c:v>
                </c:pt>
                <c:pt idx="314">
                  <c:v>314.0</c:v>
                </c:pt>
                <c:pt idx="315">
                  <c:v>315.0</c:v>
                </c:pt>
                <c:pt idx="316">
                  <c:v>316.0</c:v>
                </c:pt>
                <c:pt idx="317">
                  <c:v>317.0</c:v>
                </c:pt>
                <c:pt idx="318">
                  <c:v>318.0</c:v>
                </c:pt>
                <c:pt idx="319">
                  <c:v>319.0</c:v>
                </c:pt>
                <c:pt idx="320">
                  <c:v>320.0</c:v>
                </c:pt>
                <c:pt idx="321">
                  <c:v>321.0</c:v>
                </c:pt>
                <c:pt idx="322">
                  <c:v>322.0</c:v>
                </c:pt>
                <c:pt idx="323">
                  <c:v>323.0</c:v>
                </c:pt>
                <c:pt idx="324">
                  <c:v>324.0</c:v>
                </c:pt>
                <c:pt idx="325">
                  <c:v>325.0</c:v>
                </c:pt>
                <c:pt idx="326">
                  <c:v>326.0</c:v>
                </c:pt>
                <c:pt idx="327">
                  <c:v>327.0</c:v>
                </c:pt>
                <c:pt idx="328">
                  <c:v>328.0</c:v>
                </c:pt>
                <c:pt idx="329">
                  <c:v>329.0</c:v>
                </c:pt>
                <c:pt idx="330">
                  <c:v>330.0</c:v>
                </c:pt>
                <c:pt idx="331">
                  <c:v>331.0</c:v>
                </c:pt>
                <c:pt idx="332">
                  <c:v>332.0</c:v>
                </c:pt>
                <c:pt idx="333">
                  <c:v>333.0</c:v>
                </c:pt>
                <c:pt idx="334">
                  <c:v>334.0</c:v>
                </c:pt>
                <c:pt idx="335">
                  <c:v>335.0</c:v>
                </c:pt>
                <c:pt idx="336">
                  <c:v>336.0</c:v>
                </c:pt>
                <c:pt idx="337">
                  <c:v>337.0</c:v>
                </c:pt>
                <c:pt idx="338">
                  <c:v>338.0</c:v>
                </c:pt>
                <c:pt idx="339">
                  <c:v>339.0</c:v>
                </c:pt>
                <c:pt idx="340">
                  <c:v>340.0</c:v>
                </c:pt>
                <c:pt idx="341">
                  <c:v>341.0</c:v>
                </c:pt>
                <c:pt idx="342">
                  <c:v>342.0</c:v>
                </c:pt>
                <c:pt idx="343">
                  <c:v>343.0</c:v>
                </c:pt>
                <c:pt idx="344">
                  <c:v>344.0</c:v>
                </c:pt>
                <c:pt idx="345">
                  <c:v>345.0</c:v>
                </c:pt>
                <c:pt idx="346">
                  <c:v>346.0</c:v>
                </c:pt>
                <c:pt idx="347">
                  <c:v>347.0</c:v>
                </c:pt>
                <c:pt idx="348">
                  <c:v>348.0</c:v>
                </c:pt>
                <c:pt idx="349">
                  <c:v>349.0</c:v>
                </c:pt>
                <c:pt idx="350">
                  <c:v>350.0</c:v>
                </c:pt>
                <c:pt idx="351">
                  <c:v>351.0</c:v>
                </c:pt>
                <c:pt idx="352">
                  <c:v>352.0</c:v>
                </c:pt>
                <c:pt idx="353">
                  <c:v>353.0</c:v>
                </c:pt>
                <c:pt idx="354">
                  <c:v>354.0</c:v>
                </c:pt>
                <c:pt idx="355">
                  <c:v>355.0</c:v>
                </c:pt>
                <c:pt idx="356">
                  <c:v>356.0</c:v>
                </c:pt>
                <c:pt idx="357">
                  <c:v>357.0</c:v>
                </c:pt>
                <c:pt idx="358">
                  <c:v>358.0</c:v>
                </c:pt>
                <c:pt idx="359">
                  <c:v>359.0</c:v>
                </c:pt>
                <c:pt idx="360">
                  <c:v>360.0</c:v>
                </c:pt>
                <c:pt idx="361">
                  <c:v>361.0</c:v>
                </c:pt>
                <c:pt idx="362">
                  <c:v>362.0</c:v>
                </c:pt>
                <c:pt idx="363">
                  <c:v>363.0</c:v>
                </c:pt>
                <c:pt idx="364">
                  <c:v>364.0</c:v>
                </c:pt>
                <c:pt idx="365">
                  <c:v>365.0</c:v>
                </c:pt>
                <c:pt idx="366">
                  <c:v>366.0</c:v>
                </c:pt>
                <c:pt idx="367">
                  <c:v>367.0</c:v>
                </c:pt>
                <c:pt idx="368">
                  <c:v>368.0</c:v>
                </c:pt>
                <c:pt idx="369">
                  <c:v>369.0</c:v>
                </c:pt>
                <c:pt idx="370">
                  <c:v>370.0</c:v>
                </c:pt>
                <c:pt idx="371">
                  <c:v>371.0</c:v>
                </c:pt>
                <c:pt idx="372">
                  <c:v>372.0</c:v>
                </c:pt>
                <c:pt idx="373">
                  <c:v>373.0</c:v>
                </c:pt>
                <c:pt idx="374">
                  <c:v>374.0</c:v>
                </c:pt>
                <c:pt idx="375">
                  <c:v>375.0</c:v>
                </c:pt>
                <c:pt idx="376">
                  <c:v>376.0</c:v>
                </c:pt>
                <c:pt idx="377">
                  <c:v>377.0</c:v>
                </c:pt>
                <c:pt idx="378">
                  <c:v>378.0</c:v>
                </c:pt>
                <c:pt idx="379">
                  <c:v>379.0</c:v>
                </c:pt>
                <c:pt idx="380">
                  <c:v>380.0</c:v>
                </c:pt>
                <c:pt idx="381">
                  <c:v>381.0</c:v>
                </c:pt>
                <c:pt idx="382">
                  <c:v>382.0</c:v>
                </c:pt>
                <c:pt idx="383">
                  <c:v>383.0</c:v>
                </c:pt>
                <c:pt idx="384">
                  <c:v>384.0</c:v>
                </c:pt>
                <c:pt idx="385">
                  <c:v>385.0</c:v>
                </c:pt>
                <c:pt idx="386">
                  <c:v>386.0</c:v>
                </c:pt>
                <c:pt idx="387">
                  <c:v>387.0</c:v>
                </c:pt>
                <c:pt idx="388">
                  <c:v>388.0</c:v>
                </c:pt>
                <c:pt idx="389">
                  <c:v>389.0</c:v>
                </c:pt>
                <c:pt idx="390">
                  <c:v>390.0</c:v>
                </c:pt>
                <c:pt idx="391">
                  <c:v>391.0</c:v>
                </c:pt>
                <c:pt idx="392">
                  <c:v>392.0</c:v>
                </c:pt>
                <c:pt idx="393">
                  <c:v>393.0</c:v>
                </c:pt>
                <c:pt idx="394">
                  <c:v>394.0</c:v>
                </c:pt>
                <c:pt idx="395">
                  <c:v>395.0</c:v>
                </c:pt>
                <c:pt idx="396">
                  <c:v>396.0</c:v>
                </c:pt>
                <c:pt idx="397">
                  <c:v>397.0</c:v>
                </c:pt>
                <c:pt idx="398">
                  <c:v>398.0</c:v>
                </c:pt>
                <c:pt idx="399">
                  <c:v>399.0</c:v>
                </c:pt>
                <c:pt idx="400">
                  <c:v>400.0</c:v>
                </c:pt>
                <c:pt idx="401">
                  <c:v>401.0</c:v>
                </c:pt>
                <c:pt idx="402">
                  <c:v>402.0</c:v>
                </c:pt>
                <c:pt idx="403">
                  <c:v>403.0</c:v>
                </c:pt>
                <c:pt idx="404">
                  <c:v>404.0</c:v>
                </c:pt>
                <c:pt idx="405">
                  <c:v>405.0</c:v>
                </c:pt>
                <c:pt idx="406">
                  <c:v>406.0</c:v>
                </c:pt>
                <c:pt idx="407">
                  <c:v>407.0</c:v>
                </c:pt>
                <c:pt idx="408">
                  <c:v>408.0</c:v>
                </c:pt>
                <c:pt idx="409">
                  <c:v>409.0</c:v>
                </c:pt>
                <c:pt idx="410">
                  <c:v>410.0</c:v>
                </c:pt>
                <c:pt idx="411">
                  <c:v>411.0</c:v>
                </c:pt>
                <c:pt idx="412">
                  <c:v>412.0</c:v>
                </c:pt>
                <c:pt idx="413">
                  <c:v>413.0</c:v>
                </c:pt>
                <c:pt idx="414">
                  <c:v>414.0</c:v>
                </c:pt>
                <c:pt idx="415">
                  <c:v>415.0</c:v>
                </c:pt>
                <c:pt idx="416">
                  <c:v>416.0</c:v>
                </c:pt>
                <c:pt idx="417">
                  <c:v>417.0</c:v>
                </c:pt>
                <c:pt idx="418">
                  <c:v>418.0</c:v>
                </c:pt>
                <c:pt idx="419">
                  <c:v>419.0</c:v>
                </c:pt>
                <c:pt idx="420">
                  <c:v>420.0</c:v>
                </c:pt>
                <c:pt idx="421">
                  <c:v>421.0</c:v>
                </c:pt>
                <c:pt idx="422">
                  <c:v>422.0</c:v>
                </c:pt>
                <c:pt idx="423">
                  <c:v>423.0</c:v>
                </c:pt>
                <c:pt idx="424">
                  <c:v>424.0</c:v>
                </c:pt>
                <c:pt idx="425">
                  <c:v>425.0</c:v>
                </c:pt>
                <c:pt idx="426">
                  <c:v>426.0</c:v>
                </c:pt>
                <c:pt idx="427">
                  <c:v>427.0</c:v>
                </c:pt>
                <c:pt idx="428">
                  <c:v>428.0</c:v>
                </c:pt>
                <c:pt idx="429">
                  <c:v>429.0</c:v>
                </c:pt>
                <c:pt idx="430">
                  <c:v>430.0</c:v>
                </c:pt>
                <c:pt idx="431">
                  <c:v>431.0</c:v>
                </c:pt>
                <c:pt idx="432">
                  <c:v>432.0</c:v>
                </c:pt>
                <c:pt idx="433">
                  <c:v>433.0</c:v>
                </c:pt>
                <c:pt idx="434">
                  <c:v>434.0</c:v>
                </c:pt>
                <c:pt idx="435">
                  <c:v>435.0</c:v>
                </c:pt>
                <c:pt idx="436">
                  <c:v>436.0</c:v>
                </c:pt>
                <c:pt idx="437">
                  <c:v>437.0</c:v>
                </c:pt>
                <c:pt idx="438">
                  <c:v>438.0</c:v>
                </c:pt>
                <c:pt idx="439">
                  <c:v>439.0</c:v>
                </c:pt>
                <c:pt idx="440">
                  <c:v>440.0</c:v>
                </c:pt>
                <c:pt idx="441">
                  <c:v>441.0</c:v>
                </c:pt>
                <c:pt idx="442">
                  <c:v>442.0</c:v>
                </c:pt>
                <c:pt idx="443">
                  <c:v>443.0</c:v>
                </c:pt>
                <c:pt idx="444">
                  <c:v>444.0</c:v>
                </c:pt>
                <c:pt idx="445">
                  <c:v>445.0</c:v>
                </c:pt>
                <c:pt idx="446">
                  <c:v>446.0</c:v>
                </c:pt>
                <c:pt idx="447">
                  <c:v>447.0</c:v>
                </c:pt>
                <c:pt idx="448">
                  <c:v>448.0</c:v>
                </c:pt>
                <c:pt idx="449">
                  <c:v>449.0</c:v>
                </c:pt>
                <c:pt idx="450">
                  <c:v>450.0</c:v>
                </c:pt>
                <c:pt idx="451">
                  <c:v>451.0</c:v>
                </c:pt>
                <c:pt idx="452">
                  <c:v>452.0</c:v>
                </c:pt>
                <c:pt idx="453">
                  <c:v>453.0</c:v>
                </c:pt>
                <c:pt idx="454">
                  <c:v>454.0</c:v>
                </c:pt>
                <c:pt idx="455">
                  <c:v>455.0</c:v>
                </c:pt>
                <c:pt idx="456">
                  <c:v>456.0</c:v>
                </c:pt>
                <c:pt idx="457">
                  <c:v>457.0</c:v>
                </c:pt>
                <c:pt idx="458">
                  <c:v>458.0</c:v>
                </c:pt>
                <c:pt idx="459">
                  <c:v>459.0</c:v>
                </c:pt>
                <c:pt idx="460">
                  <c:v>460.0</c:v>
                </c:pt>
                <c:pt idx="461">
                  <c:v>461.0</c:v>
                </c:pt>
                <c:pt idx="462">
                  <c:v>462.0</c:v>
                </c:pt>
                <c:pt idx="463">
                  <c:v>463.0</c:v>
                </c:pt>
                <c:pt idx="464">
                  <c:v>464.0</c:v>
                </c:pt>
                <c:pt idx="465">
                  <c:v>465.0</c:v>
                </c:pt>
                <c:pt idx="466">
                  <c:v>466.0</c:v>
                </c:pt>
                <c:pt idx="467">
                  <c:v>467.0</c:v>
                </c:pt>
                <c:pt idx="468">
                  <c:v>468.0</c:v>
                </c:pt>
                <c:pt idx="469">
                  <c:v>469.0</c:v>
                </c:pt>
                <c:pt idx="470">
                  <c:v>470.0</c:v>
                </c:pt>
                <c:pt idx="471">
                  <c:v>471.0</c:v>
                </c:pt>
                <c:pt idx="472">
                  <c:v>472.0</c:v>
                </c:pt>
                <c:pt idx="473">
                  <c:v>473.0</c:v>
                </c:pt>
                <c:pt idx="474">
                  <c:v>474.0</c:v>
                </c:pt>
                <c:pt idx="475">
                  <c:v>475.0</c:v>
                </c:pt>
                <c:pt idx="476">
                  <c:v>476.0</c:v>
                </c:pt>
                <c:pt idx="477">
                  <c:v>477.0</c:v>
                </c:pt>
                <c:pt idx="478">
                  <c:v>478.0</c:v>
                </c:pt>
                <c:pt idx="479">
                  <c:v>479.0</c:v>
                </c:pt>
                <c:pt idx="480">
                  <c:v>480.0</c:v>
                </c:pt>
                <c:pt idx="481">
                  <c:v>481.0</c:v>
                </c:pt>
                <c:pt idx="482">
                  <c:v>482.0</c:v>
                </c:pt>
                <c:pt idx="483">
                  <c:v>483.0</c:v>
                </c:pt>
                <c:pt idx="484">
                  <c:v>484.0</c:v>
                </c:pt>
                <c:pt idx="485">
                  <c:v>485.0</c:v>
                </c:pt>
                <c:pt idx="486">
                  <c:v>486.0</c:v>
                </c:pt>
                <c:pt idx="487">
                  <c:v>487.0</c:v>
                </c:pt>
                <c:pt idx="488">
                  <c:v>488.0</c:v>
                </c:pt>
                <c:pt idx="489">
                  <c:v>489.0</c:v>
                </c:pt>
                <c:pt idx="490">
                  <c:v>490.0</c:v>
                </c:pt>
                <c:pt idx="491">
                  <c:v>491.0</c:v>
                </c:pt>
                <c:pt idx="492">
                  <c:v>492.0</c:v>
                </c:pt>
                <c:pt idx="493">
                  <c:v>493.0</c:v>
                </c:pt>
                <c:pt idx="494">
                  <c:v>494.0</c:v>
                </c:pt>
                <c:pt idx="495">
                  <c:v>495.0</c:v>
                </c:pt>
                <c:pt idx="496">
                  <c:v>496.0</c:v>
                </c:pt>
                <c:pt idx="497">
                  <c:v>497.0</c:v>
                </c:pt>
                <c:pt idx="498">
                  <c:v>498.0</c:v>
                </c:pt>
                <c:pt idx="499">
                  <c:v>499.0</c:v>
                </c:pt>
                <c:pt idx="500">
                  <c:v>500.0</c:v>
                </c:pt>
                <c:pt idx="501">
                  <c:v>501.0</c:v>
                </c:pt>
                <c:pt idx="502">
                  <c:v>502.0</c:v>
                </c:pt>
                <c:pt idx="503">
                  <c:v>503.0</c:v>
                </c:pt>
                <c:pt idx="504">
                  <c:v>504.0</c:v>
                </c:pt>
                <c:pt idx="505">
                  <c:v>505.0</c:v>
                </c:pt>
                <c:pt idx="506">
                  <c:v>506.0</c:v>
                </c:pt>
                <c:pt idx="507">
                  <c:v>507.0</c:v>
                </c:pt>
                <c:pt idx="508">
                  <c:v>508.0</c:v>
                </c:pt>
                <c:pt idx="509">
                  <c:v>509.0</c:v>
                </c:pt>
                <c:pt idx="510">
                  <c:v>510.0</c:v>
                </c:pt>
                <c:pt idx="511">
                  <c:v>511.0</c:v>
                </c:pt>
                <c:pt idx="512">
                  <c:v>512.0</c:v>
                </c:pt>
                <c:pt idx="513">
                  <c:v>513.0</c:v>
                </c:pt>
                <c:pt idx="514">
                  <c:v>514.0</c:v>
                </c:pt>
                <c:pt idx="515">
                  <c:v>515.0</c:v>
                </c:pt>
                <c:pt idx="516">
                  <c:v>516.0</c:v>
                </c:pt>
                <c:pt idx="517">
                  <c:v>517.0</c:v>
                </c:pt>
                <c:pt idx="518">
                  <c:v>518.0</c:v>
                </c:pt>
                <c:pt idx="519">
                  <c:v>519.0</c:v>
                </c:pt>
                <c:pt idx="520">
                  <c:v>520.0</c:v>
                </c:pt>
                <c:pt idx="521">
                  <c:v>521.0</c:v>
                </c:pt>
                <c:pt idx="522">
                  <c:v>522.0</c:v>
                </c:pt>
                <c:pt idx="523">
                  <c:v>523.0</c:v>
                </c:pt>
                <c:pt idx="524">
                  <c:v>524.0</c:v>
                </c:pt>
                <c:pt idx="525">
                  <c:v>525.0</c:v>
                </c:pt>
                <c:pt idx="526">
                  <c:v>526.0</c:v>
                </c:pt>
                <c:pt idx="527">
                  <c:v>527.0</c:v>
                </c:pt>
                <c:pt idx="528">
                  <c:v>528.0</c:v>
                </c:pt>
                <c:pt idx="529">
                  <c:v>529.0</c:v>
                </c:pt>
                <c:pt idx="530">
                  <c:v>530.0</c:v>
                </c:pt>
                <c:pt idx="531">
                  <c:v>531.0</c:v>
                </c:pt>
                <c:pt idx="532">
                  <c:v>532.0</c:v>
                </c:pt>
                <c:pt idx="533">
                  <c:v>533.0</c:v>
                </c:pt>
                <c:pt idx="534">
                  <c:v>534.0</c:v>
                </c:pt>
                <c:pt idx="535">
                  <c:v>535.0</c:v>
                </c:pt>
                <c:pt idx="536">
                  <c:v>536.0</c:v>
                </c:pt>
                <c:pt idx="537">
                  <c:v>537.0</c:v>
                </c:pt>
                <c:pt idx="538">
                  <c:v>538.0</c:v>
                </c:pt>
                <c:pt idx="539">
                  <c:v>539.0</c:v>
                </c:pt>
                <c:pt idx="540">
                  <c:v>540.0</c:v>
                </c:pt>
                <c:pt idx="541">
                  <c:v>541.0</c:v>
                </c:pt>
                <c:pt idx="542">
                  <c:v>542.0</c:v>
                </c:pt>
                <c:pt idx="543">
                  <c:v>543.0</c:v>
                </c:pt>
                <c:pt idx="544">
                  <c:v>544.0</c:v>
                </c:pt>
                <c:pt idx="545">
                  <c:v>545.0</c:v>
                </c:pt>
                <c:pt idx="546">
                  <c:v>546.0</c:v>
                </c:pt>
                <c:pt idx="547">
                  <c:v>547.0</c:v>
                </c:pt>
                <c:pt idx="548">
                  <c:v>548.0</c:v>
                </c:pt>
                <c:pt idx="549">
                  <c:v>549.0</c:v>
                </c:pt>
                <c:pt idx="550">
                  <c:v>550.0</c:v>
                </c:pt>
                <c:pt idx="551">
                  <c:v>551.0</c:v>
                </c:pt>
                <c:pt idx="552">
                  <c:v>552.0</c:v>
                </c:pt>
                <c:pt idx="553">
                  <c:v>553.0</c:v>
                </c:pt>
                <c:pt idx="554">
                  <c:v>554.0</c:v>
                </c:pt>
                <c:pt idx="555">
                  <c:v>555.0</c:v>
                </c:pt>
                <c:pt idx="556">
                  <c:v>556.0</c:v>
                </c:pt>
                <c:pt idx="557">
                  <c:v>557.0</c:v>
                </c:pt>
                <c:pt idx="558">
                  <c:v>558.0</c:v>
                </c:pt>
                <c:pt idx="559">
                  <c:v>559.0</c:v>
                </c:pt>
                <c:pt idx="560">
                  <c:v>560.0</c:v>
                </c:pt>
                <c:pt idx="561">
                  <c:v>561.0</c:v>
                </c:pt>
                <c:pt idx="562">
                  <c:v>562.0</c:v>
                </c:pt>
                <c:pt idx="563">
                  <c:v>563.0</c:v>
                </c:pt>
                <c:pt idx="564">
                  <c:v>564.0</c:v>
                </c:pt>
                <c:pt idx="565">
                  <c:v>565.0</c:v>
                </c:pt>
                <c:pt idx="566">
                  <c:v>566.0</c:v>
                </c:pt>
                <c:pt idx="567">
                  <c:v>567.0</c:v>
                </c:pt>
                <c:pt idx="568">
                  <c:v>568.0</c:v>
                </c:pt>
                <c:pt idx="569">
                  <c:v>569.0</c:v>
                </c:pt>
                <c:pt idx="570">
                  <c:v>570.0</c:v>
                </c:pt>
                <c:pt idx="571">
                  <c:v>571.0</c:v>
                </c:pt>
                <c:pt idx="572">
                  <c:v>572.0</c:v>
                </c:pt>
                <c:pt idx="573">
                  <c:v>573.0</c:v>
                </c:pt>
                <c:pt idx="574">
                  <c:v>574.0</c:v>
                </c:pt>
                <c:pt idx="575">
                  <c:v>575.0</c:v>
                </c:pt>
                <c:pt idx="576">
                  <c:v>576.0</c:v>
                </c:pt>
                <c:pt idx="577">
                  <c:v>577.0</c:v>
                </c:pt>
                <c:pt idx="578">
                  <c:v>578.0</c:v>
                </c:pt>
                <c:pt idx="579">
                  <c:v>579.0</c:v>
                </c:pt>
                <c:pt idx="580">
                  <c:v>580.0</c:v>
                </c:pt>
                <c:pt idx="581">
                  <c:v>581.0</c:v>
                </c:pt>
                <c:pt idx="582">
                  <c:v>582.0</c:v>
                </c:pt>
                <c:pt idx="583">
                  <c:v>583.0</c:v>
                </c:pt>
                <c:pt idx="584">
                  <c:v>584.0</c:v>
                </c:pt>
                <c:pt idx="585">
                  <c:v>585.0</c:v>
                </c:pt>
                <c:pt idx="586">
                  <c:v>586.0</c:v>
                </c:pt>
                <c:pt idx="587">
                  <c:v>587.0</c:v>
                </c:pt>
                <c:pt idx="588">
                  <c:v>588.0</c:v>
                </c:pt>
                <c:pt idx="589">
                  <c:v>589.0</c:v>
                </c:pt>
                <c:pt idx="590">
                  <c:v>590.0</c:v>
                </c:pt>
                <c:pt idx="591">
                  <c:v>591.0</c:v>
                </c:pt>
                <c:pt idx="592">
                  <c:v>592.0</c:v>
                </c:pt>
                <c:pt idx="593">
                  <c:v>593.0</c:v>
                </c:pt>
                <c:pt idx="594">
                  <c:v>594.0</c:v>
                </c:pt>
                <c:pt idx="595">
                  <c:v>595.0</c:v>
                </c:pt>
                <c:pt idx="596">
                  <c:v>596.0</c:v>
                </c:pt>
                <c:pt idx="597">
                  <c:v>597.0</c:v>
                </c:pt>
                <c:pt idx="598">
                  <c:v>598.0</c:v>
                </c:pt>
                <c:pt idx="599">
                  <c:v>599.0</c:v>
                </c:pt>
              </c:numCache>
            </c:numRef>
          </c:xVal>
          <c:yVal>
            <c:numRef>
              <c:f>'DVD+Audio+STB+TV(0).xls'!$J$2:$J$601</c:f>
              <c:numCache>
                <c:formatCode>0.00E+00</c:formatCode>
                <c:ptCount val="600"/>
                <c:pt idx="0">
                  <c:v>98.2253913</c:v>
                </c:pt>
                <c:pt idx="1">
                  <c:v>99.2557999</c:v>
                </c:pt>
                <c:pt idx="2">
                  <c:v>100.262647</c:v>
                </c:pt>
                <c:pt idx="3">
                  <c:v>99.9320986</c:v>
                </c:pt>
                <c:pt idx="4">
                  <c:v>100.062204</c:v>
                </c:pt>
                <c:pt idx="5">
                  <c:v>100.0346256</c:v>
                </c:pt>
                <c:pt idx="6">
                  <c:v>99.7592022</c:v>
                </c:pt>
                <c:pt idx="7">
                  <c:v>99.8660026</c:v>
                </c:pt>
                <c:pt idx="8">
                  <c:v>100.0084692</c:v>
                </c:pt>
                <c:pt idx="9">
                  <c:v>99.939483</c:v>
                </c:pt>
                <c:pt idx="10">
                  <c:v>99.4472486</c:v>
                </c:pt>
                <c:pt idx="11">
                  <c:v>100.11625</c:v>
                </c:pt>
                <c:pt idx="12">
                  <c:v>99.7340984</c:v>
                </c:pt>
                <c:pt idx="13">
                  <c:v>100.72524</c:v>
                </c:pt>
                <c:pt idx="14">
                  <c:v>101.0667725</c:v>
                </c:pt>
                <c:pt idx="15">
                  <c:v>100.7204996</c:v>
                </c:pt>
                <c:pt idx="16">
                  <c:v>100.674112</c:v>
                </c:pt>
                <c:pt idx="17">
                  <c:v>100.9501243</c:v>
                </c:pt>
                <c:pt idx="18">
                  <c:v>100.9977055</c:v>
                </c:pt>
                <c:pt idx="19">
                  <c:v>100.502904</c:v>
                </c:pt>
                <c:pt idx="20">
                  <c:v>101.0010712</c:v>
                </c:pt>
                <c:pt idx="21">
                  <c:v>101.7111634</c:v>
                </c:pt>
                <c:pt idx="22">
                  <c:v>100.783053</c:v>
                </c:pt>
                <c:pt idx="23">
                  <c:v>100.820772</c:v>
                </c:pt>
                <c:pt idx="24">
                  <c:v>100.6606965</c:v>
                </c:pt>
                <c:pt idx="25">
                  <c:v>101.2241714</c:v>
                </c:pt>
                <c:pt idx="26">
                  <c:v>100.9891686</c:v>
                </c:pt>
                <c:pt idx="27">
                  <c:v>101.3512646</c:v>
                </c:pt>
                <c:pt idx="28">
                  <c:v>101.198268</c:v>
                </c:pt>
                <c:pt idx="29">
                  <c:v>101.1142158</c:v>
                </c:pt>
                <c:pt idx="30">
                  <c:v>101.4256992</c:v>
                </c:pt>
                <c:pt idx="31">
                  <c:v>100.9192284</c:v>
                </c:pt>
                <c:pt idx="32">
                  <c:v>100.893588</c:v>
                </c:pt>
                <c:pt idx="33">
                  <c:v>100.560864</c:v>
                </c:pt>
                <c:pt idx="34">
                  <c:v>99.76619309999998</c:v>
                </c:pt>
                <c:pt idx="35">
                  <c:v>99.94995</c:v>
                </c:pt>
                <c:pt idx="36">
                  <c:v>100.3200855</c:v>
                </c:pt>
                <c:pt idx="37">
                  <c:v>100.1217888</c:v>
                </c:pt>
                <c:pt idx="38">
                  <c:v>100.2704292</c:v>
                </c:pt>
                <c:pt idx="39">
                  <c:v>99.9849276</c:v>
                </c:pt>
                <c:pt idx="40">
                  <c:v>100.1748345</c:v>
                </c:pt>
                <c:pt idx="41">
                  <c:v>100.4621324</c:v>
                </c:pt>
                <c:pt idx="42">
                  <c:v>100.39638</c:v>
                </c:pt>
                <c:pt idx="43">
                  <c:v>100.3587804</c:v>
                </c:pt>
                <c:pt idx="44">
                  <c:v>100.3384325</c:v>
                </c:pt>
                <c:pt idx="45">
                  <c:v>99.88073940000001</c:v>
                </c:pt>
                <c:pt idx="46">
                  <c:v>100.308543</c:v>
                </c:pt>
                <c:pt idx="47">
                  <c:v>100.2845242</c:v>
                </c:pt>
                <c:pt idx="48">
                  <c:v>99.6156956</c:v>
                </c:pt>
                <c:pt idx="49">
                  <c:v>100.61591</c:v>
                </c:pt>
                <c:pt idx="50">
                  <c:v>101.1736096</c:v>
                </c:pt>
                <c:pt idx="51">
                  <c:v>101.305525</c:v>
                </c:pt>
                <c:pt idx="52">
                  <c:v>100.9544184</c:v>
                </c:pt>
                <c:pt idx="53">
                  <c:v>100.8541638</c:v>
                </c:pt>
                <c:pt idx="54">
                  <c:v>100.799322</c:v>
                </c:pt>
                <c:pt idx="55">
                  <c:v>100.8201321</c:v>
                </c:pt>
                <c:pt idx="56">
                  <c:v>100.9937404</c:v>
                </c:pt>
                <c:pt idx="57">
                  <c:v>100.9895087</c:v>
                </c:pt>
                <c:pt idx="58">
                  <c:v>100.7660952</c:v>
                </c:pt>
                <c:pt idx="59">
                  <c:v>101.4106307</c:v>
                </c:pt>
                <c:pt idx="60">
                  <c:v>101.554816</c:v>
                </c:pt>
                <c:pt idx="61">
                  <c:v>100.8846822</c:v>
                </c:pt>
                <c:pt idx="62">
                  <c:v>101.1268594</c:v>
                </c:pt>
                <c:pt idx="63">
                  <c:v>100.7540176</c:v>
                </c:pt>
                <c:pt idx="64">
                  <c:v>101.250513</c:v>
                </c:pt>
                <c:pt idx="65">
                  <c:v>101.2786866</c:v>
                </c:pt>
                <c:pt idx="66">
                  <c:v>100.88361</c:v>
                </c:pt>
                <c:pt idx="67">
                  <c:v>101.5207488</c:v>
                </c:pt>
                <c:pt idx="68">
                  <c:v>100.9994125</c:v>
                </c:pt>
                <c:pt idx="69">
                  <c:v>101.28756</c:v>
                </c:pt>
                <c:pt idx="70">
                  <c:v>101.5286063</c:v>
                </c:pt>
                <c:pt idx="71">
                  <c:v>101.4555395</c:v>
                </c:pt>
                <c:pt idx="72">
                  <c:v>100.7844134</c:v>
                </c:pt>
                <c:pt idx="73">
                  <c:v>100.820622</c:v>
                </c:pt>
                <c:pt idx="74">
                  <c:v>101.233483</c:v>
                </c:pt>
                <c:pt idx="75">
                  <c:v>101.0200466</c:v>
                </c:pt>
                <c:pt idx="76">
                  <c:v>100.8080268</c:v>
                </c:pt>
                <c:pt idx="77">
                  <c:v>100.6456576</c:v>
                </c:pt>
                <c:pt idx="78">
                  <c:v>100.1206659</c:v>
                </c:pt>
                <c:pt idx="79">
                  <c:v>101.2351693</c:v>
                </c:pt>
                <c:pt idx="80">
                  <c:v>100.9120896</c:v>
                </c:pt>
                <c:pt idx="81">
                  <c:v>100.700472</c:v>
                </c:pt>
                <c:pt idx="82">
                  <c:v>100.656192</c:v>
                </c:pt>
                <c:pt idx="83">
                  <c:v>100.9490252</c:v>
                </c:pt>
                <c:pt idx="84">
                  <c:v>100.8212085</c:v>
                </c:pt>
                <c:pt idx="85">
                  <c:v>101.0169542</c:v>
                </c:pt>
                <c:pt idx="86">
                  <c:v>100.475767</c:v>
                </c:pt>
                <c:pt idx="87">
                  <c:v>100.831467</c:v>
                </c:pt>
                <c:pt idx="88">
                  <c:v>101.3449731</c:v>
                </c:pt>
                <c:pt idx="89">
                  <c:v>101.187009</c:v>
                </c:pt>
                <c:pt idx="90">
                  <c:v>101.0308428</c:v>
                </c:pt>
                <c:pt idx="91">
                  <c:v>101.3376263</c:v>
                </c:pt>
                <c:pt idx="92">
                  <c:v>101.1975003</c:v>
                </c:pt>
                <c:pt idx="93">
                  <c:v>101.1372471</c:v>
                </c:pt>
                <c:pt idx="94">
                  <c:v>101.1077463</c:v>
                </c:pt>
                <c:pt idx="95">
                  <c:v>101.1462885</c:v>
                </c:pt>
                <c:pt idx="96">
                  <c:v>100.7066559</c:v>
                </c:pt>
                <c:pt idx="97">
                  <c:v>100.7468007</c:v>
                </c:pt>
                <c:pt idx="98">
                  <c:v>100.9217028</c:v>
                </c:pt>
                <c:pt idx="99">
                  <c:v>100.8821302</c:v>
                </c:pt>
                <c:pt idx="100">
                  <c:v>100.6345566</c:v>
                </c:pt>
                <c:pt idx="101">
                  <c:v>100.991826</c:v>
                </c:pt>
                <c:pt idx="102">
                  <c:v>101.1448713</c:v>
                </c:pt>
                <c:pt idx="103">
                  <c:v>101.952632</c:v>
                </c:pt>
                <c:pt idx="104">
                  <c:v>101.5986316</c:v>
                </c:pt>
                <c:pt idx="105">
                  <c:v>101.125092</c:v>
                </c:pt>
                <c:pt idx="106">
                  <c:v>100.6289185</c:v>
                </c:pt>
                <c:pt idx="107">
                  <c:v>101.0636536</c:v>
                </c:pt>
                <c:pt idx="108">
                  <c:v>101.004294</c:v>
                </c:pt>
                <c:pt idx="109">
                  <c:v>101.4387592</c:v>
                </c:pt>
                <c:pt idx="110">
                  <c:v>100.9586078</c:v>
                </c:pt>
                <c:pt idx="111">
                  <c:v>100.9404305</c:v>
                </c:pt>
                <c:pt idx="112">
                  <c:v>100.6653588</c:v>
                </c:pt>
                <c:pt idx="113">
                  <c:v>100.9182341</c:v>
                </c:pt>
                <c:pt idx="114">
                  <c:v>102.213352</c:v>
                </c:pt>
                <c:pt idx="115">
                  <c:v>100.4107434</c:v>
                </c:pt>
                <c:pt idx="116">
                  <c:v>101.209884</c:v>
                </c:pt>
                <c:pt idx="117">
                  <c:v>100.97472</c:v>
                </c:pt>
                <c:pt idx="118">
                  <c:v>101.2522995</c:v>
                </c:pt>
                <c:pt idx="119">
                  <c:v>101.2787886</c:v>
                </c:pt>
                <c:pt idx="120">
                  <c:v>100.7621545</c:v>
                </c:pt>
                <c:pt idx="121">
                  <c:v>100.6967585</c:v>
                </c:pt>
                <c:pt idx="122">
                  <c:v>101.1880418</c:v>
                </c:pt>
                <c:pt idx="123">
                  <c:v>101.3218976</c:v>
                </c:pt>
                <c:pt idx="124">
                  <c:v>101.2718696</c:v>
                </c:pt>
                <c:pt idx="125">
                  <c:v>100.4660645</c:v>
                </c:pt>
                <c:pt idx="126">
                  <c:v>100.868042</c:v>
                </c:pt>
                <c:pt idx="127">
                  <c:v>101.167339</c:v>
                </c:pt>
                <c:pt idx="128">
                  <c:v>101.330328</c:v>
                </c:pt>
                <c:pt idx="129">
                  <c:v>101.042524</c:v>
                </c:pt>
                <c:pt idx="130">
                  <c:v>100.512668</c:v>
                </c:pt>
                <c:pt idx="131">
                  <c:v>101.0131812</c:v>
                </c:pt>
                <c:pt idx="132">
                  <c:v>101.0791458</c:v>
                </c:pt>
                <c:pt idx="133">
                  <c:v>101.4801196</c:v>
                </c:pt>
                <c:pt idx="134">
                  <c:v>100.5087104</c:v>
                </c:pt>
                <c:pt idx="135">
                  <c:v>100.815078</c:v>
                </c:pt>
                <c:pt idx="136">
                  <c:v>101.1631707</c:v>
                </c:pt>
                <c:pt idx="137">
                  <c:v>100.922955</c:v>
                </c:pt>
                <c:pt idx="138">
                  <c:v>100.941746</c:v>
                </c:pt>
                <c:pt idx="139">
                  <c:v>100.4431392</c:v>
                </c:pt>
                <c:pt idx="140">
                  <c:v>100.086988</c:v>
                </c:pt>
                <c:pt idx="141">
                  <c:v>101.0037168</c:v>
                </c:pt>
                <c:pt idx="142">
                  <c:v>100.7303464</c:v>
                </c:pt>
                <c:pt idx="143">
                  <c:v>100.7619129</c:v>
                </c:pt>
                <c:pt idx="144">
                  <c:v>100.439752</c:v>
                </c:pt>
                <c:pt idx="145">
                  <c:v>100.7720919</c:v>
                </c:pt>
                <c:pt idx="146">
                  <c:v>101.0616226</c:v>
                </c:pt>
                <c:pt idx="147">
                  <c:v>101.3382253</c:v>
                </c:pt>
                <c:pt idx="148">
                  <c:v>101.3299776</c:v>
                </c:pt>
                <c:pt idx="149">
                  <c:v>100.6417072</c:v>
                </c:pt>
                <c:pt idx="150">
                  <c:v>100.82028</c:v>
                </c:pt>
                <c:pt idx="151">
                  <c:v>101.083815</c:v>
                </c:pt>
                <c:pt idx="152">
                  <c:v>101.3811072</c:v>
                </c:pt>
                <c:pt idx="153">
                  <c:v>101.0037352</c:v>
                </c:pt>
                <c:pt idx="154">
                  <c:v>101.5677223</c:v>
                </c:pt>
                <c:pt idx="155">
                  <c:v>100.9793538</c:v>
                </c:pt>
                <c:pt idx="156">
                  <c:v>101.363488</c:v>
                </c:pt>
                <c:pt idx="157">
                  <c:v>101.0572208</c:v>
                </c:pt>
                <c:pt idx="158">
                  <c:v>100.60352</c:v>
                </c:pt>
                <c:pt idx="159">
                  <c:v>101.0373565</c:v>
                </c:pt>
                <c:pt idx="160">
                  <c:v>100.7692672</c:v>
                </c:pt>
                <c:pt idx="161">
                  <c:v>101.1862754</c:v>
                </c:pt>
                <c:pt idx="162">
                  <c:v>101.0030976</c:v>
                </c:pt>
                <c:pt idx="163">
                  <c:v>100.8985536</c:v>
                </c:pt>
                <c:pt idx="164">
                  <c:v>100.6917774</c:v>
                </c:pt>
                <c:pt idx="165">
                  <c:v>101.189516</c:v>
                </c:pt>
                <c:pt idx="166">
                  <c:v>101.6043231</c:v>
                </c:pt>
                <c:pt idx="167">
                  <c:v>101.0478128</c:v>
                </c:pt>
                <c:pt idx="168">
                  <c:v>100.6793415</c:v>
                </c:pt>
                <c:pt idx="169">
                  <c:v>100.9476072</c:v>
                </c:pt>
                <c:pt idx="170">
                  <c:v>101.1649617</c:v>
                </c:pt>
                <c:pt idx="171">
                  <c:v>101.4866196</c:v>
                </c:pt>
                <c:pt idx="172">
                  <c:v>101.2009824</c:v>
                </c:pt>
                <c:pt idx="173">
                  <c:v>100.892111</c:v>
                </c:pt>
                <c:pt idx="174">
                  <c:v>101.2123086</c:v>
                </c:pt>
                <c:pt idx="175">
                  <c:v>101.0086638</c:v>
                </c:pt>
                <c:pt idx="176">
                  <c:v>101.1039012</c:v>
                </c:pt>
                <c:pt idx="177">
                  <c:v>100.4181711</c:v>
                </c:pt>
                <c:pt idx="178">
                  <c:v>100.47652</c:v>
                </c:pt>
                <c:pt idx="179">
                  <c:v>101.0134356</c:v>
                </c:pt>
                <c:pt idx="180">
                  <c:v>100.9886085</c:v>
                </c:pt>
                <c:pt idx="181">
                  <c:v>100.548965</c:v>
                </c:pt>
                <c:pt idx="182">
                  <c:v>100.7297756</c:v>
                </c:pt>
                <c:pt idx="183">
                  <c:v>100.3029225</c:v>
                </c:pt>
                <c:pt idx="184">
                  <c:v>100.412115</c:v>
                </c:pt>
                <c:pt idx="185">
                  <c:v>101.164294</c:v>
                </c:pt>
                <c:pt idx="186">
                  <c:v>101.033414</c:v>
                </c:pt>
                <c:pt idx="187">
                  <c:v>100.4414346</c:v>
                </c:pt>
                <c:pt idx="188">
                  <c:v>101.40507</c:v>
                </c:pt>
                <c:pt idx="189">
                  <c:v>100.879196</c:v>
                </c:pt>
                <c:pt idx="190">
                  <c:v>100.9266272</c:v>
                </c:pt>
                <c:pt idx="191">
                  <c:v>100.9548249</c:v>
                </c:pt>
                <c:pt idx="192">
                  <c:v>100.4428312</c:v>
                </c:pt>
                <c:pt idx="193">
                  <c:v>100.919554</c:v>
                </c:pt>
                <c:pt idx="194">
                  <c:v>101.3237715</c:v>
                </c:pt>
                <c:pt idx="195">
                  <c:v>101.7173773</c:v>
                </c:pt>
                <c:pt idx="196">
                  <c:v>100.6670092</c:v>
                </c:pt>
                <c:pt idx="197">
                  <c:v>100.1852544</c:v>
                </c:pt>
                <c:pt idx="198">
                  <c:v>100.5526918</c:v>
                </c:pt>
                <c:pt idx="199">
                  <c:v>100.334906</c:v>
                </c:pt>
                <c:pt idx="200">
                  <c:v>100.4557756</c:v>
                </c:pt>
                <c:pt idx="201">
                  <c:v>100.0339263</c:v>
                </c:pt>
                <c:pt idx="202">
                  <c:v>100.1535542</c:v>
                </c:pt>
                <c:pt idx="203">
                  <c:v>100.9538562</c:v>
                </c:pt>
                <c:pt idx="204">
                  <c:v>100.7601462</c:v>
                </c:pt>
                <c:pt idx="205">
                  <c:v>100.4981085</c:v>
                </c:pt>
                <c:pt idx="206">
                  <c:v>100.7734101</c:v>
                </c:pt>
                <c:pt idx="207">
                  <c:v>100.1500773</c:v>
                </c:pt>
                <c:pt idx="208">
                  <c:v>100.6403485</c:v>
                </c:pt>
                <c:pt idx="209">
                  <c:v>100.9229627</c:v>
                </c:pt>
                <c:pt idx="210">
                  <c:v>100.6269798</c:v>
                </c:pt>
                <c:pt idx="211">
                  <c:v>100.9514591</c:v>
                </c:pt>
                <c:pt idx="212">
                  <c:v>100.9665206</c:v>
                </c:pt>
                <c:pt idx="213">
                  <c:v>101.18416</c:v>
                </c:pt>
                <c:pt idx="214">
                  <c:v>102.1703644</c:v>
                </c:pt>
                <c:pt idx="215">
                  <c:v>101.919961</c:v>
                </c:pt>
                <c:pt idx="216">
                  <c:v>100.6672701</c:v>
                </c:pt>
                <c:pt idx="217">
                  <c:v>100.7494521</c:v>
                </c:pt>
                <c:pt idx="218">
                  <c:v>100.9529118</c:v>
                </c:pt>
                <c:pt idx="219">
                  <c:v>101.1155103</c:v>
                </c:pt>
                <c:pt idx="220">
                  <c:v>100.743966</c:v>
                </c:pt>
                <c:pt idx="221">
                  <c:v>100.66754</c:v>
                </c:pt>
                <c:pt idx="222">
                  <c:v>101.1384957</c:v>
                </c:pt>
                <c:pt idx="223">
                  <c:v>101.3386041</c:v>
                </c:pt>
                <c:pt idx="224">
                  <c:v>100.8822385</c:v>
                </c:pt>
                <c:pt idx="225">
                  <c:v>100.6954674</c:v>
                </c:pt>
                <c:pt idx="226">
                  <c:v>100.5900732</c:v>
                </c:pt>
                <c:pt idx="227">
                  <c:v>100.794023</c:v>
                </c:pt>
                <c:pt idx="228">
                  <c:v>100.86813</c:v>
                </c:pt>
                <c:pt idx="229">
                  <c:v>101.141288</c:v>
                </c:pt>
                <c:pt idx="230">
                  <c:v>100.772955</c:v>
                </c:pt>
                <c:pt idx="231">
                  <c:v>100.8299907</c:v>
                </c:pt>
                <c:pt idx="232">
                  <c:v>100.9313262</c:v>
                </c:pt>
                <c:pt idx="233">
                  <c:v>100.3124061</c:v>
                </c:pt>
                <c:pt idx="234">
                  <c:v>102.0545316</c:v>
                </c:pt>
                <c:pt idx="235">
                  <c:v>100.9080835</c:v>
                </c:pt>
                <c:pt idx="236">
                  <c:v>100.576656</c:v>
                </c:pt>
                <c:pt idx="237">
                  <c:v>101.2158116</c:v>
                </c:pt>
                <c:pt idx="238">
                  <c:v>101.1535819</c:v>
                </c:pt>
                <c:pt idx="239">
                  <c:v>100.9280767</c:v>
                </c:pt>
                <c:pt idx="240">
                  <c:v>99.89609409999998</c:v>
                </c:pt>
                <c:pt idx="241">
                  <c:v>99.66578650000001</c:v>
                </c:pt>
                <c:pt idx="242">
                  <c:v>100.0584389</c:v>
                </c:pt>
                <c:pt idx="243">
                  <c:v>100.118448</c:v>
                </c:pt>
                <c:pt idx="244">
                  <c:v>94.9497542</c:v>
                </c:pt>
                <c:pt idx="245">
                  <c:v>97.4633036</c:v>
                </c:pt>
                <c:pt idx="246">
                  <c:v>98.1766745</c:v>
                </c:pt>
                <c:pt idx="247">
                  <c:v>100.5553166</c:v>
                </c:pt>
                <c:pt idx="248">
                  <c:v>100.7557005</c:v>
                </c:pt>
                <c:pt idx="249">
                  <c:v>100.4634195</c:v>
                </c:pt>
                <c:pt idx="250">
                  <c:v>100.083896</c:v>
                </c:pt>
                <c:pt idx="251">
                  <c:v>101.150034</c:v>
                </c:pt>
                <c:pt idx="252">
                  <c:v>100.55577</c:v>
                </c:pt>
                <c:pt idx="253">
                  <c:v>100.7709723</c:v>
                </c:pt>
                <c:pt idx="254">
                  <c:v>100.2470616</c:v>
                </c:pt>
                <c:pt idx="255">
                  <c:v>100.55427</c:v>
                </c:pt>
                <c:pt idx="256">
                  <c:v>98.1193136</c:v>
                </c:pt>
                <c:pt idx="257">
                  <c:v>97.94352</c:v>
                </c:pt>
                <c:pt idx="258">
                  <c:v>96.5564559</c:v>
                </c:pt>
                <c:pt idx="259">
                  <c:v>99.11190799999998</c:v>
                </c:pt>
                <c:pt idx="260">
                  <c:v>99.2616328</c:v>
                </c:pt>
                <c:pt idx="261">
                  <c:v>98.849954</c:v>
                </c:pt>
                <c:pt idx="262">
                  <c:v>100.152832</c:v>
                </c:pt>
                <c:pt idx="263">
                  <c:v>99.5104935</c:v>
                </c:pt>
                <c:pt idx="264">
                  <c:v>98.60543999999999</c:v>
                </c:pt>
                <c:pt idx="265">
                  <c:v>99.60286950000001</c:v>
                </c:pt>
                <c:pt idx="266">
                  <c:v>98.9221952</c:v>
                </c:pt>
                <c:pt idx="267">
                  <c:v>99.95997600000001</c:v>
                </c:pt>
                <c:pt idx="268">
                  <c:v>99.32958900000001</c:v>
                </c:pt>
                <c:pt idx="269">
                  <c:v>97.2890019</c:v>
                </c:pt>
                <c:pt idx="270">
                  <c:v>98.2328388</c:v>
                </c:pt>
                <c:pt idx="271">
                  <c:v>98.91891059999998</c:v>
                </c:pt>
                <c:pt idx="272">
                  <c:v>98.759716</c:v>
                </c:pt>
                <c:pt idx="273">
                  <c:v>99.0115994</c:v>
                </c:pt>
                <c:pt idx="274">
                  <c:v>98.89219259999999</c:v>
                </c:pt>
                <c:pt idx="275">
                  <c:v>98.19551430000001</c:v>
                </c:pt>
                <c:pt idx="276">
                  <c:v>97.2915307</c:v>
                </c:pt>
                <c:pt idx="277">
                  <c:v>98.42010639999999</c:v>
                </c:pt>
                <c:pt idx="278">
                  <c:v>98.5632876</c:v>
                </c:pt>
                <c:pt idx="279">
                  <c:v>97.3486432</c:v>
                </c:pt>
                <c:pt idx="280">
                  <c:v>97.9138048</c:v>
                </c:pt>
                <c:pt idx="281">
                  <c:v>97.801788</c:v>
                </c:pt>
                <c:pt idx="282">
                  <c:v>100.1028138</c:v>
                </c:pt>
                <c:pt idx="283">
                  <c:v>99.80121299999998</c:v>
                </c:pt>
                <c:pt idx="284">
                  <c:v>99.435091</c:v>
                </c:pt>
                <c:pt idx="285">
                  <c:v>97.5244376</c:v>
                </c:pt>
                <c:pt idx="286">
                  <c:v>97.5079392</c:v>
                </c:pt>
                <c:pt idx="287">
                  <c:v>96.9326725</c:v>
                </c:pt>
                <c:pt idx="288">
                  <c:v>97.0025184</c:v>
                </c:pt>
                <c:pt idx="289">
                  <c:v>99.03329239999999</c:v>
                </c:pt>
                <c:pt idx="290">
                  <c:v>98.9519848</c:v>
                </c:pt>
                <c:pt idx="291">
                  <c:v>99.38418489999999</c:v>
                </c:pt>
                <c:pt idx="292">
                  <c:v>99.7146063</c:v>
                </c:pt>
                <c:pt idx="293">
                  <c:v>99.28520279999999</c:v>
                </c:pt>
                <c:pt idx="294">
                  <c:v>99.3810648</c:v>
                </c:pt>
                <c:pt idx="295">
                  <c:v>99.4831108</c:v>
                </c:pt>
                <c:pt idx="296">
                  <c:v>99.37099979999999</c:v>
                </c:pt>
                <c:pt idx="297">
                  <c:v>100.184444</c:v>
                </c:pt>
                <c:pt idx="298">
                  <c:v>99.4220896</c:v>
                </c:pt>
                <c:pt idx="299">
                  <c:v>99.59634799999999</c:v>
                </c:pt>
                <c:pt idx="300">
                  <c:v>99.43841879999999</c:v>
                </c:pt>
                <c:pt idx="301">
                  <c:v>99.84529880000001</c:v>
                </c:pt>
                <c:pt idx="302">
                  <c:v>99.01289730000001</c:v>
                </c:pt>
                <c:pt idx="303">
                  <c:v>99.1287885</c:v>
                </c:pt>
                <c:pt idx="304">
                  <c:v>99.5732514</c:v>
                </c:pt>
                <c:pt idx="305">
                  <c:v>99.0701586</c:v>
                </c:pt>
                <c:pt idx="306">
                  <c:v>98.21937680000001</c:v>
                </c:pt>
                <c:pt idx="307">
                  <c:v>97.79248799999999</c:v>
                </c:pt>
                <c:pt idx="308">
                  <c:v>97.96806179999998</c:v>
                </c:pt>
                <c:pt idx="309">
                  <c:v>98.2596992</c:v>
                </c:pt>
                <c:pt idx="310">
                  <c:v>98.282956</c:v>
                </c:pt>
                <c:pt idx="311">
                  <c:v>98.86132080000001</c:v>
                </c:pt>
                <c:pt idx="312">
                  <c:v>99.01268159999999</c:v>
                </c:pt>
                <c:pt idx="313">
                  <c:v>99.9249121</c:v>
                </c:pt>
                <c:pt idx="314">
                  <c:v>101.0131812</c:v>
                </c:pt>
                <c:pt idx="315">
                  <c:v>101.5601664</c:v>
                </c:pt>
                <c:pt idx="316">
                  <c:v>101.1436152</c:v>
                </c:pt>
                <c:pt idx="317">
                  <c:v>100.9940288</c:v>
                </c:pt>
                <c:pt idx="318">
                  <c:v>101.0093082</c:v>
                </c:pt>
                <c:pt idx="319">
                  <c:v>101.2902384</c:v>
                </c:pt>
                <c:pt idx="320">
                  <c:v>101.937759</c:v>
                </c:pt>
                <c:pt idx="321">
                  <c:v>101.5053687</c:v>
                </c:pt>
                <c:pt idx="322">
                  <c:v>101.4344892</c:v>
                </c:pt>
                <c:pt idx="323">
                  <c:v>102.2115105</c:v>
                </c:pt>
                <c:pt idx="324">
                  <c:v>100.9271355</c:v>
                </c:pt>
                <c:pt idx="325">
                  <c:v>101.4223462</c:v>
                </c:pt>
                <c:pt idx="326">
                  <c:v>101.5488778</c:v>
                </c:pt>
                <c:pt idx="327">
                  <c:v>101.2974341</c:v>
                </c:pt>
                <c:pt idx="328">
                  <c:v>101.955488</c:v>
                </c:pt>
                <c:pt idx="329">
                  <c:v>101.5748008</c:v>
                </c:pt>
                <c:pt idx="330">
                  <c:v>101.9168696</c:v>
                </c:pt>
                <c:pt idx="331">
                  <c:v>101.046168</c:v>
                </c:pt>
                <c:pt idx="332">
                  <c:v>100.8065114</c:v>
                </c:pt>
                <c:pt idx="333">
                  <c:v>101.5977105</c:v>
                </c:pt>
                <c:pt idx="334">
                  <c:v>101.4714785</c:v>
                </c:pt>
                <c:pt idx="335">
                  <c:v>101.464839</c:v>
                </c:pt>
                <c:pt idx="336">
                  <c:v>100.8071724</c:v>
                </c:pt>
                <c:pt idx="337">
                  <c:v>102.1314096</c:v>
                </c:pt>
                <c:pt idx="338">
                  <c:v>102.247769</c:v>
                </c:pt>
                <c:pt idx="339">
                  <c:v>101.33403</c:v>
                </c:pt>
                <c:pt idx="340">
                  <c:v>101.088258</c:v>
                </c:pt>
                <c:pt idx="341">
                  <c:v>101.2486944</c:v>
                </c:pt>
                <c:pt idx="342">
                  <c:v>100.6738418</c:v>
                </c:pt>
                <c:pt idx="343">
                  <c:v>101.9951664</c:v>
                </c:pt>
                <c:pt idx="344">
                  <c:v>102.3910692</c:v>
                </c:pt>
                <c:pt idx="345">
                  <c:v>101.0300788</c:v>
                </c:pt>
                <c:pt idx="346">
                  <c:v>101.398724</c:v>
                </c:pt>
                <c:pt idx="347">
                  <c:v>101.607327</c:v>
                </c:pt>
                <c:pt idx="348">
                  <c:v>101.671683</c:v>
                </c:pt>
                <c:pt idx="349">
                  <c:v>97.205855</c:v>
                </c:pt>
                <c:pt idx="350">
                  <c:v>97.23643679999999</c:v>
                </c:pt>
                <c:pt idx="351">
                  <c:v>97.7971064</c:v>
                </c:pt>
                <c:pt idx="352">
                  <c:v>96.628884</c:v>
                </c:pt>
                <c:pt idx="353">
                  <c:v>94.9805845</c:v>
                </c:pt>
                <c:pt idx="354">
                  <c:v>96.75103199999999</c:v>
                </c:pt>
                <c:pt idx="355">
                  <c:v>96.20313489999999</c:v>
                </c:pt>
                <c:pt idx="356">
                  <c:v>96.2024076</c:v>
                </c:pt>
                <c:pt idx="357">
                  <c:v>96.8793797</c:v>
                </c:pt>
                <c:pt idx="358">
                  <c:v>99.794949</c:v>
                </c:pt>
                <c:pt idx="359">
                  <c:v>99.7631004</c:v>
                </c:pt>
                <c:pt idx="360">
                  <c:v>99.0166156</c:v>
                </c:pt>
                <c:pt idx="361">
                  <c:v>98.9814231</c:v>
                </c:pt>
                <c:pt idx="362">
                  <c:v>99.9749016</c:v>
                </c:pt>
                <c:pt idx="363">
                  <c:v>99.59033599999999</c:v>
                </c:pt>
                <c:pt idx="364">
                  <c:v>98.9683275</c:v>
                </c:pt>
                <c:pt idx="365">
                  <c:v>97.5054525</c:v>
                </c:pt>
                <c:pt idx="366">
                  <c:v>97.669353</c:v>
                </c:pt>
                <c:pt idx="367">
                  <c:v>98.7310156</c:v>
                </c:pt>
                <c:pt idx="368">
                  <c:v>98.2752334</c:v>
                </c:pt>
                <c:pt idx="369">
                  <c:v>96.9556237</c:v>
                </c:pt>
                <c:pt idx="370">
                  <c:v>97.147722</c:v>
                </c:pt>
                <c:pt idx="371">
                  <c:v>97.0459128</c:v>
                </c:pt>
                <c:pt idx="372">
                  <c:v>99.0060441</c:v>
                </c:pt>
                <c:pt idx="373">
                  <c:v>99.03138010000001</c:v>
                </c:pt>
                <c:pt idx="374">
                  <c:v>98.44296</c:v>
                </c:pt>
                <c:pt idx="375">
                  <c:v>98.5380032</c:v>
                </c:pt>
                <c:pt idx="376">
                  <c:v>97.389447</c:v>
                </c:pt>
                <c:pt idx="377">
                  <c:v>96.94672</c:v>
                </c:pt>
                <c:pt idx="378">
                  <c:v>96.5613292</c:v>
                </c:pt>
                <c:pt idx="379">
                  <c:v>98.759994</c:v>
                </c:pt>
                <c:pt idx="380">
                  <c:v>99.1107672</c:v>
                </c:pt>
                <c:pt idx="381">
                  <c:v>99.3898512</c:v>
                </c:pt>
                <c:pt idx="382">
                  <c:v>99.5674592</c:v>
                </c:pt>
                <c:pt idx="383">
                  <c:v>99.358182</c:v>
                </c:pt>
                <c:pt idx="384">
                  <c:v>99.26298359999998</c:v>
                </c:pt>
                <c:pt idx="385">
                  <c:v>99.437328</c:v>
                </c:pt>
                <c:pt idx="386">
                  <c:v>99.0479406</c:v>
                </c:pt>
                <c:pt idx="387">
                  <c:v>99.1907849</c:v>
                </c:pt>
                <c:pt idx="388">
                  <c:v>98.75120710000001</c:v>
                </c:pt>
                <c:pt idx="389">
                  <c:v>98.934438</c:v>
                </c:pt>
                <c:pt idx="390">
                  <c:v>98.92934480000001</c:v>
                </c:pt>
                <c:pt idx="391">
                  <c:v>98.9539968</c:v>
                </c:pt>
                <c:pt idx="392">
                  <c:v>99.1354</c:v>
                </c:pt>
                <c:pt idx="393">
                  <c:v>98.993904</c:v>
                </c:pt>
                <c:pt idx="394">
                  <c:v>100.32924</c:v>
                </c:pt>
                <c:pt idx="395">
                  <c:v>101.3718825</c:v>
                </c:pt>
                <c:pt idx="396">
                  <c:v>101.10267</c:v>
                </c:pt>
                <c:pt idx="397">
                  <c:v>101.4402745</c:v>
                </c:pt>
                <c:pt idx="398">
                  <c:v>100.6326344</c:v>
                </c:pt>
                <c:pt idx="399">
                  <c:v>100.7856747</c:v>
                </c:pt>
                <c:pt idx="400">
                  <c:v>100.8384977</c:v>
                </c:pt>
                <c:pt idx="401">
                  <c:v>101.2374936</c:v>
                </c:pt>
                <c:pt idx="402">
                  <c:v>100.8299565</c:v>
                </c:pt>
                <c:pt idx="403">
                  <c:v>100.398861</c:v>
                </c:pt>
                <c:pt idx="404">
                  <c:v>100.4582454</c:v>
                </c:pt>
                <c:pt idx="405">
                  <c:v>100.7076296</c:v>
                </c:pt>
                <c:pt idx="406">
                  <c:v>101.4456608</c:v>
                </c:pt>
                <c:pt idx="407">
                  <c:v>101.1176929</c:v>
                </c:pt>
                <c:pt idx="408">
                  <c:v>101.4256347</c:v>
                </c:pt>
                <c:pt idx="409">
                  <c:v>101.3798534</c:v>
                </c:pt>
                <c:pt idx="410">
                  <c:v>102.0747831</c:v>
                </c:pt>
                <c:pt idx="411">
                  <c:v>101.9474844</c:v>
                </c:pt>
                <c:pt idx="412">
                  <c:v>101.4422284</c:v>
                </c:pt>
                <c:pt idx="413">
                  <c:v>101.246439</c:v>
                </c:pt>
                <c:pt idx="414">
                  <c:v>100.7048076</c:v>
                </c:pt>
                <c:pt idx="415">
                  <c:v>100.8782236</c:v>
                </c:pt>
                <c:pt idx="416">
                  <c:v>101.698569</c:v>
                </c:pt>
                <c:pt idx="417">
                  <c:v>101.549619</c:v>
                </c:pt>
                <c:pt idx="418">
                  <c:v>101.5604232</c:v>
                </c:pt>
                <c:pt idx="419">
                  <c:v>101.8707648</c:v>
                </c:pt>
                <c:pt idx="420">
                  <c:v>101.7320166</c:v>
                </c:pt>
                <c:pt idx="421">
                  <c:v>102.3137664</c:v>
                </c:pt>
                <c:pt idx="422">
                  <c:v>100.4325484</c:v>
                </c:pt>
                <c:pt idx="423">
                  <c:v>99.9499774</c:v>
                </c:pt>
                <c:pt idx="424">
                  <c:v>98.74745999999998</c:v>
                </c:pt>
                <c:pt idx="425">
                  <c:v>98.3669508</c:v>
                </c:pt>
                <c:pt idx="426">
                  <c:v>98.7316544</c:v>
                </c:pt>
                <c:pt idx="427">
                  <c:v>99.15346</c:v>
                </c:pt>
                <c:pt idx="428">
                  <c:v>98.9716266</c:v>
                </c:pt>
                <c:pt idx="429">
                  <c:v>98.34614880000001</c:v>
                </c:pt>
                <c:pt idx="430">
                  <c:v>99.0915198</c:v>
                </c:pt>
                <c:pt idx="431">
                  <c:v>98.7655636</c:v>
                </c:pt>
                <c:pt idx="432">
                  <c:v>99.242301</c:v>
                </c:pt>
                <c:pt idx="433">
                  <c:v>98.7318153</c:v>
                </c:pt>
                <c:pt idx="434">
                  <c:v>98.59885890000001</c:v>
                </c:pt>
                <c:pt idx="435">
                  <c:v>99.840117</c:v>
                </c:pt>
                <c:pt idx="436">
                  <c:v>98.8966144</c:v>
                </c:pt>
                <c:pt idx="437">
                  <c:v>98.9348634</c:v>
                </c:pt>
                <c:pt idx="438">
                  <c:v>98.85631500000001</c:v>
                </c:pt>
                <c:pt idx="439">
                  <c:v>93.9013528</c:v>
                </c:pt>
                <c:pt idx="440">
                  <c:v>97.75643020000001</c:v>
                </c:pt>
                <c:pt idx="441">
                  <c:v>97.706714</c:v>
                </c:pt>
                <c:pt idx="442">
                  <c:v>97.7399919</c:v>
                </c:pt>
                <c:pt idx="443">
                  <c:v>98.2411872</c:v>
                </c:pt>
                <c:pt idx="444">
                  <c:v>98.58218240000001</c:v>
                </c:pt>
                <c:pt idx="445">
                  <c:v>98.3709089</c:v>
                </c:pt>
                <c:pt idx="446">
                  <c:v>98.0413038</c:v>
                </c:pt>
                <c:pt idx="447">
                  <c:v>98.38276879999999</c:v>
                </c:pt>
                <c:pt idx="448">
                  <c:v>100.095561</c:v>
                </c:pt>
                <c:pt idx="449">
                  <c:v>99.9695398</c:v>
                </c:pt>
                <c:pt idx="450">
                  <c:v>100.2545427</c:v>
                </c:pt>
                <c:pt idx="451">
                  <c:v>99.88303699999999</c:v>
                </c:pt>
                <c:pt idx="452">
                  <c:v>99.9721554</c:v>
                </c:pt>
                <c:pt idx="453">
                  <c:v>100.9656333</c:v>
                </c:pt>
                <c:pt idx="454">
                  <c:v>100.89684</c:v>
                </c:pt>
                <c:pt idx="455">
                  <c:v>100.8531096</c:v>
                </c:pt>
                <c:pt idx="456">
                  <c:v>100.5041527</c:v>
                </c:pt>
                <c:pt idx="457">
                  <c:v>101.018191</c:v>
                </c:pt>
                <c:pt idx="458">
                  <c:v>101.4130936</c:v>
                </c:pt>
                <c:pt idx="459">
                  <c:v>101.3537421</c:v>
                </c:pt>
                <c:pt idx="460">
                  <c:v>101.2784911</c:v>
                </c:pt>
                <c:pt idx="461">
                  <c:v>100.8478466</c:v>
                </c:pt>
                <c:pt idx="462">
                  <c:v>101.2083384</c:v>
                </c:pt>
                <c:pt idx="463">
                  <c:v>101.294925</c:v>
                </c:pt>
                <c:pt idx="464">
                  <c:v>100.8713898</c:v>
                </c:pt>
                <c:pt idx="465">
                  <c:v>100.5589578</c:v>
                </c:pt>
                <c:pt idx="466">
                  <c:v>100.7079132</c:v>
                </c:pt>
                <c:pt idx="467">
                  <c:v>101.1772305</c:v>
                </c:pt>
                <c:pt idx="468">
                  <c:v>100.7944672</c:v>
                </c:pt>
                <c:pt idx="469">
                  <c:v>99.719752</c:v>
                </c:pt>
                <c:pt idx="470">
                  <c:v>98.27440000000001</c:v>
                </c:pt>
                <c:pt idx="471">
                  <c:v>97.780365</c:v>
                </c:pt>
                <c:pt idx="472">
                  <c:v>98.016068</c:v>
                </c:pt>
                <c:pt idx="473">
                  <c:v>97.438068</c:v>
                </c:pt>
                <c:pt idx="474">
                  <c:v>98.5571986</c:v>
                </c:pt>
                <c:pt idx="475">
                  <c:v>97.86208560000001</c:v>
                </c:pt>
                <c:pt idx="476">
                  <c:v>98.03948</c:v>
                </c:pt>
                <c:pt idx="477">
                  <c:v>98.0304525</c:v>
                </c:pt>
                <c:pt idx="478">
                  <c:v>98.8946574</c:v>
                </c:pt>
                <c:pt idx="479">
                  <c:v>100.2219666</c:v>
                </c:pt>
                <c:pt idx="480">
                  <c:v>99.83624480000001</c:v>
                </c:pt>
                <c:pt idx="481">
                  <c:v>100.10889</c:v>
                </c:pt>
                <c:pt idx="482">
                  <c:v>100.1081894</c:v>
                </c:pt>
                <c:pt idx="483">
                  <c:v>100.1769188</c:v>
                </c:pt>
                <c:pt idx="484">
                  <c:v>99.9447508</c:v>
                </c:pt>
                <c:pt idx="485">
                  <c:v>99.9647124</c:v>
                </c:pt>
                <c:pt idx="486">
                  <c:v>100.4506076</c:v>
                </c:pt>
                <c:pt idx="487">
                  <c:v>100.5853044</c:v>
                </c:pt>
                <c:pt idx="488">
                  <c:v>100.6642922</c:v>
                </c:pt>
                <c:pt idx="489">
                  <c:v>100.1619269</c:v>
                </c:pt>
                <c:pt idx="490">
                  <c:v>100.1479743</c:v>
                </c:pt>
                <c:pt idx="491">
                  <c:v>101.1931908</c:v>
                </c:pt>
                <c:pt idx="492">
                  <c:v>101.5176564</c:v>
                </c:pt>
                <c:pt idx="493">
                  <c:v>101.3228538</c:v>
                </c:pt>
                <c:pt idx="494">
                  <c:v>100.866032</c:v>
                </c:pt>
                <c:pt idx="495">
                  <c:v>100.779514</c:v>
                </c:pt>
                <c:pt idx="496">
                  <c:v>101.0472288</c:v>
                </c:pt>
                <c:pt idx="497">
                  <c:v>101.4681448</c:v>
                </c:pt>
                <c:pt idx="498">
                  <c:v>102.0704587</c:v>
                </c:pt>
                <c:pt idx="499">
                  <c:v>100.8209474</c:v>
                </c:pt>
                <c:pt idx="500">
                  <c:v>100.9404</c:v>
                </c:pt>
                <c:pt idx="501">
                  <c:v>101.389536</c:v>
                </c:pt>
                <c:pt idx="502">
                  <c:v>101.21829</c:v>
                </c:pt>
                <c:pt idx="503">
                  <c:v>100.6277472</c:v>
                </c:pt>
                <c:pt idx="504">
                  <c:v>100.477835</c:v>
                </c:pt>
                <c:pt idx="505">
                  <c:v>101.0886264</c:v>
                </c:pt>
                <c:pt idx="506">
                  <c:v>101.002122</c:v>
                </c:pt>
                <c:pt idx="507">
                  <c:v>101.0500017</c:v>
                </c:pt>
                <c:pt idx="508">
                  <c:v>100.4706887</c:v>
                </c:pt>
                <c:pt idx="509">
                  <c:v>100.5847642</c:v>
                </c:pt>
                <c:pt idx="510">
                  <c:v>101.080734</c:v>
                </c:pt>
                <c:pt idx="511">
                  <c:v>100.8643952</c:v>
                </c:pt>
                <c:pt idx="512">
                  <c:v>101.2580892</c:v>
                </c:pt>
                <c:pt idx="513">
                  <c:v>100.7021112</c:v>
                </c:pt>
                <c:pt idx="514">
                  <c:v>100.6018434</c:v>
                </c:pt>
                <c:pt idx="515">
                  <c:v>101.184786</c:v>
                </c:pt>
                <c:pt idx="516">
                  <c:v>101.271786</c:v>
                </c:pt>
                <c:pt idx="517">
                  <c:v>101.2159592</c:v>
                </c:pt>
                <c:pt idx="518">
                  <c:v>101.6743654</c:v>
                </c:pt>
                <c:pt idx="519">
                  <c:v>100.2423192</c:v>
                </c:pt>
                <c:pt idx="520">
                  <c:v>100.3937438</c:v>
                </c:pt>
                <c:pt idx="521">
                  <c:v>100.6937802</c:v>
                </c:pt>
                <c:pt idx="522">
                  <c:v>99.903996</c:v>
                </c:pt>
                <c:pt idx="523">
                  <c:v>100.2143646</c:v>
                </c:pt>
                <c:pt idx="524">
                  <c:v>99.7465344</c:v>
                </c:pt>
                <c:pt idx="525">
                  <c:v>99.72008079999999</c:v>
                </c:pt>
                <c:pt idx="526">
                  <c:v>99.964588</c:v>
                </c:pt>
                <c:pt idx="527">
                  <c:v>99.63615599999998</c:v>
                </c:pt>
                <c:pt idx="528">
                  <c:v>99.35135700000001</c:v>
                </c:pt>
                <c:pt idx="529">
                  <c:v>99.76724999999998</c:v>
                </c:pt>
                <c:pt idx="530">
                  <c:v>100.1250414</c:v>
                </c:pt>
                <c:pt idx="531">
                  <c:v>100.1481884</c:v>
                </c:pt>
                <c:pt idx="532">
                  <c:v>100.3642944</c:v>
                </c:pt>
                <c:pt idx="533">
                  <c:v>100.4771279</c:v>
                </c:pt>
                <c:pt idx="534">
                  <c:v>101.5967362</c:v>
                </c:pt>
                <c:pt idx="535">
                  <c:v>101.3964289</c:v>
                </c:pt>
                <c:pt idx="536">
                  <c:v>101.3592372</c:v>
                </c:pt>
                <c:pt idx="537">
                  <c:v>100.7001976</c:v>
                </c:pt>
                <c:pt idx="538">
                  <c:v>101.1280982</c:v>
                </c:pt>
                <c:pt idx="539">
                  <c:v>101.757786</c:v>
                </c:pt>
                <c:pt idx="540">
                  <c:v>101.5137114</c:v>
                </c:pt>
                <c:pt idx="541">
                  <c:v>101.3649749</c:v>
                </c:pt>
                <c:pt idx="542">
                  <c:v>100.876316</c:v>
                </c:pt>
                <c:pt idx="543">
                  <c:v>101.010327</c:v>
                </c:pt>
                <c:pt idx="544">
                  <c:v>101.1752534</c:v>
                </c:pt>
                <c:pt idx="545">
                  <c:v>101.3153661</c:v>
                </c:pt>
                <c:pt idx="546">
                  <c:v>101.414005</c:v>
                </c:pt>
                <c:pt idx="547">
                  <c:v>100.9208739</c:v>
                </c:pt>
                <c:pt idx="548">
                  <c:v>101.0097774</c:v>
                </c:pt>
                <c:pt idx="549">
                  <c:v>101.101014</c:v>
                </c:pt>
                <c:pt idx="550">
                  <c:v>101.040851</c:v>
                </c:pt>
                <c:pt idx="551">
                  <c:v>101.2630208</c:v>
                </c:pt>
                <c:pt idx="552">
                  <c:v>100.897552</c:v>
                </c:pt>
                <c:pt idx="553">
                  <c:v>100.8828724</c:v>
                </c:pt>
                <c:pt idx="554">
                  <c:v>100.7165474</c:v>
                </c:pt>
                <c:pt idx="555">
                  <c:v>100.9741185</c:v>
                </c:pt>
                <c:pt idx="556">
                  <c:v>100.37767</c:v>
                </c:pt>
                <c:pt idx="557">
                  <c:v>100.8499306</c:v>
                </c:pt>
                <c:pt idx="558">
                  <c:v>100.5418856</c:v>
                </c:pt>
                <c:pt idx="559">
                  <c:v>100.4307471</c:v>
                </c:pt>
                <c:pt idx="560">
                  <c:v>100.5403103</c:v>
                </c:pt>
                <c:pt idx="561">
                  <c:v>100.407996</c:v>
                </c:pt>
                <c:pt idx="562">
                  <c:v>100.4413238</c:v>
                </c:pt>
                <c:pt idx="563">
                  <c:v>100.5960384</c:v>
                </c:pt>
                <c:pt idx="564">
                  <c:v>100.8135288</c:v>
                </c:pt>
                <c:pt idx="565">
                  <c:v>100.4931168</c:v>
                </c:pt>
                <c:pt idx="566">
                  <c:v>101.2813683</c:v>
                </c:pt>
                <c:pt idx="567">
                  <c:v>100.4926138</c:v>
                </c:pt>
                <c:pt idx="568">
                  <c:v>100.0453636</c:v>
                </c:pt>
                <c:pt idx="569">
                  <c:v>101.012698</c:v>
                </c:pt>
                <c:pt idx="570">
                  <c:v>100.3703786</c:v>
                </c:pt>
                <c:pt idx="571">
                  <c:v>100.213657</c:v>
                </c:pt>
                <c:pt idx="572">
                  <c:v>100.3349763</c:v>
                </c:pt>
                <c:pt idx="573">
                  <c:v>100.9880179</c:v>
                </c:pt>
                <c:pt idx="574">
                  <c:v>100.9850655</c:v>
                </c:pt>
                <c:pt idx="575">
                  <c:v>100.651725</c:v>
                </c:pt>
                <c:pt idx="576">
                  <c:v>100.32848</c:v>
                </c:pt>
                <c:pt idx="577">
                  <c:v>100.6150848</c:v>
                </c:pt>
                <c:pt idx="578">
                  <c:v>101.2897188</c:v>
                </c:pt>
                <c:pt idx="579">
                  <c:v>101.0921802</c:v>
                </c:pt>
                <c:pt idx="580">
                  <c:v>100.4992307</c:v>
                </c:pt>
                <c:pt idx="581">
                  <c:v>100.3548567</c:v>
                </c:pt>
                <c:pt idx="582">
                  <c:v>100.8342356</c:v>
                </c:pt>
                <c:pt idx="583">
                  <c:v>100.5874558</c:v>
                </c:pt>
                <c:pt idx="584">
                  <c:v>100.770852</c:v>
                </c:pt>
                <c:pt idx="585">
                  <c:v>100.5421434</c:v>
                </c:pt>
                <c:pt idx="586">
                  <c:v>100.9224117</c:v>
                </c:pt>
                <c:pt idx="587">
                  <c:v>100.9648736</c:v>
                </c:pt>
                <c:pt idx="588">
                  <c:v>101.52821</c:v>
                </c:pt>
                <c:pt idx="589">
                  <c:v>101.4030875</c:v>
                </c:pt>
                <c:pt idx="590">
                  <c:v>101.07074</c:v>
                </c:pt>
                <c:pt idx="591">
                  <c:v>101.1716234</c:v>
                </c:pt>
                <c:pt idx="592">
                  <c:v>98.53292689999999</c:v>
                </c:pt>
                <c:pt idx="593">
                  <c:v>98.4953606</c:v>
                </c:pt>
                <c:pt idx="594">
                  <c:v>99.1972864</c:v>
                </c:pt>
                <c:pt idx="595">
                  <c:v>98.950416</c:v>
                </c:pt>
                <c:pt idx="596">
                  <c:v>98.5242942</c:v>
                </c:pt>
                <c:pt idx="597">
                  <c:v>98.62939680000001</c:v>
                </c:pt>
                <c:pt idx="598">
                  <c:v>98.5516052</c:v>
                </c:pt>
                <c:pt idx="599">
                  <c:v>98.2491408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0124552"/>
        <c:axId val="-2140121528"/>
      </c:scatterChart>
      <c:valAx>
        <c:axId val="-2140124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40121528"/>
        <c:crosses val="autoZero"/>
        <c:crossBetween val="midCat"/>
      </c:valAx>
      <c:valAx>
        <c:axId val="-2140121528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-214012455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8"/>
          <c:order val="0"/>
          <c:tx>
            <c:v>Reactive Power (Q)</c:v>
          </c:tx>
          <c:spPr>
            <a:ln w="12700"/>
          </c:spPr>
          <c:xVal>
            <c:numRef>
              <c:f>'DVD+Audio+STB+TV(0).xls'!$A$2:$A$601</c:f>
              <c:numCache>
                <c:formatCode>General</c:formatCode>
                <c:ptCount val="6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  <c:pt idx="255">
                  <c:v>255.0</c:v>
                </c:pt>
                <c:pt idx="256">
                  <c:v>256.0</c:v>
                </c:pt>
                <c:pt idx="257">
                  <c:v>257.0</c:v>
                </c:pt>
                <c:pt idx="258">
                  <c:v>258.0</c:v>
                </c:pt>
                <c:pt idx="259">
                  <c:v>259.0</c:v>
                </c:pt>
                <c:pt idx="260">
                  <c:v>260.0</c:v>
                </c:pt>
                <c:pt idx="261">
                  <c:v>261.0</c:v>
                </c:pt>
                <c:pt idx="262">
                  <c:v>262.0</c:v>
                </c:pt>
                <c:pt idx="263">
                  <c:v>263.0</c:v>
                </c:pt>
                <c:pt idx="264">
                  <c:v>264.0</c:v>
                </c:pt>
                <c:pt idx="265">
                  <c:v>265.0</c:v>
                </c:pt>
                <c:pt idx="266">
                  <c:v>266.0</c:v>
                </c:pt>
                <c:pt idx="267">
                  <c:v>267.0</c:v>
                </c:pt>
                <c:pt idx="268">
                  <c:v>268.0</c:v>
                </c:pt>
                <c:pt idx="269">
                  <c:v>269.0</c:v>
                </c:pt>
                <c:pt idx="270">
                  <c:v>270.0</c:v>
                </c:pt>
                <c:pt idx="271">
                  <c:v>271.0</c:v>
                </c:pt>
                <c:pt idx="272">
                  <c:v>272.0</c:v>
                </c:pt>
                <c:pt idx="273">
                  <c:v>273.0</c:v>
                </c:pt>
                <c:pt idx="274">
                  <c:v>274.0</c:v>
                </c:pt>
                <c:pt idx="275">
                  <c:v>275.0</c:v>
                </c:pt>
                <c:pt idx="276">
                  <c:v>276.0</c:v>
                </c:pt>
                <c:pt idx="277">
                  <c:v>277.0</c:v>
                </c:pt>
                <c:pt idx="278">
                  <c:v>278.0</c:v>
                </c:pt>
                <c:pt idx="279">
                  <c:v>279.0</c:v>
                </c:pt>
                <c:pt idx="280">
                  <c:v>280.0</c:v>
                </c:pt>
                <c:pt idx="281">
                  <c:v>281.0</c:v>
                </c:pt>
                <c:pt idx="282">
                  <c:v>282.0</c:v>
                </c:pt>
                <c:pt idx="283">
                  <c:v>283.0</c:v>
                </c:pt>
                <c:pt idx="284">
                  <c:v>284.0</c:v>
                </c:pt>
                <c:pt idx="285">
                  <c:v>285.0</c:v>
                </c:pt>
                <c:pt idx="286">
                  <c:v>286.0</c:v>
                </c:pt>
                <c:pt idx="287">
                  <c:v>287.0</c:v>
                </c:pt>
                <c:pt idx="288">
                  <c:v>288.0</c:v>
                </c:pt>
                <c:pt idx="289">
                  <c:v>289.0</c:v>
                </c:pt>
                <c:pt idx="290">
                  <c:v>290.0</c:v>
                </c:pt>
                <c:pt idx="291">
                  <c:v>291.0</c:v>
                </c:pt>
                <c:pt idx="292">
                  <c:v>292.0</c:v>
                </c:pt>
                <c:pt idx="293">
                  <c:v>293.0</c:v>
                </c:pt>
                <c:pt idx="294">
                  <c:v>294.0</c:v>
                </c:pt>
                <c:pt idx="295">
                  <c:v>295.0</c:v>
                </c:pt>
                <c:pt idx="296">
                  <c:v>296.0</c:v>
                </c:pt>
                <c:pt idx="297">
                  <c:v>297.0</c:v>
                </c:pt>
                <c:pt idx="298">
                  <c:v>298.0</c:v>
                </c:pt>
                <c:pt idx="299">
                  <c:v>299.0</c:v>
                </c:pt>
                <c:pt idx="300">
                  <c:v>300.0</c:v>
                </c:pt>
                <c:pt idx="301">
                  <c:v>301.0</c:v>
                </c:pt>
                <c:pt idx="302">
                  <c:v>302.0</c:v>
                </c:pt>
                <c:pt idx="303">
                  <c:v>303.0</c:v>
                </c:pt>
                <c:pt idx="304">
                  <c:v>304.0</c:v>
                </c:pt>
                <c:pt idx="305">
                  <c:v>305.0</c:v>
                </c:pt>
                <c:pt idx="306">
                  <c:v>306.0</c:v>
                </c:pt>
                <c:pt idx="307">
                  <c:v>307.0</c:v>
                </c:pt>
                <c:pt idx="308">
                  <c:v>308.0</c:v>
                </c:pt>
                <c:pt idx="309">
                  <c:v>309.0</c:v>
                </c:pt>
                <c:pt idx="310">
                  <c:v>310.0</c:v>
                </c:pt>
                <c:pt idx="311">
                  <c:v>311.0</c:v>
                </c:pt>
                <c:pt idx="312">
                  <c:v>312.0</c:v>
                </c:pt>
                <c:pt idx="313">
                  <c:v>313.0</c:v>
                </c:pt>
                <c:pt idx="314">
                  <c:v>314.0</c:v>
                </c:pt>
                <c:pt idx="315">
                  <c:v>315.0</c:v>
                </c:pt>
                <c:pt idx="316">
                  <c:v>316.0</c:v>
                </c:pt>
                <c:pt idx="317">
                  <c:v>317.0</c:v>
                </c:pt>
                <c:pt idx="318">
                  <c:v>318.0</c:v>
                </c:pt>
                <c:pt idx="319">
                  <c:v>319.0</c:v>
                </c:pt>
                <c:pt idx="320">
                  <c:v>320.0</c:v>
                </c:pt>
                <c:pt idx="321">
                  <c:v>321.0</c:v>
                </c:pt>
                <c:pt idx="322">
                  <c:v>322.0</c:v>
                </c:pt>
                <c:pt idx="323">
                  <c:v>323.0</c:v>
                </c:pt>
                <c:pt idx="324">
                  <c:v>324.0</c:v>
                </c:pt>
                <c:pt idx="325">
                  <c:v>325.0</c:v>
                </c:pt>
                <c:pt idx="326">
                  <c:v>326.0</c:v>
                </c:pt>
                <c:pt idx="327">
                  <c:v>327.0</c:v>
                </c:pt>
                <c:pt idx="328">
                  <c:v>328.0</c:v>
                </c:pt>
                <c:pt idx="329">
                  <c:v>329.0</c:v>
                </c:pt>
                <c:pt idx="330">
                  <c:v>330.0</c:v>
                </c:pt>
                <c:pt idx="331">
                  <c:v>331.0</c:v>
                </c:pt>
                <c:pt idx="332">
                  <c:v>332.0</c:v>
                </c:pt>
                <c:pt idx="333">
                  <c:v>333.0</c:v>
                </c:pt>
                <c:pt idx="334">
                  <c:v>334.0</c:v>
                </c:pt>
                <c:pt idx="335">
                  <c:v>335.0</c:v>
                </c:pt>
                <c:pt idx="336">
                  <c:v>336.0</c:v>
                </c:pt>
                <c:pt idx="337">
                  <c:v>337.0</c:v>
                </c:pt>
                <c:pt idx="338">
                  <c:v>338.0</c:v>
                </c:pt>
                <c:pt idx="339">
                  <c:v>339.0</c:v>
                </c:pt>
                <c:pt idx="340">
                  <c:v>340.0</c:v>
                </c:pt>
                <c:pt idx="341">
                  <c:v>341.0</c:v>
                </c:pt>
                <c:pt idx="342">
                  <c:v>342.0</c:v>
                </c:pt>
                <c:pt idx="343">
                  <c:v>343.0</c:v>
                </c:pt>
                <c:pt idx="344">
                  <c:v>344.0</c:v>
                </c:pt>
                <c:pt idx="345">
                  <c:v>345.0</c:v>
                </c:pt>
                <c:pt idx="346">
                  <c:v>346.0</c:v>
                </c:pt>
                <c:pt idx="347">
                  <c:v>347.0</c:v>
                </c:pt>
                <c:pt idx="348">
                  <c:v>348.0</c:v>
                </c:pt>
                <c:pt idx="349">
                  <c:v>349.0</c:v>
                </c:pt>
                <c:pt idx="350">
                  <c:v>350.0</c:v>
                </c:pt>
                <c:pt idx="351">
                  <c:v>351.0</c:v>
                </c:pt>
                <c:pt idx="352">
                  <c:v>352.0</c:v>
                </c:pt>
                <c:pt idx="353">
                  <c:v>353.0</c:v>
                </c:pt>
                <c:pt idx="354">
                  <c:v>354.0</c:v>
                </c:pt>
                <c:pt idx="355">
                  <c:v>355.0</c:v>
                </c:pt>
                <c:pt idx="356">
                  <c:v>356.0</c:v>
                </c:pt>
                <c:pt idx="357">
                  <c:v>357.0</c:v>
                </c:pt>
                <c:pt idx="358">
                  <c:v>358.0</c:v>
                </c:pt>
                <c:pt idx="359">
                  <c:v>359.0</c:v>
                </c:pt>
                <c:pt idx="360">
                  <c:v>360.0</c:v>
                </c:pt>
                <c:pt idx="361">
                  <c:v>361.0</c:v>
                </c:pt>
                <c:pt idx="362">
                  <c:v>362.0</c:v>
                </c:pt>
                <c:pt idx="363">
                  <c:v>363.0</c:v>
                </c:pt>
                <c:pt idx="364">
                  <c:v>364.0</c:v>
                </c:pt>
                <c:pt idx="365">
                  <c:v>365.0</c:v>
                </c:pt>
                <c:pt idx="366">
                  <c:v>366.0</c:v>
                </c:pt>
                <c:pt idx="367">
                  <c:v>367.0</c:v>
                </c:pt>
                <c:pt idx="368">
                  <c:v>368.0</c:v>
                </c:pt>
                <c:pt idx="369">
                  <c:v>369.0</c:v>
                </c:pt>
                <c:pt idx="370">
                  <c:v>370.0</c:v>
                </c:pt>
                <c:pt idx="371">
                  <c:v>371.0</c:v>
                </c:pt>
                <c:pt idx="372">
                  <c:v>372.0</c:v>
                </c:pt>
                <c:pt idx="373">
                  <c:v>373.0</c:v>
                </c:pt>
                <c:pt idx="374">
                  <c:v>374.0</c:v>
                </c:pt>
                <c:pt idx="375">
                  <c:v>375.0</c:v>
                </c:pt>
                <c:pt idx="376">
                  <c:v>376.0</c:v>
                </c:pt>
                <c:pt idx="377">
                  <c:v>377.0</c:v>
                </c:pt>
                <c:pt idx="378">
                  <c:v>378.0</c:v>
                </c:pt>
                <c:pt idx="379">
                  <c:v>379.0</c:v>
                </c:pt>
                <c:pt idx="380">
                  <c:v>380.0</c:v>
                </c:pt>
                <c:pt idx="381">
                  <c:v>381.0</c:v>
                </c:pt>
                <c:pt idx="382">
                  <c:v>382.0</c:v>
                </c:pt>
                <c:pt idx="383">
                  <c:v>383.0</c:v>
                </c:pt>
                <c:pt idx="384">
                  <c:v>384.0</c:v>
                </c:pt>
                <c:pt idx="385">
                  <c:v>385.0</c:v>
                </c:pt>
                <c:pt idx="386">
                  <c:v>386.0</c:v>
                </c:pt>
                <c:pt idx="387">
                  <c:v>387.0</c:v>
                </c:pt>
                <c:pt idx="388">
                  <c:v>388.0</c:v>
                </c:pt>
                <c:pt idx="389">
                  <c:v>389.0</c:v>
                </c:pt>
                <c:pt idx="390">
                  <c:v>390.0</c:v>
                </c:pt>
                <c:pt idx="391">
                  <c:v>391.0</c:v>
                </c:pt>
                <c:pt idx="392">
                  <c:v>392.0</c:v>
                </c:pt>
                <c:pt idx="393">
                  <c:v>393.0</c:v>
                </c:pt>
                <c:pt idx="394">
                  <c:v>394.0</c:v>
                </c:pt>
                <c:pt idx="395">
                  <c:v>395.0</c:v>
                </c:pt>
                <c:pt idx="396">
                  <c:v>396.0</c:v>
                </c:pt>
                <c:pt idx="397">
                  <c:v>397.0</c:v>
                </c:pt>
                <c:pt idx="398">
                  <c:v>398.0</c:v>
                </c:pt>
                <c:pt idx="399">
                  <c:v>399.0</c:v>
                </c:pt>
                <c:pt idx="400">
                  <c:v>400.0</c:v>
                </c:pt>
                <c:pt idx="401">
                  <c:v>401.0</c:v>
                </c:pt>
                <c:pt idx="402">
                  <c:v>402.0</c:v>
                </c:pt>
                <c:pt idx="403">
                  <c:v>403.0</c:v>
                </c:pt>
                <c:pt idx="404">
                  <c:v>404.0</c:v>
                </c:pt>
                <c:pt idx="405">
                  <c:v>405.0</c:v>
                </c:pt>
                <c:pt idx="406">
                  <c:v>406.0</c:v>
                </c:pt>
                <c:pt idx="407">
                  <c:v>407.0</c:v>
                </c:pt>
                <c:pt idx="408">
                  <c:v>408.0</c:v>
                </c:pt>
                <c:pt idx="409">
                  <c:v>409.0</c:v>
                </c:pt>
                <c:pt idx="410">
                  <c:v>410.0</c:v>
                </c:pt>
                <c:pt idx="411">
                  <c:v>411.0</c:v>
                </c:pt>
                <c:pt idx="412">
                  <c:v>412.0</c:v>
                </c:pt>
                <c:pt idx="413">
                  <c:v>413.0</c:v>
                </c:pt>
                <c:pt idx="414">
                  <c:v>414.0</c:v>
                </c:pt>
                <c:pt idx="415">
                  <c:v>415.0</c:v>
                </c:pt>
                <c:pt idx="416">
                  <c:v>416.0</c:v>
                </c:pt>
                <c:pt idx="417">
                  <c:v>417.0</c:v>
                </c:pt>
                <c:pt idx="418">
                  <c:v>418.0</c:v>
                </c:pt>
                <c:pt idx="419">
                  <c:v>419.0</c:v>
                </c:pt>
                <c:pt idx="420">
                  <c:v>420.0</c:v>
                </c:pt>
                <c:pt idx="421">
                  <c:v>421.0</c:v>
                </c:pt>
                <c:pt idx="422">
                  <c:v>422.0</c:v>
                </c:pt>
                <c:pt idx="423">
                  <c:v>423.0</c:v>
                </c:pt>
                <c:pt idx="424">
                  <c:v>424.0</c:v>
                </c:pt>
                <c:pt idx="425">
                  <c:v>425.0</c:v>
                </c:pt>
                <c:pt idx="426">
                  <c:v>426.0</c:v>
                </c:pt>
                <c:pt idx="427">
                  <c:v>427.0</c:v>
                </c:pt>
                <c:pt idx="428">
                  <c:v>428.0</c:v>
                </c:pt>
                <c:pt idx="429">
                  <c:v>429.0</c:v>
                </c:pt>
                <c:pt idx="430">
                  <c:v>430.0</c:v>
                </c:pt>
                <c:pt idx="431">
                  <c:v>431.0</c:v>
                </c:pt>
                <c:pt idx="432">
                  <c:v>432.0</c:v>
                </c:pt>
                <c:pt idx="433">
                  <c:v>433.0</c:v>
                </c:pt>
                <c:pt idx="434">
                  <c:v>434.0</c:v>
                </c:pt>
                <c:pt idx="435">
                  <c:v>435.0</c:v>
                </c:pt>
                <c:pt idx="436">
                  <c:v>436.0</c:v>
                </c:pt>
                <c:pt idx="437">
                  <c:v>437.0</c:v>
                </c:pt>
                <c:pt idx="438">
                  <c:v>438.0</c:v>
                </c:pt>
                <c:pt idx="439">
                  <c:v>439.0</c:v>
                </c:pt>
                <c:pt idx="440">
                  <c:v>440.0</c:v>
                </c:pt>
                <c:pt idx="441">
                  <c:v>441.0</c:v>
                </c:pt>
                <c:pt idx="442">
                  <c:v>442.0</c:v>
                </c:pt>
                <c:pt idx="443">
                  <c:v>443.0</c:v>
                </c:pt>
                <c:pt idx="444">
                  <c:v>444.0</c:v>
                </c:pt>
                <c:pt idx="445">
                  <c:v>445.0</c:v>
                </c:pt>
                <c:pt idx="446">
                  <c:v>446.0</c:v>
                </c:pt>
                <c:pt idx="447">
                  <c:v>447.0</c:v>
                </c:pt>
                <c:pt idx="448">
                  <c:v>448.0</c:v>
                </c:pt>
                <c:pt idx="449">
                  <c:v>449.0</c:v>
                </c:pt>
                <c:pt idx="450">
                  <c:v>450.0</c:v>
                </c:pt>
                <c:pt idx="451">
                  <c:v>451.0</c:v>
                </c:pt>
                <c:pt idx="452">
                  <c:v>452.0</c:v>
                </c:pt>
                <c:pt idx="453">
                  <c:v>453.0</c:v>
                </c:pt>
                <c:pt idx="454">
                  <c:v>454.0</c:v>
                </c:pt>
                <c:pt idx="455">
                  <c:v>455.0</c:v>
                </c:pt>
                <c:pt idx="456">
                  <c:v>456.0</c:v>
                </c:pt>
                <c:pt idx="457">
                  <c:v>457.0</c:v>
                </c:pt>
                <c:pt idx="458">
                  <c:v>458.0</c:v>
                </c:pt>
                <c:pt idx="459">
                  <c:v>459.0</c:v>
                </c:pt>
                <c:pt idx="460">
                  <c:v>460.0</c:v>
                </c:pt>
                <c:pt idx="461">
                  <c:v>461.0</c:v>
                </c:pt>
                <c:pt idx="462">
                  <c:v>462.0</c:v>
                </c:pt>
                <c:pt idx="463">
                  <c:v>463.0</c:v>
                </c:pt>
                <c:pt idx="464">
                  <c:v>464.0</c:v>
                </c:pt>
                <c:pt idx="465">
                  <c:v>465.0</c:v>
                </c:pt>
                <c:pt idx="466">
                  <c:v>466.0</c:v>
                </c:pt>
                <c:pt idx="467">
                  <c:v>467.0</c:v>
                </c:pt>
                <c:pt idx="468">
                  <c:v>468.0</c:v>
                </c:pt>
                <c:pt idx="469">
                  <c:v>469.0</c:v>
                </c:pt>
                <c:pt idx="470">
                  <c:v>470.0</c:v>
                </c:pt>
                <c:pt idx="471">
                  <c:v>471.0</c:v>
                </c:pt>
                <c:pt idx="472">
                  <c:v>472.0</c:v>
                </c:pt>
                <c:pt idx="473">
                  <c:v>473.0</c:v>
                </c:pt>
                <c:pt idx="474">
                  <c:v>474.0</c:v>
                </c:pt>
                <c:pt idx="475">
                  <c:v>475.0</c:v>
                </c:pt>
                <c:pt idx="476">
                  <c:v>476.0</c:v>
                </c:pt>
                <c:pt idx="477">
                  <c:v>477.0</c:v>
                </c:pt>
                <c:pt idx="478">
                  <c:v>478.0</c:v>
                </c:pt>
                <c:pt idx="479">
                  <c:v>479.0</c:v>
                </c:pt>
                <c:pt idx="480">
                  <c:v>480.0</c:v>
                </c:pt>
                <c:pt idx="481">
                  <c:v>481.0</c:v>
                </c:pt>
                <c:pt idx="482">
                  <c:v>482.0</c:v>
                </c:pt>
                <c:pt idx="483">
                  <c:v>483.0</c:v>
                </c:pt>
                <c:pt idx="484">
                  <c:v>484.0</c:v>
                </c:pt>
                <c:pt idx="485">
                  <c:v>485.0</c:v>
                </c:pt>
                <c:pt idx="486">
                  <c:v>486.0</c:v>
                </c:pt>
                <c:pt idx="487">
                  <c:v>487.0</c:v>
                </c:pt>
                <c:pt idx="488">
                  <c:v>488.0</c:v>
                </c:pt>
                <c:pt idx="489">
                  <c:v>489.0</c:v>
                </c:pt>
                <c:pt idx="490">
                  <c:v>490.0</c:v>
                </c:pt>
                <c:pt idx="491">
                  <c:v>491.0</c:v>
                </c:pt>
                <c:pt idx="492">
                  <c:v>492.0</c:v>
                </c:pt>
                <c:pt idx="493">
                  <c:v>493.0</c:v>
                </c:pt>
                <c:pt idx="494">
                  <c:v>494.0</c:v>
                </c:pt>
                <c:pt idx="495">
                  <c:v>495.0</c:v>
                </c:pt>
                <c:pt idx="496">
                  <c:v>496.0</c:v>
                </c:pt>
                <c:pt idx="497">
                  <c:v>497.0</c:v>
                </c:pt>
                <c:pt idx="498">
                  <c:v>498.0</c:v>
                </c:pt>
                <c:pt idx="499">
                  <c:v>499.0</c:v>
                </c:pt>
                <c:pt idx="500">
                  <c:v>500.0</c:v>
                </c:pt>
                <c:pt idx="501">
                  <c:v>501.0</c:v>
                </c:pt>
                <c:pt idx="502">
                  <c:v>502.0</c:v>
                </c:pt>
                <c:pt idx="503">
                  <c:v>503.0</c:v>
                </c:pt>
                <c:pt idx="504">
                  <c:v>504.0</c:v>
                </c:pt>
                <c:pt idx="505">
                  <c:v>505.0</c:v>
                </c:pt>
                <c:pt idx="506">
                  <c:v>506.0</c:v>
                </c:pt>
                <c:pt idx="507">
                  <c:v>507.0</c:v>
                </c:pt>
                <c:pt idx="508">
                  <c:v>508.0</c:v>
                </c:pt>
                <c:pt idx="509">
                  <c:v>509.0</c:v>
                </c:pt>
                <c:pt idx="510">
                  <c:v>510.0</c:v>
                </c:pt>
                <c:pt idx="511">
                  <c:v>511.0</c:v>
                </c:pt>
                <c:pt idx="512">
                  <c:v>512.0</c:v>
                </c:pt>
                <c:pt idx="513">
                  <c:v>513.0</c:v>
                </c:pt>
                <c:pt idx="514">
                  <c:v>514.0</c:v>
                </c:pt>
                <c:pt idx="515">
                  <c:v>515.0</c:v>
                </c:pt>
                <c:pt idx="516">
                  <c:v>516.0</c:v>
                </c:pt>
                <c:pt idx="517">
                  <c:v>517.0</c:v>
                </c:pt>
                <c:pt idx="518">
                  <c:v>518.0</c:v>
                </c:pt>
                <c:pt idx="519">
                  <c:v>519.0</c:v>
                </c:pt>
                <c:pt idx="520">
                  <c:v>520.0</c:v>
                </c:pt>
                <c:pt idx="521">
                  <c:v>521.0</c:v>
                </c:pt>
                <c:pt idx="522">
                  <c:v>522.0</c:v>
                </c:pt>
                <c:pt idx="523">
                  <c:v>523.0</c:v>
                </c:pt>
                <c:pt idx="524">
                  <c:v>524.0</c:v>
                </c:pt>
                <c:pt idx="525">
                  <c:v>525.0</c:v>
                </c:pt>
                <c:pt idx="526">
                  <c:v>526.0</c:v>
                </c:pt>
                <c:pt idx="527">
                  <c:v>527.0</c:v>
                </c:pt>
                <c:pt idx="528">
                  <c:v>528.0</c:v>
                </c:pt>
                <c:pt idx="529">
                  <c:v>529.0</c:v>
                </c:pt>
                <c:pt idx="530">
                  <c:v>530.0</c:v>
                </c:pt>
                <c:pt idx="531">
                  <c:v>531.0</c:v>
                </c:pt>
                <c:pt idx="532">
                  <c:v>532.0</c:v>
                </c:pt>
                <c:pt idx="533">
                  <c:v>533.0</c:v>
                </c:pt>
                <c:pt idx="534">
                  <c:v>534.0</c:v>
                </c:pt>
                <c:pt idx="535">
                  <c:v>535.0</c:v>
                </c:pt>
                <c:pt idx="536">
                  <c:v>536.0</c:v>
                </c:pt>
                <c:pt idx="537">
                  <c:v>537.0</c:v>
                </c:pt>
                <c:pt idx="538">
                  <c:v>538.0</c:v>
                </c:pt>
                <c:pt idx="539">
                  <c:v>539.0</c:v>
                </c:pt>
                <c:pt idx="540">
                  <c:v>540.0</c:v>
                </c:pt>
                <c:pt idx="541">
                  <c:v>541.0</c:v>
                </c:pt>
                <c:pt idx="542">
                  <c:v>542.0</c:v>
                </c:pt>
                <c:pt idx="543">
                  <c:v>543.0</c:v>
                </c:pt>
                <c:pt idx="544">
                  <c:v>544.0</c:v>
                </c:pt>
                <c:pt idx="545">
                  <c:v>545.0</c:v>
                </c:pt>
                <c:pt idx="546">
                  <c:v>546.0</c:v>
                </c:pt>
                <c:pt idx="547">
                  <c:v>547.0</c:v>
                </c:pt>
                <c:pt idx="548">
                  <c:v>548.0</c:v>
                </c:pt>
                <c:pt idx="549">
                  <c:v>549.0</c:v>
                </c:pt>
                <c:pt idx="550">
                  <c:v>550.0</c:v>
                </c:pt>
                <c:pt idx="551">
                  <c:v>551.0</c:v>
                </c:pt>
                <c:pt idx="552">
                  <c:v>552.0</c:v>
                </c:pt>
                <c:pt idx="553">
                  <c:v>553.0</c:v>
                </c:pt>
                <c:pt idx="554">
                  <c:v>554.0</c:v>
                </c:pt>
                <c:pt idx="555">
                  <c:v>555.0</c:v>
                </c:pt>
                <c:pt idx="556">
                  <c:v>556.0</c:v>
                </c:pt>
                <c:pt idx="557">
                  <c:v>557.0</c:v>
                </c:pt>
                <c:pt idx="558">
                  <c:v>558.0</c:v>
                </c:pt>
                <c:pt idx="559">
                  <c:v>559.0</c:v>
                </c:pt>
                <c:pt idx="560">
                  <c:v>560.0</c:v>
                </c:pt>
                <c:pt idx="561">
                  <c:v>561.0</c:v>
                </c:pt>
                <c:pt idx="562">
                  <c:v>562.0</c:v>
                </c:pt>
                <c:pt idx="563">
                  <c:v>563.0</c:v>
                </c:pt>
                <c:pt idx="564">
                  <c:v>564.0</c:v>
                </c:pt>
                <c:pt idx="565">
                  <c:v>565.0</c:v>
                </c:pt>
                <c:pt idx="566">
                  <c:v>566.0</c:v>
                </c:pt>
                <c:pt idx="567">
                  <c:v>567.0</c:v>
                </c:pt>
                <c:pt idx="568">
                  <c:v>568.0</c:v>
                </c:pt>
                <c:pt idx="569">
                  <c:v>569.0</c:v>
                </c:pt>
                <c:pt idx="570">
                  <c:v>570.0</c:v>
                </c:pt>
                <c:pt idx="571">
                  <c:v>571.0</c:v>
                </c:pt>
                <c:pt idx="572">
                  <c:v>572.0</c:v>
                </c:pt>
                <c:pt idx="573">
                  <c:v>573.0</c:v>
                </c:pt>
                <c:pt idx="574">
                  <c:v>574.0</c:v>
                </c:pt>
                <c:pt idx="575">
                  <c:v>575.0</c:v>
                </c:pt>
                <c:pt idx="576">
                  <c:v>576.0</c:v>
                </c:pt>
                <c:pt idx="577">
                  <c:v>577.0</c:v>
                </c:pt>
                <c:pt idx="578">
                  <c:v>578.0</c:v>
                </c:pt>
                <c:pt idx="579">
                  <c:v>579.0</c:v>
                </c:pt>
                <c:pt idx="580">
                  <c:v>580.0</c:v>
                </c:pt>
                <c:pt idx="581">
                  <c:v>581.0</c:v>
                </c:pt>
                <c:pt idx="582">
                  <c:v>582.0</c:v>
                </c:pt>
                <c:pt idx="583">
                  <c:v>583.0</c:v>
                </c:pt>
                <c:pt idx="584">
                  <c:v>584.0</c:v>
                </c:pt>
                <c:pt idx="585">
                  <c:v>585.0</c:v>
                </c:pt>
                <c:pt idx="586">
                  <c:v>586.0</c:v>
                </c:pt>
                <c:pt idx="587">
                  <c:v>587.0</c:v>
                </c:pt>
                <c:pt idx="588">
                  <c:v>588.0</c:v>
                </c:pt>
                <c:pt idx="589">
                  <c:v>589.0</c:v>
                </c:pt>
                <c:pt idx="590">
                  <c:v>590.0</c:v>
                </c:pt>
                <c:pt idx="591">
                  <c:v>591.0</c:v>
                </c:pt>
                <c:pt idx="592">
                  <c:v>592.0</c:v>
                </c:pt>
                <c:pt idx="593">
                  <c:v>593.0</c:v>
                </c:pt>
                <c:pt idx="594">
                  <c:v>594.0</c:v>
                </c:pt>
                <c:pt idx="595">
                  <c:v>595.0</c:v>
                </c:pt>
                <c:pt idx="596">
                  <c:v>596.0</c:v>
                </c:pt>
                <c:pt idx="597">
                  <c:v>597.0</c:v>
                </c:pt>
                <c:pt idx="598">
                  <c:v>598.0</c:v>
                </c:pt>
                <c:pt idx="599">
                  <c:v>599.0</c:v>
                </c:pt>
              </c:numCache>
            </c:numRef>
          </c:xVal>
          <c:yVal>
            <c:numRef>
              <c:f>'DVD+Audio+STB+TV(0).xls'!$K$2:$K$601</c:f>
              <c:numCache>
                <c:formatCode>0.00E+00</c:formatCode>
                <c:ptCount val="600"/>
                <c:pt idx="0">
                  <c:v>83.11282334250161</c:v>
                </c:pt>
                <c:pt idx="1">
                  <c:v>84.00051836870508</c:v>
                </c:pt>
                <c:pt idx="2">
                  <c:v>84.9005654666292</c:v>
                </c:pt>
                <c:pt idx="3">
                  <c:v>84.61004236732114</c:v>
                </c:pt>
                <c:pt idx="4">
                  <c:v>84.78135308346043</c:v>
                </c:pt>
                <c:pt idx="5">
                  <c:v>84.64369605037236</c:v>
                </c:pt>
                <c:pt idx="6">
                  <c:v>84.55113527575793</c:v>
                </c:pt>
                <c:pt idx="7">
                  <c:v>84.6416541940007</c:v>
                </c:pt>
                <c:pt idx="8">
                  <c:v>84.58171485771999</c:v>
                </c:pt>
                <c:pt idx="9">
                  <c:v>84.97230217954974</c:v>
                </c:pt>
                <c:pt idx="10">
                  <c:v>84.79458028606426</c:v>
                </c:pt>
                <c:pt idx="11">
                  <c:v>84.94955259409846</c:v>
                </c:pt>
                <c:pt idx="12">
                  <c:v>84.68893207697873</c:v>
                </c:pt>
                <c:pt idx="13">
                  <c:v>85.3136919078198</c:v>
                </c:pt>
                <c:pt idx="14">
                  <c:v>85.29695185898055</c:v>
                </c:pt>
                <c:pt idx="15">
                  <c:v>84.91647991012345</c:v>
                </c:pt>
                <c:pt idx="16">
                  <c:v>85.06446480764725</c:v>
                </c:pt>
                <c:pt idx="17">
                  <c:v>85.31108546850491</c:v>
                </c:pt>
                <c:pt idx="18">
                  <c:v>85.25474991890638</c:v>
                </c:pt>
                <c:pt idx="19">
                  <c:v>85.11202199200054</c:v>
                </c:pt>
                <c:pt idx="20">
                  <c:v>85.42120355305543</c:v>
                </c:pt>
                <c:pt idx="21">
                  <c:v>86.02176085048772</c:v>
                </c:pt>
                <c:pt idx="22">
                  <c:v>85.40015355957616</c:v>
                </c:pt>
                <c:pt idx="23">
                  <c:v>85.38656998219342</c:v>
                </c:pt>
                <c:pt idx="24">
                  <c:v>85.31252358320485</c:v>
                </c:pt>
                <c:pt idx="25">
                  <c:v>84.37793268612015</c:v>
                </c:pt>
                <c:pt idx="26">
                  <c:v>84.42537962888157</c:v>
                </c:pt>
                <c:pt idx="27">
                  <c:v>84.45973042806132</c:v>
                </c:pt>
                <c:pt idx="28">
                  <c:v>84.37777049555277</c:v>
                </c:pt>
                <c:pt idx="29">
                  <c:v>84.36925662319795</c:v>
                </c:pt>
                <c:pt idx="30">
                  <c:v>84.83867303176727</c:v>
                </c:pt>
                <c:pt idx="31">
                  <c:v>84.43107093451222</c:v>
                </c:pt>
                <c:pt idx="32">
                  <c:v>84.41496550071117</c:v>
                </c:pt>
                <c:pt idx="33">
                  <c:v>84.26715037055368</c:v>
                </c:pt>
                <c:pt idx="34">
                  <c:v>83.61181504030105</c:v>
                </c:pt>
                <c:pt idx="35">
                  <c:v>83.90624228862535</c:v>
                </c:pt>
                <c:pt idx="36">
                  <c:v>84.320714805276</c:v>
                </c:pt>
                <c:pt idx="37">
                  <c:v>83.9814849088071</c:v>
                </c:pt>
                <c:pt idx="38">
                  <c:v>84.27099992315142</c:v>
                </c:pt>
                <c:pt idx="39">
                  <c:v>84.0045376918578</c:v>
                </c:pt>
                <c:pt idx="40">
                  <c:v>84.18268843947436</c:v>
                </c:pt>
                <c:pt idx="41">
                  <c:v>84.21370466643104</c:v>
                </c:pt>
                <c:pt idx="42">
                  <c:v>84.30763241187358</c:v>
                </c:pt>
                <c:pt idx="43">
                  <c:v>84.32129978021315</c:v>
                </c:pt>
                <c:pt idx="44">
                  <c:v>84.2988817449137</c:v>
                </c:pt>
                <c:pt idx="45">
                  <c:v>84.31454202514112</c:v>
                </c:pt>
                <c:pt idx="46">
                  <c:v>84.41212117472911</c:v>
                </c:pt>
                <c:pt idx="47">
                  <c:v>84.17647596555476</c:v>
                </c:pt>
                <c:pt idx="48">
                  <c:v>83.86871639728452</c:v>
                </c:pt>
                <c:pt idx="49">
                  <c:v>84.66810884194767</c:v>
                </c:pt>
                <c:pt idx="50">
                  <c:v>85.18572838513967</c:v>
                </c:pt>
                <c:pt idx="51">
                  <c:v>85.40164286753724</c:v>
                </c:pt>
                <c:pt idx="52">
                  <c:v>84.91814768067976</c:v>
                </c:pt>
                <c:pt idx="53">
                  <c:v>84.88197714593343</c:v>
                </c:pt>
                <c:pt idx="54">
                  <c:v>84.9160566933034</c:v>
                </c:pt>
                <c:pt idx="55">
                  <c:v>85.06203067960785</c:v>
                </c:pt>
                <c:pt idx="56">
                  <c:v>85.2594469839994</c:v>
                </c:pt>
                <c:pt idx="57">
                  <c:v>84.98517066249043</c:v>
                </c:pt>
                <c:pt idx="58">
                  <c:v>84.89341351450381</c:v>
                </c:pt>
                <c:pt idx="59">
                  <c:v>85.32341343985375</c:v>
                </c:pt>
                <c:pt idx="60">
                  <c:v>85.57136990376014</c:v>
                </c:pt>
                <c:pt idx="61">
                  <c:v>85.14059547245955</c:v>
                </c:pt>
                <c:pt idx="62">
                  <c:v>85.19466654604988</c:v>
                </c:pt>
                <c:pt idx="63">
                  <c:v>84.4103165345261</c:v>
                </c:pt>
                <c:pt idx="64">
                  <c:v>84.61167837383223</c:v>
                </c:pt>
                <c:pt idx="65">
                  <c:v>84.79620121549657</c:v>
                </c:pt>
                <c:pt idx="66">
                  <c:v>84.73818344387552</c:v>
                </c:pt>
                <c:pt idx="67">
                  <c:v>85.11455787987914</c:v>
                </c:pt>
                <c:pt idx="68">
                  <c:v>84.69353443241606</c:v>
                </c:pt>
                <c:pt idx="69">
                  <c:v>84.645319948869</c:v>
                </c:pt>
                <c:pt idx="70">
                  <c:v>84.80911627165795</c:v>
                </c:pt>
                <c:pt idx="71">
                  <c:v>84.98997590753829</c:v>
                </c:pt>
                <c:pt idx="72">
                  <c:v>84.71633617914493</c:v>
                </c:pt>
                <c:pt idx="73">
                  <c:v>84.79758121275108</c:v>
                </c:pt>
                <c:pt idx="74">
                  <c:v>85.23882636268938</c:v>
                </c:pt>
                <c:pt idx="75">
                  <c:v>85.30579455660576</c:v>
                </c:pt>
                <c:pt idx="76">
                  <c:v>84.93676549463418</c:v>
                </c:pt>
                <c:pt idx="77">
                  <c:v>84.91215464386452</c:v>
                </c:pt>
                <c:pt idx="78">
                  <c:v>84.18496516445543</c:v>
                </c:pt>
                <c:pt idx="79">
                  <c:v>85.81016604575671</c:v>
                </c:pt>
                <c:pt idx="80">
                  <c:v>85.34058690073305</c:v>
                </c:pt>
                <c:pt idx="81">
                  <c:v>85.03325784054858</c:v>
                </c:pt>
                <c:pt idx="82">
                  <c:v>84.89966673703223</c:v>
                </c:pt>
                <c:pt idx="83">
                  <c:v>85.15737907644741</c:v>
                </c:pt>
                <c:pt idx="84">
                  <c:v>84.99871067610101</c:v>
                </c:pt>
                <c:pt idx="85">
                  <c:v>85.26295247148731</c:v>
                </c:pt>
                <c:pt idx="86">
                  <c:v>84.8808644263341</c:v>
                </c:pt>
                <c:pt idx="87">
                  <c:v>84.84682470563004</c:v>
                </c:pt>
                <c:pt idx="88">
                  <c:v>85.37034922829046</c:v>
                </c:pt>
                <c:pt idx="89">
                  <c:v>85.23191426709784</c:v>
                </c:pt>
                <c:pt idx="90">
                  <c:v>85.13790696934995</c:v>
                </c:pt>
                <c:pt idx="91">
                  <c:v>85.34802631509149</c:v>
                </c:pt>
                <c:pt idx="92">
                  <c:v>85.07966874072501</c:v>
                </c:pt>
                <c:pt idx="93">
                  <c:v>85.12022878865832</c:v>
                </c:pt>
                <c:pt idx="94">
                  <c:v>85.03102809054374</c:v>
                </c:pt>
                <c:pt idx="95">
                  <c:v>85.04734459508284</c:v>
                </c:pt>
                <c:pt idx="96">
                  <c:v>84.7311132786475</c:v>
                </c:pt>
                <c:pt idx="97">
                  <c:v>84.80765442290264</c:v>
                </c:pt>
                <c:pt idx="98">
                  <c:v>84.9414975377081</c:v>
                </c:pt>
                <c:pt idx="99">
                  <c:v>84.91086742172788</c:v>
                </c:pt>
                <c:pt idx="100">
                  <c:v>84.63040894336619</c:v>
                </c:pt>
                <c:pt idx="101">
                  <c:v>84.76481334366121</c:v>
                </c:pt>
                <c:pt idx="102">
                  <c:v>84.48857384112028</c:v>
                </c:pt>
                <c:pt idx="103">
                  <c:v>85.12821640485942</c:v>
                </c:pt>
                <c:pt idx="104">
                  <c:v>85.03715750780645</c:v>
                </c:pt>
                <c:pt idx="105">
                  <c:v>84.68368064740417</c:v>
                </c:pt>
                <c:pt idx="106">
                  <c:v>84.57495646774141</c:v>
                </c:pt>
                <c:pt idx="107">
                  <c:v>85.03684096330958</c:v>
                </c:pt>
                <c:pt idx="108">
                  <c:v>84.95206291527924</c:v>
                </c:pt>
                <c:pt idx="109">
                  <c:v>85.27443070442872</c:v>
                </c:pt>
                <c:pt idx="110">
                  <c:v>85.05292241355248</c:v>
                </c:pt>
                <c:pt idx="111">
                  <c:v>84.98136260660139</c:v>
                </c:pt>
                <c:pt idx="112">
                  <c:v>84.81121646142838</c:v>
                </c:pt>
                <c:pt idx="113">
                  <c:v>85.06979561593878</c:v>
                </c:pt>
                <c:pt idx="114">
                  <c:v>86.03133541288369</c:v>
                </c:pt>
                <c:pt idx="115">
                  <c:v>84.66332269560034</c:v>
                </c:pt>
                <c:pt idx="116">
                  <c:v>85.11155609379108</c:v>
                </c:pt>
                <c:pt idx="117">
                  <c:v>85.01826815997607</c:v>
                </c:pt>
                <c:pt idx="118">
                  <c:v>85.20094333962683</c:v>
                </c:pt>
                <c:pt idx="119">
                  <c:v>85.3092221258435</c:v>
                </c:pt>
                <c:pt idx="120">
                  <c:v>84.97566899129498</c:v>
                </c:pt>
                <c:pt idx="121">
                  <c:v>84.86706621294667</c:v>
                </c:pt>
                <c:pt idx="122">
                  <c:v>85.24620986695803</c:v>
                </c:pt>
                <c:pt idx="123">
                  <c:v>85.28907706579497</c:v>
                </c:pt>
                <c:pt idx="124">
                  <c:v>85.33295569544394</c:v>
                </c:pt>
                <c:pt idx="125">
                  <c:v>85.0781545632123</c:v>
                </c:pt>
                <c:pt idx="126">
                  <c:v>85.34620672933412</c:v>
                </c:pt>
                <c:pt idx="127">
                  <c:v>85.5188307898271</c:v>
                </c:pt>
                <c:pt idx="128">
                  <c:v>85.58933477608302</c:v>
                </c:pt>
                <c:pt idx="129">
                  <c:v>85.27916945954284</c:v>
                </c:pt>
                <c:pt idx="130">
                  <c:v>84.9921200554603</c:v>
                </c:pt>
                <c:pt idx="131">
                  <c:v>85.53073613535643</c:v>
                </c:pt>
                <c:pt idx="132">
                  <c:v>85.53019574596063</c:v>
                </c:pt>
                <c:pt idx="133">
                  <c:v>85.79940224715844</c:v>
                </c:pt>
                <c:pt idx="134">
                  <c:v>85.07421191952902</c:v>
                </c:pt>
                <c:pt idx="135">
                  <c:v>85.13003317193008</c:v>
                </c:pt>
                <c:pt idx="136">
                  <c:v>85.39979504613967</c:v>
                </c:pt>
                <c:pt idx="137">
                  <c:v>85.31224797218729</c:v>
                </c:pt>
                <c:pt idx="138">
                  <c:v>85.27451855314975</c:v>
                </c:pt>
                <c:pt idx="139">
                  <c:v>84.90398216602932</c:v>
                </c:pt>
                <c:pt idx="140">
                  <c:v>84.8449110618183</c:v>
                </c:pt>
                <c:pt idx="141">
                  <c:v>85.41807532709571</c:v>
                </c:pt>
                <c:pt idx="142">
                  <c:v>85.2457559889993</c:v>
                </c:pt>
                <c:pt idx="143">
                  <c:v>85.28585468137616</c:v>
                </c:pt>
                <c:pt idx="144">
                  <c:v>85.03185413819044</c:v>
                </c:pt>
                <c:pt idx="145">
                  <c:v>85.14992891422724</c:v>
                </c:pt>
                <c:pt idx="146">
                  <c:v>85.3650545449083</c:v>
                </c:pt>
                <c:pt idx="147">
                  <c:v>85.31626452820376</c:v>
                </c:pt>
                <c:pt idx="148">
                  <c:v>85.34158446843775</c:v>
                </c:pt>
                <c:pt idx="149">
                  <c:v>84.91683679853758</c:v>
                </c:pt>
                <c:pt idx="150">
                  <c:v>85.20135644883596</c:v>
                </c:pt>
                <c:pt idx="151">
                  <c:v>85.35427549364927</c:v>
                </c:pt>
                <c:pt idx="152">
                  <c:v>85.57569750169793</c:v>
                </c:pt>
                <c:pt idx="153">
                  <c:v>85.27861147819118</c:v>
                </c:pt>
                <c:pt idx="154">
                  <c:v>85.50947717528206</c:v>
                </c:pt>
                <c:pt idx="155">
                  <c:v>85.33846850122414</c:v>
                </c:pt>
                <c:pt idx="156">
                  <c:v>85.5500607859156</c:v>
                </c:pt>
                <c:pt idx="157">
                  <c:v>85.32376998339938</c:v>
                </c:pt>
                <c:pt idx="158">
                  <c:v>84.96207485466442</c:v>
                </c:pt>
                <c:pt idx="159">
                  <c:v>85.20775487883662</c:v>
                </c:pt>
                <c:pt idx="160">
                  <c:v>85.01376587338667</c:v>
                </c:pt>
                <c:pt idx="161">
                  <c:v>85.34140009793227</c:v>
                </c:pt>
                <c:pt idx="162">
                  <c:v>85.17082056200277</c:v>
                </c:pt>
                <c:pt idx="163">
                  <c:v>85.23267144368953</c:v>
                </c:pt>
                <c:pt idx="164">
                  <c:v>84.93502730928418</c:v>
                </c:pt>
                <c:pt idx="165">
                  <c:v>85.30653170587668</c:v>
                </c:pt>
                <c:pt idx="166">
                  <c:v>85.86933345141797</c:v>
                </c:pt>
                <c:pt idx="167">
                  <c:v>85.27290266160848</c:v>
                </c:pt>
                <c:pt idx="168">
                  <c:v>85.13573101304983</c:v>
                </c:pt>
                <c:pt idx="169">
                  <c:v>85.23658252531308</c:v>
                </c:pt>
                <c:pt idx="170">
                  <c:v>85.30462721469179</c:v>
                </c:pt>
                <c:pt idx="171">
                  <c:v>85.48158949250357</c:v>
                </c:pt>
                <c:pt idx="172">
                  <c:v>85.24636978355668</c:v>
                </c:pt>
                <c:pt idx="173">
                  <c:v>85.0852651048563</c:v>
                </c:pt>
                <c:pt idx="174">
                  <c:v>85.26396769948235</c:v>
                </c:pt>
                <c:pt idx="175">
                  <c:v>85.14870484827452</c:v>
                </c:pt>
                <c:pt idx="176">
                  <c:v>85.4544648461427</c:v>
                </c:pt>
                <c:pt idx="177">
                  <c:v>85.01091584573786</c:v>
                </c:pt>
                <c:pt idx="178">
                  <c:v>84.83347764113883</c:v>
                </c:pt>
                <c:pt idx="179">
                  <c:v>85.3136227591154</c:v>
                </c:pt>
                <c:pt idx="180">
                  <c:v>85.32751638969534</c:v>
                </c:pt>
                <c:pt idx="181">
                  <c:v>85.134999485692</c:v>
                </c:pt>
                <c:pt idx="182">
                  <c:v>85.27738684770802</c:v>
                </c:pt>
                <c:pt idx="183">
                  <c:v>84.9613220116012</c:v>
                </c:pt>
                <c:pt idx="184">
                  <c:v>84.98711467761907</c:v>
                </c:pt>
                <c:pt idx="185">
                  <c:v>85.47595696733417</c:v>
                </c:pt>
                <c:pt idx="186">
                  <c:v>85.35195870924463</c:v>
                </c:pt>
                <c:pt idx="187">
                  <c:v>84.76652119495008</c:v>
                </c:pt>
                <c:pt idx="188">
                  <c:v>85.67131537623955</c:v>
                </c:pt>
                <c:pt idx="189">
                  <c:v>85.30205105619436</c:v>
                </c:pt>
                <c:pt idx="190">
                  <c:v>85.32339375594608</c:v>
                </c:pt>
                <c:pt idx="191">
                  <c:v>85.33650701435077</c:v>
                </c:pt>
                <c:pt idx="192">
                  <c:v>84.8423718464324</c:v>
                </c:pt>
                <c:pt idx="193">
                  <c:v>85.06822979491866</c:v>
                </c:pt>
                <c:pt idx="194">
                  <c:v>85.39551176154273</c:v>
                </c:pt>
                <c:pt idx="195">
                  <c:v>85.79743618086407</c:v>
                </c:pt>
                <c:pt idx="196">
                  <c:v>85.02638507385291</c:v>
                </c:pt>
                <c:pt idx="197">
                  <c:v>84.65140519097885</c:v>
                </c:pt>
                <c:pt idx="198">
                  <c:v>84.99124526546374</c:v>
                </c:pt>
                <c:pt idx="199">
                  <c:v>84.81515806724151</c:v>
                </c:pt>
                <c:pt idx="200">
                  <c:v>84.67196436012598</c:v>
                </c:pt>
                <c:pt idx="201">
                  <c:v>84.31905175585271</c:v>
                </c:pt>
                <c:pt idx="202">
                  <c:v>83.78783910035909</c:v>
                </c:pt>
                <c:pt idx="203">
                  <c:v>84.45201784652468</c:v>
                </c:pt>
                <c:pt idx="204">
                  <c:v>84.43414319903192</c:v>
                </c:pt>
                <c:pt idx="205">
                  <c:v>84.51299478732384</c:v>
                </c:pt>
                <c:pt idx="206">
                  <c:v>84.5895071318968</c:v>
                </c:pt>
                <c:pt idx="207">
                  <c:v>84.30533860203649</c:v>
                </c:pt>
                <c:pt idx="208">
                  <c:v>84.49916185263938</c:v>
                </c:pt>
                <c:pt idx="209">
                  <c:v>84.78461947696887</c:v>
                </c:pt>
                <c:pt idx="210">
                  <c:v>84.53062957490847</c:v>
                </c:pt>
                <c:pt idx="211">
                  <c:v>84.78178935113974</c:v>
                </c:pt>
                <c:pt idx="212">
                  <c:v>84.81050240347463</c:v>
                </c:pt>
                <c:pt idx="213">
                  <c:v>85.45243919920835</c:v>
                </c:pt>
                <c:pt idx="214">
                  <c:v>86.03581543968308</c:v>
                </c:pt>
                <c:pt idx="215">
                  <c:v>85.7898009658402</c:v>
                </c:pt>
                <c:pt idx="216">
                  <c:v>84.93306088098817</c:v>
                </c:pt>
                <c:pt idx="217">
                  <c:v>85.11474608755996</c:v>
                </c:pt>
                <c:pt idx="218">
                  <c:v>85.36974697808012</c:v>
                </c:pt>
                <c:pt idx="219">
                  <c:v>85.4562208196138</c:v>
                </c:pt>
                <c:pt idx="220">
                  <c:v>84.98172341504286</c:v>
                </c:pt>
                <c:pt idx="221">
                  <c:v>84.99475801688243</c:v>
                </c:pt>
                <c:pt idx="222">
                  <c:v>85.33600405187181</c:v>
                </c:pt>
                <c:pt idx="223">
                  <c:v>85.56403578059803</c:v>
                </c:pt>
                <c:pt idx="224">
                  <c:v>85.20549545204885</c:v>
                </c:pt>
                <c:pt idx="225">
                  <c:v>85.02368461255685</c:v>
                </c:pt>
                <c:pt idx="226">
                  <c:v>84.91599833729002</c:v>
                </c:pt>
                <c:pt idx="227">
                  <c:v>85.077464275068</c:v>
                </c:pt>
                <c:pt idx="228">
                  <c:v>85.05165460061962</c:v>
                </c:pt>
                <c:pt idx="229">
                  <c:v>85.25513627753496</c:v>
                </c:pt>
                <c:pt idx="230">
                  <c:v>85.02490247314593</c:v>
                </c:pt>
                <c:pt idx="231">
                  <c:v>85.23634128373833</c:v>
                </c:pt>
                <c:pt idx="232">
                  <c:v>85.34881247861151</c:v>
                </c:pt>
                <c:pt idx="233">
                  <c:v>85.01200669569378</c:v>
                </c:pt>
                <c:pt idx="234">
                  <c:v>86.15768207133129</c:v>
                </c:pt>
                <c:pt idx="235">
                  <c:v>85.20588937601102</c:v>
                </c:pt>
                <c:pt idx="236">
                  <c:v>85.02485676469948</c:v>
                </c:pt>
                <c:pt idx="237">
                  <c:v>85.55442935437828</c:v>
                </c:pt>
                <c:pt idx="238">
                  <c:v>85.7517636483355</c:v>
                </c:pt>
                <c:pt idx="239">
                  <c:v>85.24421055789605</c:v>
                </c:pt>
                <c:pt idx="240">
                  <c:v>84.42034401472162</c:v>
                </c:pt>
                <c:pt idx="241">
                  <c:v>84.32101458910713</c:v>
                </c:pt>
                <c:pt idx="242">
                  <c:v>84.60005735751581</c:v>
                </c:pt>
                <c:pt idx="243">
                  <c:v>84.6374997862726</c:v>
                </c:pt>
                <c:pt idx="244">
                  <c:v>80.28063139611933</c:v>
                </c:pt>
                <c:pt idx="245">
                  <c:v>82.44986386510427</c:v>
                </c:pt>
                <c:pt idx="246">
                  <c:v>83.13941955607491</c:v>
                </c:pt>
                <c:pt idx="247">
                  <c:v>85.06557707718068</c:v>
                </c:pt>
                <c:pt idx="248">
                  <c:v>85.20030115412912</c:v>
                </c:pt>
                <c:pt idx="249">
                  <c:v>84.92646137904853</c:v>
                </c:pt>
                <c:pt idx="250">
                  <c:v>84.70931567107118</c:v>
                </c:pt>
                <c:pt idx="251">
                  <c:v>85.47733922975635</c:v>
                </c:pt>
                <c:pt idx="252">
                  <c:v>85.18885619438201</c:v>
                </c:pt>
                <c:pt idx="253">
                  <c:v>85.213215182345</c:v>
                </c:pt>
                <c:pt idx="254">
                  <c:v>84.82611060614418</c:v>
                </c:pt>
                <c:pt idx="255">
                  <c:v>84.97388589894604</c:v>
                </c:pt>
                <c:pt idx="256">
                  <c:v>83.11430922930694</c:v>
                </c:pt>
                <c:pt idx="257">
                  <c:v>83.02786815286541</c:v>
                </c:pt>
                <c:pt idx="258">
                  <c:v>81.8340743457843</c:v>
                </c:pt>
                <c:pt idx="259">
                  <c:v>83.8919077897239</c:v>
                </c:pt>
                <c:pt idx="260">
                  <c:v>83.80773445140946</c:v>
                </c:pt>
                <c:pt idx="261">
                  <c:v>83.50476988889847</c:v>
                </c:pt>
                <c:pt idx="262">
                  <c:v>84.75169757815929</c:v>
                </c:pt>
                <c:pt idx="263">
                  <c:v>84.19491780022389</c:v>
                </c:pt>
                <c:pt idx="264">
                  <c:v>83.48417336481448</c:v>
                </c:pt>
                <c:pt idx="265">
                  <c:v>84.20957954630797</c:v>
                </c:pt>
                <c:pt idx="266">
                  <c:v>83.60520137415553</c:v>
                </c:pt>
                <c:pt idx="267">
                  <c:v>84.36019913489669</c:v>
                </c:pt>
                <c:pt idx="268">
                  <c:v>83.94423892734438</c:v>
                </c:pt>
                <c:pt idx="269">
                  <c:v>82.26881674912915</c:v>
                </c:pt>
                <c:pt idx="270">
                  <c:v>82.90259936391146</c:v>
                </c:pt>
                <c:pt idx="271">
                  <c:v>83.8257998811178</c:v>
                </c:pt>
                <c:pt idx="272">
                  <c:v>83.71976705413928</c:v>
                </c:pt>
                <c:pt idx="273">
                  <c:v>83.91750284805857</c:v>
                </c:pt>
                <c:pt idx="274">
                  <c:v>84.05818426997161</c:v>
                </c:pt>
                <c:pt idx="275">
                  <c:v>83.39550270463327</c:v>
                </c:pt>
                <c:pt idx="276">
                  <c:v>82.29679795745979</c:v>
                </c:pt>
                <c:pt idx="277">
                  <c:v>83.26973673678017</c:v>
                </c:pt>
                <c:pt idx="278">
                  <c:v>83.47205482962359</c:v>
                </c:pt>
                <c:pt idx="279">
                  <c:v>82.46149445116243</c:v>
                </c:pt>
                <c:pt idx="280">
                  <c:v>82.81536348762527</c:v>
                </c:pt>
                <c:pt idx="281">
                  <c:v>82.73101150114783</c:v>
                </c:pt>
                <c:pt idx="282">
                  <c:v>84.90355863756552</c:v>
                </c:pt>
                <c:pt idx="283">
                  <c:v>84.39317439063794</c:v>
                </c:pt>
                <c:pt idx="284">
                  <c:v>84.16017809998812</c:v>
                </c:pt>
                <c:pt idx="285">
                  <c:v>82.47049454686024</c:v>
                </c:pt>
                <c:pt idx="286">
                  <c:v>82.42805464748701</c:v>
                </c:pt>
                <c:pt idx="287">
                  <c:v>81.97779883607357</c:v>
                </c:pt>
                <c:pt idx="288">
                  <c:v>81.91064048130536</c:v>
                </c:pt>
                <c:pt idx="289">
                  <c:v>83.65964736009889</c:v>
                </c:pt>
                <c:pt idx="290">
                  <c:v>83.56994139127161</c:v>
                </c:pt>
                <c:pt idx="291">
                  <c:v>84.00357547011086</c:v>
                </c:pt>
                <c:pt idx="292">
                  <c:v>84.32523578642399</c:v>
                </c:pt>
                <c:pt idx="293">
                  <c:v>84.01221402250314</c:v>
                </c:pt>
                <c:pt idx="294">
                  <c:v>84.05373019217053</c:v>
                </c:pt>
                <c:pt idx="295">
                  <c:v>84.11889838529106</c:v>
                </c:pt>
                <c:pt idx="296">
                  <c:v>84.03465950873126</c:v>
                </c:pt>
                <c:pt idx="297">
                  <c:v>84.52835962214614</c:v>
                </c:pt>
                <c:pt idx="298">
                  <c:v>83.9432099670341</c:v>
                </c:pt>
                <c:pt idx="299">
                  <c:v>84.21729255362523</c:v>
                </c:pt>
                <c:pt idx="300">
                  <c:v>84.09431471006708</c:v>
                </c:pt>
                <c:pt idx="301">
                  <c:v>84.46493182107423</c:v>
                </c:pt>
                <c:pt idx="302">
                  <c:v>83.91597147301371</c:v>
                </c:pt>
                <c:pt idx="303">
                  <c:v>83.87196069320346</c:v>
                </c:pt>
                <c:pt idx="304">
                  <c:v>84.21363135284215</c:v>
                </c:pt>
                <c:pt idx="305">
                  <c:v>83.83288182432265</c:v>
                </c:pt>
                <c:pt idx="306">
                  <c:v>83.04250972254887</c:v>
                </c:pt>
                <c:pt idx="307">
                  <c:v>82.83486518833633</c:v>
                </c:pt>
                <c:pt idx="308">
                  <c:v>82.9679653068061</c:v>
                </c:pt>
                <c:pt idx="309">
                  <c:v>83.14968378247458</c:v>
                </c:pt>
                <c:pt idx="310">
                  <c:v>83.10670646766161</c:v>
                </c:pt>
                <c:pt idx="311">
                  <c:v>83.67717520136234</c:v>
                </c:pt>
                <c:pt idx="312">
                  <c:v>83.80791897175961</c:v>
                </c:pt>
                <c:pt idx="313">
                  <c:v>84.57209966535815</c:v>
                </c:pt>
                <c:pt idx="314">
                  <c:v>85.53073613535643</c:v>
                </c:pt>
                <c:pt idx="315">
                  <c:v>85.81313536285872</c:v>
                </c:pt>
                <c:pt idx="316">
                  <c:v>85.40745578855705</c:v>
                </c:pt>
                <c:pt idx="317">
                  <c:v>85.243602380148</c:v>
                </c:pt>
                <c:pt idx="318">
                  <c:v>85.39597506298182</c:v>
                </c:pt>
                <c:pt idx="319">
                  <c:v>85.71419780217955</c:v>
                </c:pt>
                <c:pt idx="320">
                  <c:v>86.26485315618359</c:v>
                </c:pt>
                <c:pt idx="321">
                  <c:v>85.76952970068717</c:v>
                </c:pt>
                <c:pt idx="322">
                  <c:v>85.49690053291455</c:v>
                </c:pt>
                <c:pt idx="323">
                  <c:v>86.1111469050807</c:v>
                </c:pt>
                <c:pt idx="324">
                  <c:v>85.15230953864163</c:v>
                </c:pt>
                <c:pt idx="325">
                  <c:v>85.71284496087703</c:v>
                </c:pt>
                <c:pt idx="326">
                  <c:v>85.79550697770057</c:v>
                </c:pt>
                <c:pt idx="327">
                  <c:v>85.55079160800419</c:v>
                </c:pt>
                <c:pt idx="328">
                  <c:v>85.88733647448764</c:v>
                </c:pt>
                <c:pt idx="329">
                  <c:v>85.67178206644425</c:v>
                </c:pt>
                <c:pt idx="330">
                  <c:v>86.10370544254523</c:v>
                </c:pt>
                <c:pt idx="331">
                  <c:v>85.42982109612413</c:v>
                </c:pt>
                <c:pt idx="332">
                  <c:v>85.24862262442526</c:v>
                </c:pt>
                <c:pt idx="333">
                  <c:v>85.81518118117674</c:v>
                </c:pt>
                <c:pt idx="334">
                  <c:v>85.65467384226058</c:v>
                </c:pt>
                <c:pt idx="335">
                  <c:v>85.66253875939049</c:v>
                </c:pt>
                <c:pt idx="336">
                  <c:v>85.55724628993547</c:v>
                </c:pt>
                <c:pt idx="337">
                  <c:v>86.62413966739886</c:v>
                </c:pt>
                <c:pt idx="338">
                  <c:v>86.5951143802157</c:v>
                </c:pt>
                <c:pt idx="339">
                  <c:v>85.84818264796932</c:v>
                </c:pt>
                <c:pt idx="340">
                  <c:v>85.72056751168552</c:v>
                </c:pt>
                <c:pt idx="341">
                  <c:v>85.59298033305892</c:v>
                </c:pt>
                <c:pt idx="342">
                  <c:v>85.08027783939455</c:v>
                </c:pt>
                <c:pt idx="343">
                  <c:v>86.41370511114723</c:v>
                </c:pt>
                <c:pt idx="344">
                  <c:v>86.78178004674029</c:v>
                </c:pt>
                <c:pt idx="345">
                  <c:v>85.52625373337586</c:v>
                </c:pt>
                <c:pt idx="346">
                  <c:v>85.60133626977922</c:v>
                </c:pt>
                <c:pt idx="347">
                  <c:v>85.85028538051037</c:v>
                </c:pt>
                <c:pt idx="348">
                  <c:v>86.1612544938124</c:v>
                </c:pt>
                <c:pt idx="349">
                  <c:v>82.58343813210355</c:v>
                </c:pt>
                <c:pt idx="350">
                  <c:v>82.56287881632765</c:v>
                </c:pt>
                <c:pt idx="351">
                  <c:v>82.95314086752279</c:v>
                </c:pt>
                <c:pt idx="352">
                  <c:v>81.87234744963983</c:v>
                </c:pt>
                <c:pt idx="353">
                  <c:v>80.5691694635011</c:v>
                </c:pt>
                <c:pt idx="354">
                  <c:v>82.03755424764304</c:v>
                </c:pt>
                <c:pt idx="355">
                  <c:v>81.57042193964918</c:v>
                </c:pt>
                <c:pt idx="356">
                  <c:v>81.72582010578702</c:v>
                </c:pt>
                <c:pt idx="357">
                  <c:v>82.07171674178157</c:v>
                </c:pt>
                <c:pt idx="358">
                  <c:v>84.5708238938666</c:v>
                </c:pt>
                <c:pt idx="359">
                  <c:v>84.45370269312957</c:v>
                </c:pt>
                <c:pt idx="360">
                  <c:v>84.0507241796395</c:v>
                </c:pt>
                <c:pt idx="361">
                  <c:v>83.9840102704008</c:v>
                </c:pt>
                <c:pt idx="362">
                  <c:v>84.93062727938794</c:v>
                </c:pt>
                <c:pt idx="363">
                  <c:v>84.4874249542919</c:v>
                </c:pt>
                <c:pt idx="364">
                  <c:v>83.75197103264342</c:v>
                </c:pt>
                <c:pt idx="365">
                  <c:v>82.38452058955155</c:v>
                </c:pt>
                <c:pt idx="366">
                  <c:v>82.65530826608411</c:v>
                </c:pt>
                <c:pt idx="367">
                  <c:v>83.47509004842438</c:v>
                </c:pt>
                <c:pt idx="368">
                  <c:v>83.11583844355735</c:v>
                </c:pt>
                <c:pt idx="369">
                  <c:v>82.04356850444767</c:v>
                </c:pt>
                <c:pt idx="370">
                  <c:v>82.09516557149218</c:v>
                </c:pt>
                <c:pt idx="371">
                  <c:v>82.0452144175076</c:v>
                </c:pt>
                <c:pt idx="372">
                  <c:v>83.8312360142021</c:v>
                </c:pt>
                <c:pt idx="373">
                  <c:v>83.86321395873954</c:v>
                </c:pt>
                <c:pt idx="374">
                  <c:v>83.9225430169892</c:v>
                </c:pt>
                <c:pt idx="375">
                  <c:v>83.59467881005818</c:v>
                </c:pt>
                <c:pt idx="376">
                  <c:v>82.4287796405733</c:v>
                </c:pt>
                <c:pt idx="377">
                  <c:v>82.03860969837067</c:v>
                </c:pt>
                <c:pt idx="378">
                  <c:v>81.75096392782916</c:v>
                </c:pt>
                <c:pt idx="379">
                  <c:v>83.68850629040979</c:v>
                </c:pt>
                <c:pt idx="380">
                  <c:v>83.87777670531931</c:v>
                </c:pt>
                <c:pt idx="381">
                  <c:v>84.29092405734948</c:v>
                </c:pt>
                <c:pt idx="382">
                  <c:v>84.46801742941724</c:v>
                </c:pt>
                <c:pt idx="383">
                  <c:v>84.35915640672846</c:v>
                </c:pt>
                <c:pt idx="384">
                  <c:v>84.1622224446701</c:v>
                </c:pt>
                <c:pt idx="385">
                  <c:v>84.18849030728853</c:v>
                </c:pt>
                <c:pt idx="386">
                  <c:v>83.87460618625205</c:v>
                </c:pt>
                <c:pt idx="387">
                  <c:v>84.07728046816174</c:v>
                </c:pt>
                <c:pt idx="388">
                  <c:v>83.66793887919619</c:v>
                </c:pt>
                <c:pt idx="389">
                  <c:v>84.17830467302223</c:v>
                </c:pt>
                <c:pt idx="390">
                  <c:v>83.93719281369084</c:v>
                </c:pt>
                <c:pt idx="391">
                  <c:v>84.03177326050895</c:v>
                </c:pt>
                <c:pt idx="392">
                  <c:v>84.0962095866395</c:v>
                </c:pt>
                <c:pt idx="393">
                  <c:v>83.89198156462143</c:v>
                </c:pt>
                <c:pt idx="394">
                  <c:v>85.00760907720203</c:v>
                </c:pt>
                <c:pt idx="395">
                  <c:v>85.71058241784495</c:v>
                </c:pt>
                <c:pt idx="396">
                  <c:v>85.51787251137098</c:v>
                </c:pt>
                <c:pt idx="397">
                  <c:v>85.7845744255029</c:v>
                </c:pt>
                <c:pt idx="398">
                  <c:v>85.22188564984898</c:v>
                </c:pt>
                <c:pt idx="399">
                  <c:v>85.25777310759283</c:v>
                </c:pt>
                <c:pt idx="400">
                  <c:v>85.4739345157756</c:v>
                </c:pt>
                <c:pt idx="401">
                  <c:v>85.76101847337145</c:v>
                </c:pt>
                <c:pt idx="402">
                  <c:v>85.514934205717</c:v>
                </c:pt>
                <c:pt idx="403">
                  <c:v>85.23472713573194</c:v>
                </c:pt>
                <c:pt idx="404">
                  <c:v>85.30383948658687</c:v>
                </c:pt>
                <c:pt idx="405">
                  <c:v>85.62808791716188</c:v>
                </c:pt>
                <c:pt idx="406">
                  <c:v>86.07217613637604</c:v>
                </c:pt>
                <c:pt idx="407">
                  <c:v>85.60848253871393</c:v>
                </c:pt>
                <c:pt idx="408">
                  <c:v>85.86380334985257</c:v>
                </c:pt>
                <c:pt idx="409">
                  <c:v>85.76310060040103</c:v>
                </c:pt>
                <c:pt idx="410">
                  <c:v>86.180199321468</c:v>
                </c:pt>
                <c:pt idx="411">
                  <c:v>86.23787639147753</c:v>
                </c:pt>
                <c:pt idx="412">
                  <c:v>85.87515587899816</c:v>
                </c:pt>
                <c:pt idx="413">
                  <c:v>85.70403193443865</c:v>
                </c:pt>
                <c:pt idx="414">
                  <c:v>85.22949387534212</c:v>
                </c:pt>
                <c:pt idx="415">
                  <c:v>85.81338825211603</c:v>
                </c:pt>
                <c:pt idx="416">
                  <c:v>86.17593088184334</c:v>
                </c:pt>
                <c:pt idx="417">
                  <c:v>86.05781185316555</c:v>
                </c:pt>
                <c:pt idx="418">
                  <c:v>85.92125080233005</c:v>
                </c:pt>
                <c:pt idx="419">
                  <c:v>86.18921556124686</c:v>
                </c:pt>
                <c:pt idx="420">
                  <c:v>86.07452816308273</c:v>
                </c:pt>
                <c:pt idx="421">
                  <c:v>86.6564458366845</c:v>
                </c:pt>
                <c:pt idx="422">
                  <c:v>85.22594453499272</c:v>
                </c:pt>
                <c:pt idx="423">
                  <c:v>84.9599577315072</c:v>
                </c:pt>
                <c:pt idx="424">
                  <c:v>83.65689178751741</c:v>
                </c:pt>
                <c:pt idx="425">
                  <c:v>83.54894727230487</c:v>
                </c:pt>
                <c:pt idx="426">
                  <c:v>83.70647537340801</c:v>
                </c:pt>
                <c:pt idx="427">
                  <c:v>83.84279259440493</c:v>
                </c:pt>
                <c:pt idx="428">
                  <c:v>83.80998286690061</c:v>
                </c:pt>
                <c:pt idx="429">
                  <c:v>83.23329031227985</c:v>
                </c:pt>
                <c:pt idx="430">
                  <c:v>83.74567632854971</c:v>
                </c:pt>
                <c:pt idx="431">
                  <c:v>83.4806914608064</c:v>
                </c:pt>
                <c:pt idx="432">
                  <c:v>83.81512806304958</c:v>
                </c:pt>
                <c:pt idx="433">
                  <c:v>83.53608530190223</c:v>
                </c:pt>
                <c:pt idx="434">
                  <c:v>83.5074195722625</c:v>
                </c:pt>
                <c:pt idx="435">
                  <c:v>84.26964778273558</c:v>
                </c:pt>
                <c:pt idx="436">
                  <c:v>83.26330560467624</c:v>
                </c:pt>
                <c:pt idx="437">
                  <c:v>83.29550830641074</c:v>
                </c:pt>
                <c:pt idx="438">
                  <c:v>83.34218010479914</c:v>
                </c:pt>
                <c:pt idx="439">
                  <c:v>79.19723191078039</c:v>
                </c:pt>
                <c:pt idx="440">
                  <c:v>82.5213018229386</c:v>
                </c:pt>
                <c:pt idx="441">
                  <c:v>82.50268140686218</c:v>
                </c:pt>
                <c:pt idx="442">
                  <c:v>82.44774638149871</c:v>
                </c:pt>
                <c:pt idx="443">
                  <c:v>82.7375533692806</c:v>
                </c:pt>
                <c:pt idx="444">
                  <c:v>83.13985153494762</c:v>
                </c:pt>
                <c:pt idx="445">
                  <c:v>83.15756358977758</c:v>
                </c:pt>
                <c:pt idx="446">
                  <c:v>82.86591367502144</c:v>
                </c:pt>
                <c:pt idx="447">
                  <c:v>83.09704689846534</c:v>
                </c:pt>
                <c:pt idx="448">
                  <c:v>84.43210981667626</c:v>
                </c:pt>
                <c:pt idx="449">
                  <c:v>84.31784812349171</c:v>
                </c:pt>
                <c:pt idx="450">
                  <c:v>84.58484242471504</c:v>
                </c:pt>
                <c:pt idx="451">
                  <c:v>84.23428351720356</c:v>
                </c:pt>
                <c:pt idx="452">
                  <c:v>84.3147468992124</c:v>
                </c:pt>
                <c:pt idx="453">
                  <c:v>85.16870899767081</c:v>
                </c:pt>
                <c:pt idx="454">
                  <c:v>85.11067898926903</c:v>
                </c:pt>
                <c:pt idx="455">
                  <c:v>85.02292857818053</c:v>
                </c:pt>
                <c:pt idx="456">
                  <c:v>84.63006197596147</c:v>
                </c:pt>
                <c:pt idx="457">
                  <c:v>85.12188371439814</c:v>
                </c:pt>
                <c:pt idx="458">
                  <c:v>85.39813139921527</c:v>
                </c:pt>
                <c:pt idx="459">
                  <c:v>85.45305063206745</c:v>
                </c:pt>
                <c:pt idx="460">
                  <c:v>85.32509677994642</c:v>
                </c:pt>
                <c:pt idx="461">
                  <c:v>84.95158289368638</c:v>
                </c:pt>
                <c:pt idx="462">
                  <c:v>85.26868028948897</c:v>
                </c:pt>
                <c:pt idx="463">
                  <c:v>85.41421526446505</c:v>
                </c:pt>
                <c:pt idx="464">
                  <c:v>85.2338331873937</c:v>
                </c:pt>
                <c:pt idx="465">
                  <c:v>85.15414790941085</c:v>
                </c:pt>
                <c:pt idx="466">
                  <c:v>85.27225702947744</c:v>
                </c:pt>
                <c:pt idx="467">
                  <c:v>85.47614011143618</c:v>
                </c:pt>
                <c:pt idx="468">
                  <c:v>85.47947696300047</c:v>
                </c:pt>
                <c:pt idx="469">
                  <c:v>84.52034939030065</c:v>
                </c:pt>
                <c:pt idx="470">
                  <c:v>83.25612472749378</c:v>
                </c:pt>
                <c:pt idx="471">
                  <c:v>82.98832882078524</c:v>
                </c:pt>
                <c:pt idx="472">
                  <c:v>82.78732036863723</c:v>
                </c:pt>
                <c:pt idx="473">
                  <c:v>82.18530163251442</c:v>
                </c:pt>
                <c:pt idx="474">
                  <c:v>83.02984706790781</c:v>
                </c:pt>
                <c:pt idx="475">
                  <c:v>82.62867905284625</c:v>
                </c:pt>
                <c:pt idx="476">
                  <c:v>82.66654680903034</c:v>
                </c:pt>
                <c:pt idx="477">
                  <c:v>82.69276197252843</c:v>
                </c:pt>
                <c:pt idx="478">
                  <c:v>83.3587568149659</c:v>
                </c:pt>
                <c:pt idx="479">
                  <c:v>84.3286298408108</c:v>
                </c:pt>
                <c:pt idx="480">
                  <c:v>84.16567366946263</c:v>
                </c:pt>
                <c:pt idx="481">
                  <c:v>84.49384677577356</c:v>
                </c:pt>
                <c:pt idx="482">
                  <c:v>84.634145089637</c:v>
                </c:pt>
                <c:pt idx="483">
                  <c:v>84.69225076557007</c:v>
                </c:pt>
                <c:pt idx="484">
                  <c:v>84.4402296747581</c:v>
                </c:pt>
                <c:pt idx="485">
                  <c:v>84.29254934325623</c:v>
                </c:pt>
                <c:pt idx="486">
                  <c:v>84.5849740367095</c:v>
                </c:pt>
                <c:pt idx="487">
                  <c:v>84.64235428412503</c:v>
                </c:pt>
                <c:pt idx="488">
                  <c:v>84.79696147783255</c:v>
                </c:pt>
                <c:pt idx="489">
                  <c:v>84.38441384331028</c:v>
                </c:pt>
                <c:pt idx="490">
                  <c:v>84.46302944843108</c:v>
                </c:pt>
                <c:pt idx="491">
                  <c:v>85.31768712122237</c:v>
                </c:pt>
                <c:pt idx="492">
                  <c:v>85.67748268390908</c:v>
                </c:pt>
                <c:pt idx="493">
                  <c:v>85.4431442412077</c:v>
                </c:pt>
                <c:pt idx="494">
                  <c:v>85.02311443704574</c:v>
                </c:pt>
                <c:pt idx="495">
                  <c:v>85.0946505834756</c:v>
                </c:pt>
                <c:pt idx="496">
                  <c:v>85.30460217268731</c:v>
                </c:pt>
                <c:pt idx="497">
                  <c:v>85.6276152350761</c:v>
                </c:pt>
                <c:pt idx="498">
                  <c:v>86.03023631707397</c:v>
                </c:pt>
                <c:pt idx="499">
                  <c:v>84.93694994150916</c:v>
                </c:pt>
                <c:pt idx="500">
                  <c:v>85.05901273727552</c:v>
                </c:pt>
                <c:pt idx="501">
                  <c:v>85.41057832437795</c:v>
                </c:pt>
                <c:pt idx="502">
                  <c:v>85.42751470969935</c:v>
                </c:pt>
                <c:pt idx="503">
                  <c:v>85.057357667946</c:v>
                </c:pt>
                <c:pt idx="504">
                  <c:v>84.83192013453882</c:v>
                </c:pt>
                <c:pt idx="505">
                  <c:v>85.44155436648624</c:v>
                </c:pt>
                <c:pt idx="506">
                  <c:v>85.29602189725565</c:v>
                </c:pt>
                <c:pt idx="507">
                  <c:v>85.22378339659649</c:v>
                </c:pt>
                <c:pt idx="508">
                  <c:v>84.79387720907503</c:v>
                </c:pt>
                <c:pt idx="509">
                  <c:v>84.84476006702123</c:v>
                </c:pt>
                <c:pt idx="510">
                  <c:v>85.31141842696817</c:v>
                </c:pt>
                <c:pt idx="511">
                  <c:v>85.11811899318626</c:v>
                </c:pt>
                <c:pt idx="512">
                  <c:v>84.86750716007182</c:v>
                </c:pt>
                <c:pt idx="513">
                  <c:v>84.42554648838724</c:v>
                </c:pt>
                <c:pt idx="514">
                  <c:v>84.38948515379079</c:v>
                </c:pt>
                <c:pt idx="515">
                  <c:v>84.6746873754737</c:v>
                </c:pt>
                <c:pt idx="516">
                  <c:v>84.7421256540701</c:v>
                </c:pt>
                <c:pt idx="517">
                  <c:v>84.6685963225087</c:v>
                </c:pt>
                <c:pt idx="518">
                  <c:v>85.00896611832944</c:v>
                </c:pt>
                <c:pt idx="519">
                  <c:v>84.04007104593208</c:v>
                </c:pt>
                <c:pt idx="520">
                  <c:v>84.10848414886553</c:v>
                </c:pt>
                <c:pt idx="521">
                  <c:v>84.46660599925918</c:v>
                </c:pt>
                <c:pt idx="522">
                  <c:v>83.8676647059639</c:v>
                </c:pt>
                <c:pt idx="523">
                  <c:v>84.41529498745038</c:v>
                </c:pt>
                <c:pt idx="524">
                  <c:v>84.2409785982429</c:v>
                </c:pt>
                <c:pt idx="525">
                  <c:v>84.19480735319412</c:v>
                </c:pt>
                <c:pt idx="526">
                  <c:v>84.19959112721544</c:v>
                </c:pt>
                <c:pt idx="527">
                  <c:v>83.99963581792284</c:v>
                </c:pt>
                <c:pt idx="528">
                  <c:v>83.82546130060099</c:v>
                </c:pt>
                <c:pt idx="529">
                  <c:v>84.12339643308218</c:v>
                </c:pt>
                <c:pt idx="530">
                  <c:v>84.44368824635907</c:v>
                </c:pt>
                <c:pt idx="531">
                  <c:v>84.54030967649754</c:v>
                </c:pt>
                <c:pt idx="532">
                  <c:v>84.74938353516284</c:v>
                </c:pt>
                <c:pt idx="533">
                  <c:v>85.03413237616435</c:v>
                </c:pt>
                <c:pt idx="534">
                  <c:v>85.73882897210348</c:v>
                </c:pt>
                <c:pt idx="535">
                  <c:v>85.65055228267501</c:v>
                </c:pt>
                <c:pt idx="536">
                  <c:v>85.63259387776441</c:v>
                </c:pt>
                <c:pt idx="537">
                  <c:v>84.89401806559138</c:v>
                </c:pt>
                <c:pt idx="538">
                  <c:v>84.82020899792194</c:v>
                </c:pt>
                <c:pt idx="539">
                  <c:v>85.40770157531582</c:v>
                </c:pt>
                <c:pt idx="540">
                  <c:v>85.21630124452429</c:v>
                </c:pt>
                <c:pt idx="541">
                  <c:v>85.12907120086753</c:v>
                </c:pt>
                <c:pt idx="542">
                  <c:v>84.87118339146771</c:v>
                </c:pt>
                <c:pt idx="543">
                  <c:v>85.05360862040525</c:v>
                </c:pt>
                <c:pt idx="544">
                  <c:v>85.30793456323853</c:v>
                </c:pt>
                <c:pt idx="545">
                  <c:v>85.56055570192945</c:v>
                </c:pt>
                <c:pt idx="546">
                  <c:v>85.35046625449667</c:v>
                </c:pt>
                <c:pt idx="547">
                  <c:v>85.0666639245968</c:v>
                </c:pt>
                <c:pt idx="548">
                  <c:v>85.08530877655934</c:v>
                </c:pt>
                <c:pt idx="549">
                  <c:v>85.33390280639816</c:v>
                </c:pt>
                <c:pt idx="550">
                  <c:v>85.15706681888354</c:v>
                </c:pt>
                <c:pt idx="551">
                  <c:v>85.39000069363372</c:v>
                </c:pt>
                <c:pt idx="552">
                  <c:v>85.35777410644737</c:v>
                </c:pt>
                <c:pt idx="553">
                  <c:v>85.09621881332518</c:v>
                </c:pt>
                <c:pt idx="554">
                  <c:v>84.92116744265563</c:v>
                </c:pt>
                <c:pt idx="555">
                  <c:v>85.12762356102723</c:v>
                </c:pt>
                <c:pt idx="556">
                  <c:v>84.7180374263421</c:v>
                </c:pt>
                <c:pt idx="557">
                  <c:v>85.05772391720333</c:v>
                </c:pt>
                <c:pt idx="558">
                  <c:v>84.94206048829114</c:v>
                </c:pt>
                <c:pt idx="559">
                  <c:v>84.8721693898291</c:v>
                </c:pt>
                <c:pt idx="560">
                  <c:v>84.95941916456182</c:v>
                </c:pt>
                <c:pt idx="561">
                  <c:v>84.75962682352952</c:v>
                </c:pt>
                <c:pt idx="562">
                  <c:v>84.68910717030586</c:v>
                </c:pt>
                <c:pt idx="563">
                  <c:v>84.78484922570615</c:v>
                </c:pt>
                <c:pt idx="564">
                  <c:v>84.837079221833</c:v>
                </c:pt>
                <c:pt idx="565">
                  <c:v>84.84482232771517</c:v>
                </c:pt>
                <c:pt idx="566">
                  <c:v>85.44579881585609</c:v>
                </c:pt>
                <c:pt idx="567">
                  <c:v>84.87641705234762</c:v>
                </c:pt>
                <c:pt idx="568">
                  <c:v>84.52257758814383</c:v>
                </c:pt>
                <c:pt idx="569">
                  <c:v>85.28349689571127</c:v>
                </c:pt>
                <c:pt idx="570">
                  <c:v>84.77317677008843</c:v>
                </c:pt>
                <c:pt idx="571">
                  <c:v>84.81914318528778</c:v>
                </c:pt>
                <c:pt idx="572">
                  <c:v>84.89250515138801</c:v>
                </c:pt>
                <c:pt idx="573">
                  <c:v>85.35920067941873</c:v>
                </c:pt>
                <c:pt idx="574">
                  <c:v>85.23871799810641</c:v>
                </c:pt>
                <c:pt idx="575">
                  <c:v>84.93597738605459</c:v>
                </c:pt>
                <c:pt idx="576">
                  <c:v>84.72979700724888</c:v>
                </c:pt>
                <c:pt idx="577">
                  <c:v>84.88636115824973</c:v>
                </c:pt>
                <c:pt idx="578">
                  <c:v>85.48242196742513</c:v>
                </c:pt>
                <c:pt idx="579">
                  <c:v>85.39086603619107</c:v>
                </c:pt>
                <c:pt idx="580">
                  <c:v>84.94605775848682</c:v>
                </c:pt>
                <c:pt idx="581">
                  <c:v>84.77605579833533</c:v>
                </c:pt>
                <c:pt idx="582">
                  <c:v>85.21582793685509</c:v>
                </c:pt>
                <c:pt idx="583">
                  <c:v>84.99658720021082</c:v>
                </c:pt>
                <c:pt idx="584">
                  <c:v>84.99637808279891</c:v>
                </c:pt>
                <c:pt idx="585">
                  <c:v>84.92625919310138</c:v>
                </c:pt>
                <c:pt idx="586">
                  <c:v>85.12689185360701</c:v>
                </c:pt>
                <c:pt idx="587">
                  <c:v>85.13858818970409</c:v>
                </c:pt>
                <c:pt idx="588">
                  <c:v>85.54086844424655</c:v>
                </c:pt>
                <c:pt idx="589">
                  <c:v>85.7046483305739</c:v>
                </c:pt>
                <c:pt idx="590">
                  <c:v>85.29225062016126</c:v>
                </c:pt>
                <c:pt idx="591">
                  <c:v>85.49827026676373</c:v>
                </c:pt>
                <c:pt idx="592">
                  <c:v>83.73970633169941</c:v>
                </c:pt>
                <c:pt idx="593">
                  <c:v>83.64491819755681</c:v>
                </c:pt>
                <c:pt idx="594">
                  <c:v>84.0696096748187</c:v>
                </c:pt>
                <c:pt idx="595">
                  <c:v>83.88142567593223</c:v>
                </c:pt>
                <c:pt idx="596">
                  <c:v>83.54900270135992</c:v>
                </c:pt>
                <c:pt idx="597">
                  <c:v>83.82693890908905</c:v>
                </c:pt>
                <c:pt idx="598">
                  <c:v>84.05713540505252</c:v>
                </c:pt>
                <c:pt idx="599">
                  <c:v>83.87239553072141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9907032"/>
        <c:axId val="-2129798568"/>
      </c:scatterChart>
      <c:valAx>
        <c:axId val="-2129907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9798568"/>
        <c:crosses val="autoZero"/>
        <c:crossBetween val="midCat"/>
      </c:valAx>
      <c:valAx>
        <c:axId val="-2129798568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-212990703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64FC-2A8E-1E42-ACC7-8E13524F4B1D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8F99-E57B-7B42-B9D1-C0B03D085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64FC-2A8E-1E42-ACC7-8E13524F4B1D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8F99-E57B-7B42-B9D1-C0B03D0854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64FC-2A8E-1E42-ACC7-8E13524F4B1D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8F99-E57B-7B42-B9D1-C0B03D085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64FC-2A8E-1E42-ACC7-8E13524F4B1D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8F99-E57B-7B42-B9D1-C0B03D085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64FC-2A8E-1E42-ACC7-8E13524F4B1D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8F99-E57B-7B42-B9D1-C0B03D085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64FC-2A8E-1E42-ACC7-8E13524F4B1D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8F99-E57B-7B42-B9D1-C0B03D0854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64FC-2A8E-1E42-ACC7-8E13524F4B1D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8F99-E57B-7B42-B9D1-C0B03D085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64FC-2A8E-1E42-ACC7-8E13524F4B1D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8F99-E57B-7B42-B9D1-C0B03D085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64FC-2A8E-1E42-ACC7-8E13524F4B1D}" type="datetimeFigureOut">
              <a:rPr lang="en-US" smtClean="0"/>
              <a:t>7/10/14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8F99-E57B-7B42-B9D1-C0B03D085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64FC-2A8E-1E42-ACC7-8E13524F4B1D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8F99-E57B-7B42-B9D1-C0B03D085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64FC-2A8E-1E42-ACC7-8E13524F4B1D}" type="datetimeFigureOut">
              <a:rPr lang="en-US" smtClean="0"/>
              <a:t>7/10/14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8F99-E57B-7B42-B9D1-C0B03D085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64FC-2A8E-1E42-ACC7-8E13524F4B1D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8F99-E57B-7B42-B9D1-C0B03D0854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D064FC-2A8E-1E42-ACC7-8E13524F4B1D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CFD68F99-E57B-7B42-B9D1-C0B03D0854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CIEE Team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Linyi Xia 7/14/2014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1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Collected in CalPlug </a:t>
            </a:r>
            <a:r>
              <a:rPr lang="en-US" dirty="0" err="1" smtClean="0"/>
              <a:t>SimLab</a:t>
            </a:r>
            <a:r>
              <a:rPr lang="en-US" dirty="0" smtClean="0"/>
              <a:t> (TV)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49275" y="1600200"/>
          <a:ext cx="804227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721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micro load signature</a:t>
            </a:r>
          </a:p>
          <a:p>
            <a:pPr lvl="1"/>
            <a:r>
              <a:rPr lang="en-US" dirty="0" smtClean="0"/>
              <a:t>Data acquisition equipment purchasing</a:t>
            </a:r>
          </a:p>
          <a:p>
            <a:pPr lvl="1"/>
            <a:r>
              <a:rPr lang="en-US" dirty="0" smtClean="0"/>
              <a:t>Acquire data</a:t>
            </a:r>
          </a:p>
          <a:p>
            <a:r>
              <a:rPr lang="en-US" dirty="0" smtClean="0"/>
              <a:t>Device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0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critical path for creating a library of appliances load signature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4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needed for identifying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Vrms</a:t>
            </a:r>
            <a:endParaRPr lang="en-US" dirty="0"/>
          </a:p>
          <a:p>
            <a:r>
              <a:rPr lang="en-US" dirty="0" err="1" smtClean="0"/>
              <a:t>Irms</a:t>
            </a:r>
            <a:endParaRPr lang="en-US" dirty="0" smtClean="0"/>
          </a:p>
          <a:p>
            <a:r>
              <a:rPr lang="en-US" dirty="0" smtClean="0"/>
              <a:t>Power: Active and Reactive</a:t>
            </a:r>
          </a:p>
          <a:p>
            <a:r>
              <a:rPr lang="en-US" dirty="0" smtClean="0"/>
              <a:t>Pf</a:t>
            </a:r>
          </a:p>
          <a:p>
            <a:r>
              <a:rPr lang="en-US" dirty="0" smtClean="0"/>
              <a:t>Measurement resolution, 1ms after the device stabilized.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9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 Load Signature (20ms period)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94" y="2278361"/>
            <a:ext cx="6997744" cy="407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7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Macro-load signatures (over 2 hours shown)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06" y="2195392"/>
            <a:ext cx="4977169" cy="466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Collected in CalPlug </a:t>
            </a:r>
            <a:r>
              <a:rPr lang="en-US" dirty="0" err="1" smtClean="0"/>
              <a:t>SimLab</a:t>
            </a:r>
            <a:r>
              <a:rPr lang="en-US" dirty="0" smtClean="0"/>
              <a:t> (TV)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49275" y="1600200"/>
          <a:ext cx="804227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380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Collected in CalPlug </a:t>
            </a:r>
            <a:r>
              <a:rPr lang="en-US" dirty="0" err="1" smtClean="0"/>
              <a:t>SimLab</a:t>
            </a:r>
            <a:r>
              <a:rPr lang="en-US" dirty="0" smtClean="0"/>
              <a:t> (TV)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49275" y="1600200"/>
          <a:ext cx="804227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152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Collected in CalPlug </a:t>
            </a:r>
            <a:r>
              <a:rPr lang="en-US" dirty="0" err="1" smtClean="0"/>
              <a:t>SimLab</a:t>
            </a:r>
            <a:r>
              <a:rPr lang="en-US" dirty="0" smtClean="0"/>
              <a:t> (TV)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49275" y="1600200"/>
          <a:ext cx="804227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462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Collected in CalPlug </a:t>
            </a:r>
            <a:r>
              <a:rPr lang="en-US" dirty="0" err="1" smtClean="0"/>
              <a:t>SimLab</a:t>
            </a:r>
            <a:r>
              <a:rPr lang="en-US" dirty="0" smtClean="0"/>
              <a:t> (TV)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49275" y="1600200"/>
          <a:ext cx="804227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6523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5862</TotalTime>
  <Words>137</Words>
  <Application>Microsoft Macintosh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Breeze</vt:lpstr>
      <vt:lpstr>CIEE Team Meeting</vt:lpstr>
      <vt:lpstr>Objectives</vt:lpstr>
      <vt:lpstr>Information needed for identifying device</vt:lpstr>
      <vt:lpstr>Examples from Papers</vt:lpstr>
      <vt:lpstr>Examples from Papers</vt:lpstr>
      <vt:lpstr>Data Collected in CalPlug SimLab (TV)</vt:lpstr>
      <vt:lpstr>Data Collected in CalPlug SimLab (TV)</vt:lpstr>
      <vt:lpstr>Data Collected in CalPlug SimLab (TV)</vt:lpstr>
      <vt:lpstr>Data Collected in CalPlug SimLab (TV)</vt:lpstr>
      <vt:lpstr>Data Collected in CalPlug SimLab (TV)</vt:lpstr>
      <vt:lpstr>Next Step(s)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CIEE Team Meeting</dc:title>
  <dc:creator>Linyi Xia</dc:creator>
  <cp:lastModifiedBy>Linyi Xia</cp:lastModifiedBy>
  <cp:revision>11</cp:revision>
  <dcterms:created xsi:type="dcterms:W3CDTF">2014-07-10T16:41:24Z</dcterms:created>
  <dcterms:modified xsi:type="dcterms:W3CDTF">2014-07-14T18:23:57Z</dcterms:modified>
</cp:coreProperties>
</file>