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7/13/2014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CIEEE Meeting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Hardware Part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Power Measurement 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The IC chosen is </a:t>
            </a:r>
            <a:r>
              <a:rPr lang="en-US" dirty="0" smtClean="0"/>
              <a:t>Maxim Integrated </a:t>
            </a:r>
            <a:r>
              <a:rPr lang="en-US" dirty="0" smtClean="0"/>
              <a:t>78M6613</a:t>
            </a:r>
          </a:p>
          <a:p>
            <a:pPr algn="just">
              <a:buNone/>
            </a:pPr>
            <a:r>
              <a:rPr lang="en-US" dirty="0" smtClean="0"/>
              <a:t>DESCRIPTION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Teridian</a:t>
            </a:r>
            <a:r>
              <a:rPr lang="en-US" dirty="0" smtClean="0"/>
              <a:t>™ 78M6613 is a highly integrated IC for </a:t>
            </a:r>
          </a:p>
          <a:p>
            <a:pPr>
              <a:buNone/>
            </a:pPr>
            <a:r>
              <a:rPr lang="en-US" dirty="0" smtClean="0"/>
              <a:t>simplified implementation of single-phase AC power </a:t>
            </a:r>
          </a:p>
          <a:p>
            <a:pPr>
              <a:buNone/>
            </a:pPr>
            <a:r>
              <a:rPr lang="en-US" dirty="0" smtClean="0"/>
              <a:t>measurement into power supplies, smart appliances, and </a:t>
            </a:r>
          </a:p>
          <a:p>
            <a:pPr>
              <a:buNone/>
            </a:pPr>
            <a:r>
              <a:rPr lang="en-US" dirty="0" smtClean="0"/>
              <a:t>other applications with embedded AC load </a:t>
            </a:r>
            <a:r>
              <a:rPr lang="en-US" dirty="0" smtClean="0"/>
              <a:t>monitoring and  control.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2860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Features:</a:t>
            </a:r>
            <a:endParaRPr lang="en-US" sz="4000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• &lt; 0.5% </a:t>
            </a:r>
            <a:r>
              <a:rPr lang="en-US" sz="2400" dirty="0" err="1" smtClean="0"/>
              <a:t>Wh</a:t>
            </a:r>
            <a:r>
              <a:rPr lang="en-US" sz="2400" dirty="0" smtClean="0"/>
              <a:t> Accuracy Over Wide 2000:1 </a:t>
            </a:r>
          </a:p>
          <a:p>
            <a:pPr>
              <a:buNone/>
            </a:pPr>
            <a:r>
              <a:rPr lang="en-US" sz="2400" dirty="0" smtClean="0"/>
              <a:t>Current Range and Over Temperature </a:t>
            </a:r>
          </a:p>
          <a:p>
            <a:pPr>
              <a:buNone/>
            </a:pPr>
            <a:r>
              <a:rPr lang="en-US" sz="2400" dirty="0" smtClean="0"/>
              <a:t>• Voltage Reference &lt; 40ppm/°C </a:t>
            </a:r>
          </a:p>
          <a:p>
            <a:pPr>
              <a:buNone/>
            </a:pPr>
            <a:r>
              <a:rPr lang="en-US" sz="2400" dirty="0" smtClean="0"/>
              <a:t>• Four Sensor Inputs—V3P3A Referenced </a:t>
            </a:r>
          </a:p>
          <a:p>
            <a:pPr>
              <a:buNone/>
            </a:pPr>
            <a:r>
              <a:rPr lang="en-US" sz="2400" dirty="0" smtClean="0"/>
              <a:t>• 22-Bit Delta-Sigma ADC with Independent </a:t>
            </a:r>
          </a:p>
          <a:p>
            <a:pPr>
              <a:buNone/>
            </a:pPr>
            <a:r>
              <a:rPr lang="en-US" sz="2400" dirty="0" smtClean="0"/>
              <a:t>32-Bit Compute Engine (CE) </a:t>
            </a:r>
          </a:p>
          <a:p>
            <a:pPr>
              <a:buNone/>
            </a:pPr>
            <a:r>
              <a:rPr lang="en-US" sz="2400" dirty="0" smtClean="0"/>
              <a:t>• 8-Bit MPU (80515), One Clock Cycle per </a:t>
            </a:r>
          </a:p>
          <a:p>
            <a:pPr>
              <a:buNone/>
            </a:pPr>
            <a:r>
              <a:rPr lang="en-US" sz="2400" dirty="0" smtClean="0"/>
              <a:t>Instruction with 2KB MPU XRAM </a:t>
            </a:r>
          </a:p>
          <a:p>
            <a:pPr>
              <a:buNone/>
            </a:pPr>
            <a:r>
              <a:rPr lang="en-US" sz="2400" dirty="0" smtClean="0"/>
              <a:t>• 32KB Flash with Security </a:t>
            </a:r>
          </a:p>
          <a:p>
            <a:pPr>
              <a:buNone/>
            </a:pPr>
            <a:r>
              <a:rPr lang="en-US" sz="2400" dirty="0" smtClean="0"/>
              <a:t>• Integrated In-Circuit Emulator (ICE) Interface </a:t>
            </a:r>
          </a:p>
          <a:p>
            <a:pPr>
              <a:buNone/>
            </a:pPr>
            <a:r>
              <a:rPr lang="en-US" sz="2400" dirty="0" smtClean="0"/>
              <a:t>for MPU Debug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2860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Features: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True RMS Calculations for Current, </a:t>
            </a:r>
          </a:p>
          <a:p>
            <a:pPr>
              <a:buNone/>
            </a:pPr>
            <a:r>
              <a:rPr lang="en-US" sz="2400" dirty="0" smtClean="0"/>
              <a:t>Voltage, Line Frequency, Real Power, </a:t>
            </a:r>
          </a:p>
          <a:p>
            <a:pPr>
              <a:buNone/>
            </a:pPr>
            <a:r>
              <a:rPr lang="en-US" sz="2400" dirty="0" smtClean="0"/>
              <a:t>Reactive Power, Apparent Power, and </a:t>
            </a:r>
          </a:p>
          <a:p>
            <a:pPr>
              <a:buNone/>
            </a:pPr>
            <a:r>
              <a:rPr lang="en-US" sz="2400" dirty="0" smtClean="0"/>
              <a:t>Power Factor </a:t>
            </a:r>
          </a:p>
          <a:p>
            <a:pPr>
              <a:buNone/>
            </a:pPr>
            <a:r>
              <a:rPr lang="en-US" sz="2400" dirty="0" smtClean="0"/>
              <a:t>o Accumulated Watt-Hours, Kilowatt-Hours </a:t>
            </a:r>
          </a:p>
          <a:p>
            <a:pPr>
              <a:buNone/>
            </a:pPr>
            <a:r>
              <a:rPr lang="en-US" sz="2400" dirty="0" smtClean="0"/>
              <a:t>o Intelligent Switch Control at Zero </a:t>
            </a:r>
          </a:p>
          <a:p>
            <a:pPr>
              <a:buNone/>
            </a:pPr>
            <a:r>
              <a:rPr lang="en-US" sz="2400" dirty="0" smtClean="0"/>
              <a:t>Crossings </a:t>
            </a:r>
          </a:p>
          <a:p>
            <a:pPr>
              <a:buNone/>
            </a:pPr>
            <a:r>
              <a:rPr lang="en-US" sz="2400" dirty="0" smtClean="0"/>
              <a:t>o Digital Temperature Compensation </a:t>
            </a:r>
          </a:p>
          <a:p>
            <a:pPr>
              <a:buNone/>
            </a:pPr>
            <a:r>
              <a:rPr lang="en-US" sz="2400" dirty="0" smtClean="0"/>
              <a:t>o Phase Compensation (±15°) </a:t>
            </a:r>
          </a:p>
          <a:p>
            <a:pPr>
              <a:buNone/>
            </a:pPr>
            <a:r>
              <a:rPr lang="en-US" sz="2400" dirty="0" smtClean="0"/>
              <a:t>o Quick Calibration Routines </a:t>
            </a:r>
          </a:p>
          <a:p>
            <a:pPr>
              <a:buNone/>
            </a:pPr>
            <a:r>
              <a:rPr lang="en-US" sz="2400" dirty="0" smtClean="0"/>
              <a:t>o 46–64Hz Line Frequency Range with </a:t>
            </a:r>
          </a:p>
          <a:p>
            <a:pPr>
              <a:buNone/>
            </a:pPr>
            <a:r>
              <a:rPr lang="en-US" sz="2400" dirty="0" smtClean="0"/>
              <a:t>Same Calibration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iddhant\Desktop\CalPlug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599"/>
            <a:ext cx="9144000" cy="6233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iddhant\Desktop\CalPlug\Captu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9054783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iddhant\Desktop\CalPlug\Captu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1329</TotalTime>
  <Words>182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CIEEE Meeting Report</vt:lpstr>
      <vt:lpstr>AC Power Measurement IC </vt:lpstr>
      <vt:lpstr>Features:</vt:lpstr>
      <vt:lpstr>Features:</vt:lpstr>
      <vt:lpstr>Slide 5</vt:lpstr>
      <vt:lpstr>Slide 6</vt:lpstr>
      <vt:lpstr>Slide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CIEEE Meeting Report</dc:title>
  <dc:creator>Siddhant Shetty</dc:creator>
  <cp:lastModifiedBy>Siddhant Shetty</cp:lastModifiedBy>
  <cp:revision>61</cp:revision>
  <dcterms:created xsi:type="dcterms:W3CDTF">2014-07-14T00:39:01Z</dcterms:created>
  <dcterms:modified xsi:type="dcterms:W3CDTF">2014-07-14T22:48:26Z</dcterms:modified>
</cp:coreProperties>
</file>