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F4169-1598-4F03-9397-F215679E797F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A9219-AE0B-46DC-8560-2E9DFCEEB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65D4-AC0A-4FD3-9241-6C1F0E6BD923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AEAE-5817-4D99-BF4F-44C52B9FAD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1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65D4-AC0A-4FD3-9241-6C1F0E6BD923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AEAE-5817-4D99-BF4F-44C52B9FA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2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65D4-AC0A-4FD3-9241-6C1F0E6BD923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AEAE-5817-4D99-BF4F-44C52B9FA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65D4-AC0A-4FD3-9241-6C1F0E6BD923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AEAE-5817-4D99-BF4F-44C52B9FA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4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65D4-AC0A-4FD3-9241-6C1F0E6BD923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AEAE-5817-4D99-BF4F-44C52B9FAD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62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65D4-AC0A-4FD3-9241-6C1F0E6BD923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AEAE-5817-4D99-BF4F-44C52B9FA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5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65D4-AC0A-4FD3-9241-6C1F0E6BD923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AEAE-5817-4D99-BF4F-44C52B9FA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1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65D4-AC0A-4FD3-9241-6C1F0E6BD923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AEAE-5817-4D99-BF4F-44C52B9FA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65D4-AC0A-4FD3-9241-6C1F0E6BD923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AEAE-5817-4D99-BF4F-44C52B9FA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6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7065D4-AC0A-4FD3-9241-6C1F0E6BD923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CBAEAE-5817-4D99-BF4F-44C52B9FA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7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65D4-AC0A-4FD3-9241-6C1F0E6BD923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AEAE-5817-4D99-BF4F-44C52B9FA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3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7065D4-AC0A-4FD3-9241-6C1F0E6BD923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CBAEAE-5817-4D99-BF4F-44C52B9FAD9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44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Meeting 7-7-2014</a:t>
            </a:r>
            <a:br>
              <a:rPr lang="en-US" dirty="0" smtClean="0"/>
            </a:br>
            <a:r>
              <a:rPr lang="en-US" dirty="0" smtClean="0"/>
              <a:t>App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Everardo Camacho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8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79107" y="1953782"/>
            <a:ext cx="4110681" cy="4258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694" y="2245404"/>
            <a:ext cx="2883505" cy="16214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39638" y="4083263"/>
            <a:ext cx="2189618" cy="1243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Checkboxes of different appliances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8119" y="1953782"/>
            <a:ext cx="4098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fetched from server, stored in </a:t>
            </a:r>
            <a:r>
              <a:rPr lang="en-US" dirty="0" err="1" smtClean="0"/>
              <a:t>sqlite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Graph on interface</a:t>
            </a:r>
            <a:br>
              <a:rPr lang="en-US" dirty="0" smtClean="0"/>
            </a:br>
            <a:r>
              <a:rPr lang="en-US" dirty="0" smtClean="0"/>
              <a:t>Checkbox buttons for different appliances</a:t>
            </a:r>
            <a:br>
              <a:rPr lang="en-US" dirty="0" smtClean="0"/>
            </a:br>
            <a:r>
              <a:rPr lang="en-US" dirty="0" smtClean="0"/>
              <a:t>Refresh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94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18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Meeting 7-7-2014 App Design</vt:lpstr>
      <vt:lpstr>App 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7-7-2014 App Design</dc:title>
  <dc:creator>Everardo Camacho</dc:creator>
  <cp:lastModifiedBy>Everardo Camacho</cp:lastModifiedBy>
  <cp:revision>5</cp:revision>
  <dcterms:created xsi:type="dcterms:W3CDTF">2014-07-06T23:05:53Z</dcterms:created>
  <dcterms:modified xsi:type="dcterms:W3CDTF">2014-07-14T17:48:55Z</dcterms:modified>
</cp:coreProperties>
</file>