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6445917/connect-failed-access-denied-for-user-rootlocalhost-using-password-y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08/11/2014</a:t>
            </a:r>
          </a:p>
          <a:p>
            <a:r>
              <a:rPr lang="en-US" dirty="0" smtClean="0"/>
              <a:t>Linyi 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Team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MS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goals for the week	(Linyi Xia)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establish connection to local server and database</a:t>
            </a:r>
          </a:p>
          <a:p>
            <a:r>
              <a:rPr lang="en-US" dirty="0" smtClean="0"/>
              <a:t>Check on order status</a:t>
            </a:r>
          </a:p>
          <a:p>
            <a:r>
              <a:rPr lang="en-US" dirty="0" smtClean="0"/>
              <a:t>Take current load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Server: </a:t>
            </a:r>
          </a:p>
          <a:p>
            <a:pPr lvl="1"/>
            <a:r>
              <a:rPr lang="en-US" dirty="0"/>
              <a:t>IP: </a:t>
            </a:r>
            <a:r>
              <a:rPr lang="en-US" dirty="0" smtClean="0"/>
              <a:t>128.195.185.149</a:t>
            </a:r>
          </a:p>
          <a:p>
            <a:pPr lvl="1"/>
            <a:r>
              <a:rPr lang="en-US" dirty="0" smtClean="0"/>
              <a:t>Database name: </a:t>
            </a:r>
            <a:r>
              <a:rPr lang="en-US" dirty="0" err="1" smtClean="0"/>
              <a:t>CIEEdata</a:t>
            </a:r>
            <a:endParaRPr lang="en-US" dirty="0" smtClean="0"/>
          </a:p>
          <a:p>
            <a:pPr lvl="1"/>
            <a:r>
              <a:rPr lang="en-US" dirty="0" smtClean="0"/>
              <a:t>Username: CIEE</a:t>
            </a:r>
          </a:p>
          <a:p>
            <a:pPr lvl="1"/>
            <a:r>
              <a:rPr lang="en-US" dirty="0" smtClean="0"/>
              <a:t>Password: CIEE2014$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&gt; GRANT ALL PRIVILEGES ON </a:t>
            </a:r>
            <a:r>
              <a:rPr lang="en-US" dirty="0" err="1"/>
              <a:t>CIEEdata</a:t>
            </a:r>
            <a:r>
              <a:rPr lang="en-US" dirty="0"/>
              <a:t>.* TO 'CIEE'@'</a:t>
            </a:r>
            <a:r>
              <a:rPr lang="en-US" dirty="0" err="1"/>
              <a:t>localhost</a:t>
            </a:r>
            <a:r>
              <a:rPr lang="en-US" dirty="0"/>
              <a:t>'</a:t>
            </a:r>
            <a:r>
              <a:rPr lang="en-US" dirty="0" smtClean="0"/>
              <a:t>; 	//DONE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Accessing server from </a:t>
            </a:r>
            <a:r>
              <a:rPr lang="en-US" dirty="0" err="1" smtClean="0"/>
              <a:t>linux</a:t>
            </a:r>
            <a:r>
              <a:rPr lang="en-US" dirty="0" smtClean="0"/>
              <a:t>: </a:t>
            </a:r>
            <a:r>
              <a:rPr lang="en-US" dirty="0" err="1"/>
              <a:t>mysql</a:t>
            </a:r>
            <a:r>
              <a:rPr lang="en-US" dirty="0"/>
              <a:t> -u CIEE -p -h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Then type in password</a:t>
            </a:r>
          </a:p>
          <a:p>
            <a:pPr lvl="1">
              <a:buFont typeface="Wingdings" charset="2"/>
              <a:buChar char="v"/>
            </a:pPr>
            <a:r>
              <a:rPr lang="en-US" sz="900" dirty="0">
                <a:hlinkClick r:id="rId2"/>
              </a:rPr>
              <a:t>http://stackoverflow.com/questions/6445917/connect-failed-access-denied-for-user-rootlocalhost-using-password-</a:t>
            </a:r>
            <a:r>
              <a:rPr lang="en-US" sz="900" dirty="0" smtClean="0">
                <a:hlinkClick r:id="rId2"/>
              </a:rPr>
              <a:t>yes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70997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 board back ordered. Hoping to get it within the next two weeks</a:t>
            </a:r>
          </a:p>
          <a:p>
            <a:r>
              <a:rPr lang="en-US" dirty="0" smtClean="0"/>
              <a:t>Need to place orders for </a:t>
            </a:r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zigbee</a:t>
            </a:r>
            <a:r>
              <a:rPr lang="en-US" dirty="0" smtClean="0"/>
              <a:t> dongles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8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ADC limitations: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 err="1" smtClean="0"/>
              <a:t>nosises</a:t>
            </a:r>
            <a:endParaRPr lang="en-US" dirty="0" smtClean="0"/>
          </a:p>
          <a:p>
            <a:pPr lvl="1"/>
            <a:r>
              <a:rPr lang="en-US" dirty="0" smtClean="0"/>
              <a:t>0.026A (26mA) per count out of 1023 counts. </a:t>
            </a:r>
          </a:p>
          <a:p>
            <a:pPr lvl="1"/>
            <a:r>
              <a:rPr lang="en-US" dirty="0" smtClean="0"/>
              <a:t>If can’t find a solution to the noise situation, then phantom load detection maybe stalled. (not required for the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83</TotalTime>
  <Words>114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CIEE Team Meeting</vt:lpstr>
      <vt:lpstr>Overall Team Progress</vt:lpstr>
      <vt:lpstr>Tasks and goals for the week (Linyi Xia)</vt:lpstr>
      <vt:lpstr>Server Connections</vt:lpstr>
      <vt:lpstr>Order Status</vt:lpstr>
      <vt:lpstr>Current Measurements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Team Meeting</dc:title>
  <dc:creator>Linyi Xia</dc:creator>
  <cp:lastModifiedBy>Linyi Xia</cp:lastModifiedBy>
  <cp:revision>4</cp:revision>
  <dcterms:created xsi:type="dcterms:W3CDTF">2014-08-11T19:55:53Z</dcterms:created>
  <dcterms:modified xsi:type="dcterms:W3CDTF">2014-08-11T21:19:05Z</dcterms:modified>
</cp:coreProperties>
</file>