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Linyi Xia</a:t>
            </a:r>
          </a:p>
          <a:p>
            <a:r>
              <a:rPr lang="en-US" dirty="0" smtClean="0"/>
              <a:t>10/16/2014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Previous Senior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parts to the system:</a:t>
            </a:r>
          </a:p>
          <a:p>
            <a:pPr lvl="1"/>
            <a:r>
              <a:rPr lang="en-US" dirty="0" smtClean="0"/>
              <a:t>Outlet module: control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signal processing</a:t>
            </a:r>
          </a:p>
          <a:p>
            <a:pPr lvl="2"/>
            <a:r>
              <a:rPr lang="en-US" altLang="zh-CN" dirty="0" smtClean="0"/>
              <a:t>Power switching</a:t>
            </a:r>
          </a:p>
          <a:p>
            <a:pPr lvl="2"/>
            <a:r>
              <a:rPr lang="en-US" altLang="zh-CN" dirty="0" smtClean="0"/>
              <a:t>Current probe to USB</a:t>
            </a:r>
          </a:p>
          <a:p>
            <a:pPr lvl="1"/>
            <a:r>
              <a:rPr lang="en-US" dirty="0" smtClean="0"/>
              <a:t>Rasp Pi: collects serial info from the outlet module performs recognition.</a:t>
            </a:r>
          </a:p>
          <a:p>
            <a:pPr lvl="1"/>
            <a:r>
              <a:rPr lang="en-US" dirty="0" smtClean="0"/>
              <a:t>Phone app for display and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1. Outlet Module</a:t>
            </a:r>
            <a:endParaRPr lang="en-US" dirty="0"/>
          </a:p>
          <a:p>
            <a:r>
              <a:rPr lang="en-US" dirty="0"/>
              <a:t>The outlet module is plugged into an electrical outlet, following which the user’s device is plugged into the outlet module. Our module uses these components:</a:t>
            </a:r>
          </a:p>
          <a:p>
            <a:pPr lvl="0"/>
            <a:r>
              <a:rPr lang="en-US" dirty="0"/>
              <a:t>TI CC2530 </a:t>
            </a:r>
            <a:r>
              <a:rPr lang="en-US" dirty="0" err="1"/>
              <a:t>SoC</a:t>
            </a:r>
            <a:r>
              <a:rPr lang="en-US" dirty="0"/>
              <a:t> 2.4 GHz IEEE 802.15.4/RF4CE/ZigBee</a:t>
            </a:r>
          </a:p>
          <a:p>
            <a:pPr lvl="0"/>
            <a:r>
              <a:rPr lang="en-US" dirty="0"/>
              <a:t>SmartRF05 Evaluation Board</a:t>
            </a:r>
          </a:p>
          <a:p>
            <a:pPr lvl="0"/>
            <a:r>
              <a:rPr lang="en-US" dirty="0"/>
              <a:t>Outlet </a:t>
            </a:r>
            <a:r>
              <a:rPr lang="en-US" dirty="0" smtClean="0"/>
              <a:t>Adapter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6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Central Hub </a:t>
            </a:r>
            <a:endParaRPr lang="en-US" dirty="0"/>
          </a:p>
          <a:p>
            <a:r>
              <a:rPr lang="en-US" dirty="0"/>
              <a:t>The central hub is the gateway between the outlet module and the user.  Data regarding scheduling or profiles will also be stored here.</a:t>
            </a:r>
          </a:p>
          <a:p>
            <a:pPr lvl="0"/>
            <a:r>
              <a:rPr lang="en-US" dirty="0"/>
              <a:t>Raspberry Pi Model B</a:t>
            </a:r>
          </a:p>
          <a:p>
            <a:pPr lvl="0"/>
            <a:r>
              <a:rPr lang="en-US" dirty="0"/>
              <a:t>USB-CID - ZigBee USB Interface</a:t>
            </a:r>
          </a:p>
          <a:p>
            <a:pPr lvl="0"/>
            <a:r>
              <a:rPr lang="en-US" dirty="0" err="1"/>
              <a:t>WiFi</a:t>
            </a:r>
            <a:r>
              <a:rPr lang="en-US" dirty="0"/>
              <a:t> USB Dongle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55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1402</TotalTime>
  <Words>148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Capital</vt:lpstr>
      <vt:lpstr>CIEE Team Meeting</vt:lpstr>
      <vt:lpstr>From Previous Senior Design</vt:lpstr>
      <vt:lpstr>Outlet module</vt:lpstr>
      <vt:lpstr>Central 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Team Meeting</dc:title>
  <dc:creator>Linyi Xia</dc:creator>
  <cp:lastModifiedBy>Linyi Xia</cp:lastModifiedBy>
  <cp:revision>5</cp:revision>
  <dcterms:created xsi:type="dcterms:W3CDTF">2014-10-16T17:15:15Z</dcterms:created>
  <dcterms:modified xsi:type="dcterms:W3CDTF">2014-10-17T16:37:22Z</dcterms:modified>
</cp:coreProperties>
</file>