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DC45-8192-B442-B5BD-A01304236CC5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C6AC-BC10-3040-AD19-01463395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William 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Software: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2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website that pulls data from 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displayed on the website that shows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Device ID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Device Status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Power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Created an early design for the website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Attempted to read and display data from a random text file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Learned HTML, CSS, and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sure of the type of data stored in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2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Be able to display data from a text file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Clean up interface of website and make it more appealing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Learn MySQL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Start trying to display data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99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William Li</vt:lpstr>
      <vt:lpstr>Overall Goal </vt:lpstr>
      <vt:lpstr>Weekly Task</vt:lpstr>
      <vt:lpstr>Problems/ Issues</vt:lpstr>
      <vt:lpstr>Proposed 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Li</dc:title>
  <dc:creator>William Li</dc:creator>
  <cp:lastModifiedBy>William Li</cp:lastModifiedBy>
  <cp:revision>3</cp:revision>
  <dcterms:created xsi:type="dcterms:W3CDTF">2014-11-18T17:02:00Z</dcterms:created>
  <dcterms:modified xsi:type="dcterms:W3CDTF">2014-11-18T19:06:08Z</dcterms:modified>
</cp:coreProperties>
</file>