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D87E45-0C0D-4A48-9E6C-83D834348A48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7EA971C-9184-A045-B52C-2FCFDB945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 Project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Linyi Xia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Hardware/firmware: </a:t>
            </a:r>
          </a:p>
          <a:p>
            <a:pPr lvl="1"/>
            <a:r>
              <a:rPr lang="en-US" dirty="0" smtClean="0"/>
              <a:t>Jeff</a:t>
            </a:r>
          </a:p>
          <a:p>
            <a:pPr lvl="1"/>
            <a:r>
              <a:rPr lang="en-US" dirty="0" smtClean="0"/>
              <a:t>Edmund</a:t>
            </a:r>
          </a:p>
          <a:p>
            <a:pPr lvl="1"/>
            <a:r>
              <a:rPr lang="en-US" dirty="0" err="1" smtClean="0"/>
              <a:t>Ezana</a:t>
            </a:r>
            <a:endParaRPr lang="en-US" dirty="0" smtClean="0"/>
          </a:p>
          <a:p>
            <a:pPr lvl="1"/>
            <a:r>
              <a:rPr lang="en-US" dirty="0" err="1" smtClean="0"/>
              <a:t>Siddhant</a:t>
            </a:r>
            <a:endParaRPr lang="en-US" dirty="0" smtClean="0"/>
          </a:p>
          <a:p>
            <a:r>
              <a:rPr lang="en-US" dirty="0" smtClean="0"/>
              <a:t>Software: </a:t>
            </a:r>
          </a:p>
          <a:p>
            <a:pPr lvl="1"/>
            <a:r>
              <a:rPr lang="en-US" dirty="0" err="1" smtClean="0"/>
              <a:t>Liqiang</a:t>
            </a:r>
            <a:r>
              <a:rPr lang="en-US" dirty="0" smtClean="0"/>
              <a:t>: Back end</a:t>
            </a:r>
          </a:p>
          <a:p>
            <a:pPr lvl="1"/>
            <a:r>
              <a:rPr lang="en-US" dirty="0" smtClean="0"/>
              <a:t>William: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2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7478" y="2380830"/>
            <a:ext cx="1421103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Signal Acquisition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23567" y="2380830"/>
            <a:ext cx="1535268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Signal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2622" y="4364479"/>
            <a:ext cx="1547701" cy="8229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Transmission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34736" y="4390939"/>
            <a:ext cx="1190538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 Display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55406" y="4388226"/>
            <a:ext cx="1218402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 Hosting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3468581" y="2778259"/>
            <a:ext cx="1954986" cy="14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8" idx="0"/>
          </p:cNvCxnSpPr>
          <p:nvPr/>
        </p:nvCxnSpPr>
        <p:spPr>
          <a:xfrm rot="5400000">
            <a:off x="3333493" y="1506770"/>
            <a:ext cx="1160689" cy="45547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2410323" y="4775959"/>
            <a:ext cx="1345083" cy="23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4973808" y="4799706"/>
            <a:ext cx="1560928" cy="2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2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72</TotalTime>
  <Words>35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CIEE Project Meeting</vt:lpstr>
      <vt:lpstr>Members</vt:lpstr>
      <vt:lpstr>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 Project Meeting</dc:title>
  <dc:creator>Linyi Xia</dc:creator>
  <cp:lastModifiedBy>Linyi Xia</cp:lastModifiedBy>
  <cp:revision>3</cp:revision>
  <dcterms:created xsi:type="dcterms:W3CDTF">2014-11-18T23:41:09Z</dcterms:created>
  <dcterms:modified xsi:type="dcterms:W3CDTF">2014-11-19T00:53:55Z</dcterms:modified>
</cp:coreProperties>
</file>