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CIEE: Software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Liqiang Wang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Front End: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Learned SQL and PHP.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Wrote code for basic MySQL operations.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Future: interface with web page for data display.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Arduino: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Learned tools for Arduino programming and MySQL interfacing API.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Future: write function for inserting data into MySQL on the server side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