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FF74F-D356-644A-827A-7B8FCF6C301F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9F2310-1E04-564D-8FBF-D71925887EF9}">
      <dgm:prSet phldrT="[Text]"/>
      <dgm:spPr/>
      <dgm:t>
        <a:bodyPr/>
        <a:lstStyle/>
        <a:p>
          <a:r>
            <a:rPr lang="en-US" dirty="0" smtClean="0"/>
            <a:t>PCB (Load Monitoring System)</a:t>
          </a:r>
          <a:endParaRPr lang="en-US" dirty="0"/>
        </a:p>
      </dgm:t>
    </dgm:pt>
    <dgm:pt modelId="{D31444E1-4296-AA42-A6D8-398235DD4B91}" type="parTrans" cxnId="{180E724A-2283-0249-B9BB-5336F3075EF9}">
      <dgm:prSet/>
      <dgm:spPr/>
      <dgm:t>
        <a:bodyPr/>
        <a:lstStyle/>
        <a:p>
          <a:endParaRPr lang="en-US"/>
        </a:p>
      </dgm:t>
    </dgm:pt>
    <dgm:pt modelId="{7E9E14FE-D90C-2E4A-AF5C-B0279AFA4FBC}" type="sibTrans" cxnId="{180E724A-2283-0249-B9BB-5336F3075EF9}">
      <dgm:prSet/>
      <dgm:spPr/>
      <dgm:t>
        <a:bodyPr/>
        <a:lstStyle/>
        <a:p>
          <a:endParaRPr lang="en-US"/>
        </a:p>
      </dgm:t>
    </dgm:pt>
    <dgm:pt modelId="{A5A31822-C7F2-EB4A-B854-1986BFF6468E}">
      <dgm:prSet phldrT="[Text]"/>
      <dgm:spPr/>
      <dgm:t>
        <a:bodyPr/>
        <a:lstStyle/>
        <a:p>
          <a:r>
            <a:rPr lang="en-US" altLang="zh-CN" dirty="0" smtClean="0"/>
            <a:t>Measure (Micro and Macro transient response) </a:t>
          </a:r>
          <a:endParaRPr lang="en-US" dirty="0"/>
        </a:p>
      </dgm:t>
    </dgm:pt>
    <dgm:pt modelId="{8E2046D8-3AA6-3C4A-AA48-EE5493556D91}" type="parTrans" cxnId="{80D6F3C1-FD9B-0346-96D0-0F5DFEAC5602}">
      <dgm:prSet/>
      <dgm:spPr/>
      <dgm:t>
        <a:bodyPr/>
        <a:lstStyle/>
        <a:p>
          <a:endParaRPr lang="en-US"/>
        </a:p>
      </dgm:t>
    </dgm:pt>
    <dgm:pt modelId="{13CC695A-01DC-494D-8034-A69A338D0689}" type="sibTrans" cxnId="{80D6F3C1-FD9B-0346-96D0-0F5DFEAC5602}">
      <dgm:prSet/>
      <dgm:spPr/>
      <dgm:t>
        <a:bodyPr/>
        <a:lstStyle/>
        <a:p>
          <a:endParaRPr lang="en-US"/>
        </a:p>
      </dgm:t>
    </dgm:pt>
    <dgm:pt modelId="{07F7B6BD-0D7D-CB42-903F-F95260818B74}">
      <dgm:prSet phldrT="[Text]"/>
      <dgm:spPr/>
      <dgm:t>
        <a:bodyPr/>
        <a:lstStyle/>
        <a:p>
          <a:r>
            <a:rPr lang="en-US" dirty="0" smtClean="0"/>
            <a:t>Communication with the cloud/server/gateway</a:t>
          </a:r>
          <a:endParaRPr lang="en-US" dirty="0"/>
        </a:p>
      </dgm:t>
    </dgm:pt>
    <dgm:pt modelId="{9CFA1DDB-2919-F94B-BF8C-FEF2E0D10A79}" type="parTrans" cxnId="{C7588EEC-71F9-6644-892E-69062140408A}">
      <dgm:prSet/>
      <dgm:spPr/>
      <dgm:t>
        <a:bodyPr/>
        <a:lstStyle/>
        <a:p>
          <a:endParaRPr lang="en-US"/>
        </a:p>
      </dgm:t>
    </dgm:pt>
    <dgm:pt modelId="{977C3E51-70EC-8040-B296-36CA1C96966E}" type="sibTrans" cxnId="{C7588EEC-71F9-6644-892E-69062140408A}">
      <dgm:prSet/>
      <dgm:spPr/>
      <dgm:t>
        <a:bodyPr/>
        <a:lstStyle/>
        <a:p>
          <a:endParaRPr lang="en-US"/>
        </a:p>
      </dgm:t>
    </dgm:pt>
    <dgm:pt modelId="{4C51BA0D-5BEB-1549-99F5-2A6A981BDBCB}">
      <dgm:prSet phldrT="[Text]"/>
      <dgm:spPr/>
      <dgm:t>
        <a:bodyPr/>
        <a:lstStyle/>
        <a:p>
          <a:r>
            <a:rPr lang="en-US" dirty="0" smtClean="0"/>
            <a:t>Device ID</a:t>
          </a:r>
          <a:endParaRPr lang="en-US" dirty="0"/>
        </a:p>
      </dgm:t>
    </dgm:pt>
    <dgm:pt modelId="{DC976ED2-CBA5-3244-A754-E6F8666912C0}" type="parTrans" cxnId="{DAD109B5-A030-B840-9534-7F214E46E6BC}">
      <dgm:prSet/>
      <dgm:spPr/>
      <dgm:t>
        <a:bodyPr/>
        <a:lstStyle/>
        <a:p>
          <a:endParaRPr lang="en-US"/>
        </a:p>
      </dgm:t>
    </dgm:pt>
    <dgm:pt modelId="{3CE756F4-CD7C-0F4E-9CE5-721F8F3A1733}" type="sibTrans" cxnId="{DAD109B5-A030-B840-9534-7F214E46E6BC}">
      <dgm:prSet/>
      <dgm:spPr/>
      <dgm:t>
        <a:bodyPr/>
        <a:lstStyle/>
        <a:p>
          <a:endParaRPr lang="en-US"/>
        </a:p>
      </dgm:t>
    </dgm:pt>
    <dgm:pt modelId="{5BC6531A-7FCC-B245-92C4-CA478CE16E07}">
      <dgm:prSet phldrT="[Text]"/>
      <dgm:spPr/>
      <dgm:t>
        <a:bodyPr/>
        <a:lstStyle/>
        <a:p>
          <a:r>
            <a:rPr lang="en-US" dirty="0" smtClean="0"/>
            <a:t>Load Signature Library Storing</a:t>
          </a:r>
          <a:endParaRPr lang="en-US" dirty="0"/>
        </a:p>
      </dgm:t>
    </dgm:pt>
    <dgm:pt modelId="{8851C945-8D96-9248-ADE5-0BEE6B5BC179}" type="parTrans" cxnId="{3B8C3A3F-73E4-0142-9AF6-81CB39E39BB3}">
      <dgm:prSet/>
      <dgm:spPr/>
      <dgm:t>
        <a:bodyPr/>
        <a:lstStyle/>
        <a:p>
          <a:endParaRPr lang="en-US"/>
        </a:p>
      </dgm:t>
    </dgm:pt>
    <dgm:pt modelId="{935541C3-1832-3846-91D7-93D0F57BF0F1}" type="sibTrans" cxnId="{3B8C3A3F-73E4-0142-9AF6-81CB39E39BB3}">
      <dgm:prSet/>
      <dgm:spPr/>
    </dgm:pt>
    <dgm:pt modelId="{110BCE97-5DEF-E14D-B49E-C5FE0274C17C}">
      <dgm:prSet phldrT="[Text]"/>
      <dgm:spPr/>
      <dgm:t>
        <a:bodyPr/>
        <a:lstStyle/>
        <a:p>
          <a:r>
            <a:rPr lang="en-US" dirty="0" smtClean="0"/>
            <a:t>Device matching</a:t>
          </a:r>
          <a:endParaRPr lang="en-US" dirty="0"/>
        </a:p>
      </dgm:t>
    </dgm:pt>
    <dgm:pt modelId="{9A387F13-EB0B-D64A-97B7-8E3E2DC9A05A}" type="parTrans" cxnId="{3904A271-6EAB-2442-A887-4C510E36D5BA}">
      <dgm:prSet/>
      <dgm:spPr/>
      <dgm:t>
        <a:bodyPr/>
        <a:lstStyle/>
        <a:p>
          <a:endParaRPr lang="en-US"/>
        </a:p>
      </dgm:t>
    </dgm:pt>
    <dgm:pt modelId="{B3EE4BEB-818C-E541-9CD9-F8C0D3EE9A52}" type="sibTrans" cxnId="{3904A271-6EAB-2442-A887-4C510E36D5BA}">
      <dgm:prSet/>
      <dgm:spPr/>
    </dgm:pt>
    <dgm:pt modelId="{FC9568D7-B07A-4941-AEDB-32FD33E269BC}">
      <dgm:prSet phldrT="[Text]"/>
      <dgm:spPr/>
      <dgm:t>
        <a:bodyPr/>
        <a:lstStyle/>
        <a:p>
          <a:r>
            <a:rPr lang="en-US" dirty="0" smtClean="0"/>
            <a:t>Characterizing Device Load Signature </a:t>
          </a:r>
          <a:endParaRPr lang="en-US" dirty="0"/>
        </a:p>
      </dgm:t>
    </dgm:pt>
    <dgm:pt modelId="{E7889D3D-FC1B-2B44-964A-285FE270CC3B}" type="parTrans" cxnId="{DBA75D39-BBFA-0443-A6A1-3F93DB157506}">
      <dgm:prSet/>
      <dgm:spPr/>
      <dgm:t>
        <a:bodyPr/>
        <a:lstStyle/>
        <a:p>
          <a:endParaRPr lang="en-US"/>
        </a:p>
      </dgm:t>
    </dgm:pt>
    <dgm:pt modelId="{B66B7EDA-6736-7A4C-9A23-1885C054D188}" type="sibTrans" cxnId="{DBA75D39-BBFA-0443-A6A1-3F93DB157506}">
      <dgm:prSet/>
      <dgm:spPr/>
    </dgm:pt>
    <dgm:pt modelId="{5E227333-A6EA-A248-9BEE-A6E31C21B40B}">
      <dgm:prSet phldrT="[Text]"/>
      <dgm:spPr/>
      <dgm:t>
        <a:bodyPr/>
        <a:lstStyle/>
        <a:p>
          <a:r>
            <a:rPr lang="en-US" dirty="0" smtClean="0"/>
            <a:t>ZigBee communication</a:t>
          </a:r>
          <a:endParaRPr lang="en-US" dirty="0"/>
        </a:p>
      </dgm:t>
    </dgm:pt>
    <dgm:pt modelId="{5C87A6E7-0CDA-BE47-97CF-13BED7B016D0}" type="parTrans" cxnId="{BBE78BEA-ED97-B44F-A273-E9778A8C024F}">
      <dgm:prSet/>
      <dgm:spPr/>
      <dgm:t>
        <a:bodyPr/>
        <a:lstStyle/>
        <a:p>
          <a:endParaRPr lang="en-US"/>
        </a:p>
      </dgm:t>
    </dgm:pt>
    <dgm:pt modelId="{BE9B81BB-DA92-4046-BD4D-C31651CEA0E9}" type="sibTrans" cxnId="{BBE78BEA-ED97-B44F-A273-E9778A8C024F}">
      <dgm:prSet/>
      <dgm:spPr/>
    </dgm:pt>
    <dgm:pt modelId="{E41E7F61-5F0B-754B-833D-C71AA210DBB5}">
      <dgm:prSet phldrT="[Text]"/>
      <dgm:spPr/>
      <dgm:t>
        <a:bodyPr/>
        <a:lstStyle/>
        <a:p>
          <a:r>
            <a:rPr lang="en-US" dirty="0" err="1" smtClean="0"/>
            <a:t>WiFi</a:t>
          </a:r>
          <a:r>
            <a:rPr lang="en-US" dirty="0" smtClean="0"/>
            <a:t> and/or</a:t>
          </a:r>
          <a:endParaRPr lang="en-US" dirty="0"/>
        </a:p>
      </dgm:t>
    </dgm:pt>
    <dgm:pt modelId="{932168A6-345B-D94E-8D90-3697D53C14A1}" type="parTrans" cxnId="{4C5DD8A4-F8EB-2F4F-9FBD-8A65C601A275}">
      <dgm:prSet/>
      <dgm:spPr/>
      <dgm:t>
        <a:bodyPr/>
        <a:lstStyle/>
        <a:p>
          <a:endParaRPr lang="en-US"/>
        </a:p>
      </dgm:t>
    </dgm:pt>
    <dgm:pt modelId="{2090DAE4-2942-414D-9F4A-442915229BDE}" type="sibTrans" cxnId="{4C5DD8A4-F8EB-2F4F-9FBD-8A65C601A275}">
      <dgm:prSet/>
      <dgm:spPr/>
    </dgm:pt>
    <dgm:pt modelId="{DAE0C883-92AF-7A43-AD67-A3225536D13C}">
      <dgm:prSet phldrT="[Text]"/>
      <dgm:spPr/>
      <dgm:t>
        <a:bodyPr/>
        <a:lstStyle/>
        <a:p>
          <a:r>
            <a:rPr lang="en-US" dirty="0" err="1" smtClean="0"/>
            <a:t>Vrms</a:t>
          </a:r>
          <a:endParaRPr lang="en-US" dirty="0"/>
        </a:p>
      </dgm:t>
    </dgm:pt>
    <dgm:pt modelId="{13D0BFF9-78C6-3040-A129-CB950A3EF7FE}" type="parTrans" cxnId="{847AA99E-FF48-C94D-8146-1CA354BC46D8}">
      <dgm:prSet/>
      <dgm:spPr/>
      <dgm:t>
        <a:bodyPr/>
        <a:lstStyle/>
        <a:p>
          <a:endParaRPr lang="en-US"/>
        </a:p>
      </dgm:t>
    </dgm:pt>
    <dgm:pt modelId="{21AB3C28-6F22-ED43-8EE7-E39418B41CDB}" type="sibTrans" cxnId="{847AA99E-FF48-C94D-8146-1CA354BC46D8}">
      <dgm:prSet/>
      <dgm:spPr/>
    </dgm:pt>
    <dgm:pt modelId="{FB5BE037-12CD-E64F-9CAD-6FA949F81F87}">
      <dgm:prSet phldrT="[Text]"/>
      <dgm:spPr/>
      <dgm:t>
        <a:bodyPr/>
        <a:lstStyle/>
        <a:p>
          <a:r>
            <a:rPr lang="en-US" dirty="0" err="1" smtClean="0"/>
            <a:t>Irms</a:t>
          </a:r>
          <a:endParaRPr lang="en-US" dirty="0"/>
        </a:p>
      </dgm:t>
    </dgm:pt>
    <dgm:pt modelId="{97DE4137-F424-9240-B104-1F4E6BA12C40}" type="parTrans" cxnId="{012229C0-9418-FA45-B70C-50E08709A90E}">
      <dgm:prSet/>
      <dgm:spPr/>
      <dgm:t>
        <a:bodyPr/>
        <a:lstStyle/>
        <a:p>
          <a:endParaRPr lang="en-US"/>
        </a:p>
      </dgm:t>
    </dgm:pt>
    <dgm:pt modelId="{98E3C000-5769-8548-94E7-3900C2EEC2EC}" type="sibTrans" cxnId="{012229C0-9418-FA45-B70C-50E08709A90E}">
      <dgm:prSet/>
      <dgm:spPr/>
    </dgm:pt>
    <dgm:pt modelId="{0302177C-25C6-2247-B470-4DA403D8381B}">
      <dgm:prSet phldrT="[Text]"/>
      <dgm:spPr/>
      <dgm:t>
        <a:bodyPr/>
        <a:lstStyle/>
        <a:p>
          <a:r>
            <a:rPr lang="en-US" dirty="0" smtClean="0"/>
            <a:t>Power</a:t>
          </a:r>
          <a:endParaRPr lang="en-US" dirty="0"/>
        </a:p>
      </dgm:t>
    </dgm:pt>
    <dgm:pt modelId="{C60A77AE-957A-A541-912C-FFA07FEE199C}" type="parTrans" cxnId="{1DF92E77-B60B-5A47-B6B9-AC8FB60B67C3}">
      <dgm:prSet/>
      <dgm:spPr/>
      <dgm:t>
        <a:bodyPr/>
        <a:lstStyle/>
        <a:p>
          <a:endParaRPr lang="en-US"/>
        </a:p>
      </dgm:t>
    </dgm:pt>
    <dgm:pt modelId="{22B4393B-0376-F247-BC6E-103D8C799850}" type="sibTrans" cxnId="{1DF92E77-B60B-5A47-B6B9-AC8FB60B67C3}">
      <dgm:prSet/>
      <dgm:spPr/>
    </dgm:pt>
    <dgm:pt modelId="{83EE7A3A-ED58-8043-A0C4-F87F486CCA52}">
      <dgm:prSet phldrT="[Text]"/>
      <dgm:spPr/>
      <dgm:t>
        <a:bodyPr/>
        <a:lstStyle/>
        <a:p>
          <a:r>
            <a:rPr lang="en-US" dirty="0" smtClean="0"/>
            <a:t>Power factor</a:t>
          </a:r>
          <a:endParaRPr lang="en-US" dirty="0"/>
        </a:p>
      </dgm:t>
    </dgm:pt>
    <dgm:pt modelId="{4CC42DF4-B469-4547-A05A-FB737747D582}" type="parTrans" cxnId="{F962AA34-489C-1943-A12F-7E94E41CD959}">
      <dgm:prSet/>
      <dgm:spPr/>
      <dgm:t>
        <a:bodyPr/>
        <a:lstStyle/>
        <a:p>
          <a:endParaRPr lang="en-US"/>
        </a:p>
      </dgm:t>
    </dgm:pt>
    <dgm:pt modelId="{8A3B196E-0E99-A64B-9BF5-6C543679FD49}" type="sibTrans" cxnId="{F962AA34-489C-1943-A12F-7E94E41CD959}">
      <dgm:prSet/>
      <dgm:spPr/>
    </dgm:pt>
    <dgm:pt modelId="{812188CA-E0AC-3E46-ADD5-43DA60DD296F}" type="pres">
      <dgm:prSet presAssocID="{F0EFF74F-D356-644A-827A-7B8FCF6C301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9951F4B-597A-C84D-9751-3A3A35EE6F8E}" type="pres">
      <dgm:prSet presAssocID="{F39F2310-1E04-564D-8FBF-D71925887EF9}" presName="root1" presStyleCnt="0"/>
      <dgm:spPr/>
    </dgm:pt>
    <dgm:pt modelId="{06BBD4C3-58E1-CE44-8368-16A645892160}" type="pres">
      <dgm:prSet presAssocID="{F39F2310-1E04-564D-8FBF-D71925887EF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86351C-D211-AA41-9E09-6B0009BB998F}" type="pres">
      <dgm:prSet presAssocID="{F39F2310-1E04-564D-8FBF-D71925887EF9}" presName="level2hierChild" presStyleCnt="0"/>
      <dgm:spPr/>
    </dgm:pt>
    <dgm:pt modelId="{3E8FB58E-6A2D-B040-87A9-42C028EB77F6}" type="pres">
      <dgm:prSet presAssocID="{8E2046D8-3AA6-3C4A-AA48-EE5493556D91}" presName="conn2-1" presStyleLbl="parChTrans1D2" presStyleIdx="0" presStyleCnt="3"/>
      <dgm:spPr/>
    </dgm:pt>
    <dgm:pt modelId="{B2D02F12-EFF9-AD4C-91C5-DB94DCC2F784}" type="pres">
      <dgm:prSet presAssocID="{8E2046D8-3AA6-3C4A-AA48-EE5493556D91}" presName="connTx" presStyleLbl="parChTrans1D2" presStyleIdx="0" presStyleCnt="3"/>
      <dgm:spPr/>
    </dgm:pt>
    <dgm:pt modelId="{548FBD32-FB89-7D41-837F-00AEEC5F43B7}" type="pres">
      <dgm:prSet presAssocID="{A5A31822-C7F2-EB4A-B854-1986BFF6468E}" presName="root2" presStyleCnt="0"/>
      <dgm:spPr/>
    </dgm:pt>
    <dgm:pt modelId="{EB5EBC3C-82A0-D542-864E-C3C7B9D2C3BE}" type="pres">
      <dgm:prSet presAssocID="{A5A31822-C7F2-EB4A-B854-1986BFF6468E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C1C78-4E72-FF4C-BE66-9E959C75FBEA}" type="pres">
      <dgm:prSet presAssocID="{A5A31822-C7F2-EB4A-B854-1986BFF6468E}" presName="level3hierChild" presStyleCnt="0"/>
      <dgm:spPr/>
    </dgm:pt>
    <dgm:pt modelId="{8473588E-7F88-D148-8DF6-2CC3D6B88C39}" type="pres">
      <dgm:prSet presAssocID="{13D0BFF9-78C6-3040-A129-CB950A3EF7FE}" presName="conn2-1" presStyleLbl="parChTrans1D3" presStyleIdx="0" presStyleCnt="9"/>
      <dgm:spPr/>
    </dgm:pt>
    <dgm:pt modelId="{BBF82CF3-2684-9E45-8E99-F0F5322DAE98}" type="pres">
      <dgm:prSet presAssocID="{13D0BFF9-78C6-3040-A129-CB950A3EF7FE}" presName="connTx" presStyleLbl="parChTrans1D3" presStyleIdx="0" presStyleCnt="9"/>
      <dgm:spPr/>
    </dgm:pt>
    <dgm:pt modelId="{A442A888-01B1-6444-A004-302A490BFB6C}" type="pres">
      <dgm:prSet presAssocID="{DAE0C883-92AF-7A43-AD67-A3225536D13C}" presName="root2" presStyleCnt="0"/>
      <dgm:spPr/>
    </dgm:pt>
    <dgm:pt modelId="{E878360C-2C12-204E-A866-2E6F51AD4F17}" type="pres">
      <dgm:prSet presAssocID="{DAE0C883-92AF-7A43-AD67-A3225536D13C}" presName="LevelTwoTextNod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8A61F8-E891-4B4E-850B-0C67E3290E28}" type="pres">
      <dgm:prSet presAssocID="{DAE0C883-92AF-7A43-AD67-A3225536D13C}" presName="level3hierChild" presStyleCnt="0"/>
      <dgm:spPr/>
    </dgm:pt>
    <dgm:pt modelId="{37A07C25-1A62-934B-83F3-88FF3CB563CD}" type="pres">
      <dgm:prSet presAssocID="{97DE4137-F424-9240-B104-1F4E6BA12C40}" presName="conn2-1" presStyleLbl="parChTrans1D3" presStyleIdx="1" presStyleCnt="9"/>
      <dgm:spPr/>
    </dgm:pt>
    <dgm:pt modelId="{841CF72D-75A6-2347-A4E6-1D0B74410DAF}" type="pres">
      <dgm:prSet presAssocID="{97DE4137-F424-9240-B104-1F4E6BA12C40}" presName="connTx" presStyleLbl="parChTrans1D3" presStyleIdx="1" presStyleCnt="9"/>
      <dgm:spPr/>
    </dgm:pt>
    <dgm:pt modelId="{F57BD8D8-2F5C-7646-8A80-0C0BE24C6B4E}" type="pres">
      <dgm:prSet presAssocID="{FB5BE037-12CD-E64F-9CAD-6FA949F81F87}" presName="root2" presStyleCnt="0"/>
      <dgm:spPr/>
    </dgm:pt>
    <dgm:pt modelId="{4516118A-5E4B-E845-A1AB-B5F0F47E9DD8}" type="pres">
      <dgm:prSet presAssocID="{FB5BE037-12CD-E64F-9CAD-6FA949F81F87}" presName="LevelTwoTextNod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41AB38-936B-9B4B-B003-6D2F19B9D275}" type="pres">
      <dgm:prSet presAssocID="{FB5BE037-12CD-E64F-9CAD-6FA949F81F87}" presName="level3hierChild" presStyleCnt="0"/>
      <dgm:spPr/>
    </dgm:pt>
    <dgm:pt modelId="{34F40632-1521-3540-B5C3-8034C75C21B2}" type="pres">
      <dgm:prSet presAssocID="{C60A77AE-957A-A541-912C-FFA07FEE199C}" presName="conn2-1" presStyleLbl="parChTrans1D3" presStyleIdx="2" presStyleCnt="9"/>
      <dgm:spPr/>
    </dgm:pt>
    <dgm:pt modelId="{9D6BFE51-1FEB-164F-B978-9F695DA508D3}" type="pres">
      <dgm:prSet presAssocID="{C60A77AE-957A-A541-912C-FFA07FEE199C}" presName="connTx" presStyleLbl="parChTrans1D3" presStyleIdx="2" presStyleCnt="9"/>
      <dgm:spPr/>
    </dgm:pt>
    <dgm:pt modelId="{C1431CB4-D2DD-D34E-972A-1FE6D416EB61}" type="pres">
      <dgm:prSet presAssocID="{0302177C-25C6-2247-B470-4DA403D8381B}" presName="root2" presStyleCnt="0"/>
      <dgm:spPr/>
    </dgm:pt>
    <dgm:pt modelId="{6AC40D2F-3039-1640-B37F-F3196573682C}" type="pres">
      <dgm:prSet presAssocID="{0302177C-25C6-2247-B470-4DA403D8381B}" presName="LevelTwoTextNode" presStyleLbl="node3" presStyleIdx="2" presStyleCnt="9">
        <dgm:presLayoutVars>
          <dgm:chPref val="3"/>
        </dgm:presLayoutVars>
      </dgm:prSet>
      <dgm:spPr/>
    </dgm:pt>
    <dgm:pt modelId="{534BC281-DBDD-8C46-9320-42AF30E909AB}" type="pres">
      <dgm:prSet presAssocID="{0302177C-25C6-2247-B470-4DA403D8381B}" presName="level3hierChild" presStyleCnt="0"/>
      <dgm:spPr/>
    </dgm:pt>
    <dgm:pt modelId="{EF3614A2-92B6-0D4D-AD7F-5358B62452B1}" type="pres">
      <dgm:prSet presAssocID="{4CC42DF4-B469-4547-A05A-FB737747D582}" presName="conn2-1" presStyleLbl="parChTrans1D3" presStyleIdx="3" presStyleCnt="9"/>
      <dgm:spPr/>
    </dgm:pt>
    <dgm:pt modelId="{4EE0B7D9-09E1-BA4F-B33C-FB054EE7173A}" type="pres">
      <dgm:prSet presAssocID="{4CC42DF4-B469-4547-A05A-FB737747D582}" presName="connTx" presStyleLbl="parChTrans1D3" presStyleIdx="3" presStyleCnt="9"/>
      <dgm:spPr/>
    </dgm:pt>
    <dgm:pt modelId="{D3706ACE-ECF1-A041-A606-F8968425D05B}" type="pres">
      <dgm:prSet presAssocID="{83EE7A3A-ED58-8043-A0C4-F87F486CCA52}" presName="root2" presStyleCnt="0"/>
      <dgm:spPr/>
    </dgm:pt>
    <dgm:pt modelId="{396FC247-37CB-1740-9B3B-02AC63C70A24}" type="pres">
      <dgm:prSet presAssocID="{83EE7A3A-ED58-8043-A0C4-F87F486CCA52}" presName="LevelTwoTextNode" presStyleLbl="node3" presStyleIdx="3" presStyleCnt="9">
        <dgm:presLayoutVars>
          <dgm:chPref val="3"/>
        </dgm:presLayoutVars>
      </dgm:prSet>
      <dgm:spPr/>
    </dgm:pt>
    <dgm:pt modelId="{BDE20C80-8BAF-604B-A4D1-DA177EDA7807}" type="pres">
      <dgm:prSet presAssocID="{83EE7A3A-ED58-8043-A0C4-F87F486CCA52}" presName="level3hierChild" presStyleCnt="0"/>
      <dgm:spPr/>
    </dgm:pt>
    <dgm:pt modelId="{CE5E5FEB-3723-7343-869B-B4F10898524E}" type="pres">
      <dgm:prSet presAssocID="{9CFA1DDB-2919-F94B-BF8C-FEF2E0D10A79}" presName="conn2-1" presStyleLbl="parChTrans1D2" presStyleIdx="1" presStyleCnt="3"/>
      <dgm:spPr/>
    </dgm:pt>
    <dgm:pt modelId="{CA3F78C7-D1C8-B646-8A2B-F764C955F0E5}" type="pres">
      <dgm:prSet presAssocID="{9CFA1DDB-2919-F94B-BF8C-FEF2E0D10A79}" presName="connTx" presStyleLbl="parChTrans1D2" presStyleIdx="1" presStyleCnt="3"/>
      <dgm:spPr/>
    </dgm:pt>
    <dgm:pt modelId="{20A11E39-C9B6-7048-9093-308F93518E23}" type="pres">
      <dgm:prSet presAssocID="{07F7B6BD-0D7D-CB42-903F-F95260818B74}" presName="root2" presStyleCnt="0"/>
      <dgm:spPr/>
    </dgm:pt>
    <dgm:pt modelId="{68A383E7-A2BE-A14A-8338-BF3FAE632BCB}" type="pres">
      <dgm:prSet presAssocID="{07F7B6BD-0D7D-CB42-903F-F95260818B7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F87EFD-9657-8441-847D-05B31040DA1E}" type="pres">
      <dgm:prSet presAssocID="{07F7B6BD-0D7D-CB42-903F-F95260818B74}" presName="level3hierChild" presStyleCnt="0"/>
      <dgm:spPr/>
    </dgm:pt>
    <dgm:pt modelId="{82D4553F-9070-0E46-ACAD-9D9B1EE15B9F}" type="pres">
      <dgm:prSet presAssocID="{932168A6-345B-D94E-8D90-3697D53C14A1}" presName="conn2-1" presStyleLbl="parChTrans1D3" presStyleIdx="4" presStyleCnt="9"/>
      <dgm:spPr/>
    </dgm:pt>
    <dgm:pt modelId="{7E4CD8D5-6162-8A48-98FE-2D03F18AA329}" type="pres">
      <dgm:prSet presAssocID="{932168A6-345B-D94E-8D90-3697D53C14A1}" presName="connTx" presStyleLbl="parChTrans1D3" presStyleIdx="4" presStyleCnt="9"/>
      <dgm:spPr/>
    </dgm:pt>
    <dgm:pt modelId="{1FE32C35-2855-B34A-ABA8-08C749227C55}" type="pres">
      <dgm:prSet presAssocID="{E41E7F61-5F0B-754B-833D-C71AA210DBB5}" presName="root2" presStyleCnt="0"/>
      <dgm:spPr/>
    </dgm:pt>
    <dgm:pt modelId="{DAFC9AFA-9279-F246-A5EB-C965F7288DA8}" type="pres">
      <dgm:prSet presAssocID="{E41E7F61-5F0B-754B-833D-C71AA210DBB5}" presName="LevelTwoTextNod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963268-9921-E94F-A429-ECC4136F9945}" type="pres">
      <dgm:prSet presAssocID="{E41E7F61-5F0B-754B-833D-C71AA210DBB5}" presName="level3hierChild" presStyleCnt="0"/>
      <dgm:spPr/>
    </dgm:pt>
    <dgm:pt modelId="{E48E36C3-8F95-0042-94AD-DDA40721D5FB}" type="pres">
      <dgm:prSet presAssocID="{5C87A6E7-0CDA-BE47-97CF-13BED7B016D0}" presName="conn2-1" presStyleLbl="parChTrans1D3" presStyleIdx="5" presStyleCnt="9"/>
      <dgm:spPr/>
    </dgm:pt>
    <dgm:pt modelId="{9646B7E5-4E1B-7B48-A5E5-BBF3DAAABE35}" type="pres">
      <dgm:prSet presAssocID="{5C87A6E7-0CDA-BE47-97CF-13BED7B016D0}" presName="connTx" presStyleLbl="parChTrans1D3" presStyleIdx="5" presStyleCnt="9"/>
      <dgm:spPr/>
    </dgm:pt>
    <dgm:pt modelId="{4EFCCD8A-0BF4-1C4A-BC7F-041637B03399}" type="pres">
      <dgm:prSet presAssocID="{5E227333-A6EA-A248-9BEE-A6E31C21B40B}" presName="root2" presStyleCnt="0"/>
      <dgm:spPr/>
    </dgm:pt>
    <dgm:pt modelId="{A211118C-AC25-2E45-9A32-8FAC6C81B8C2}" type="pres">
      <dgm:prSet presAssocID="{5E227333-A6EA-A248-9BEE-A6E31C21B40B}" presName="LevelTwoTextNod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F819E6-7F00-5C44-B6E1-9A43106F8257}" type="pres">
      <dgm:prSet presAssocID="{5E227333-A6EA-A248-9BEE-A6E31C21B40B}" presName="level3hierChild" presStyleCnt="0"/>
      <dgm:spPr/>
    </dgm:pt>
    <dgm:pt modelId="{21CA8ACE-D779-BA4F-8A5F-829C16C04216}" type="pres">
      <dgm:prSet presAssocID="{DC976ED2-CBA5-3244-A754-E6F8666912C0}" presName="conn2-1" presStyleLbl="parChTrans1D2" presStyleIdx="2" presStyleCnt="3"/>
      <dgm:spPr/>
    </dgm:pt>
    <dgm:pt modelId="{B29FEFAA-5DBD-F84A-9FF1-3BEBB0E01DE3}" type="pres">
      <dgm:prSet presAssocID="{DC976ED2-CBA5-3244-A754-E6F8666912C0}" presName="connTx" presStyleLbl="parChTrans1D2" presStyleIdx="2" presStyleCnt="3"/>
      <dgm:spPr/>
    </dgm:pt>
    <dgm:pt modelId="{0DEC9FE2-89F0-FF48-9C4D-35E110F9438D}" type="pres">
      <dgm:prSet presAssocID="{4C51BA0D-5BEB-1549-99F5-2A6A981BDBCB}" presName="root2" presStyleCnt="0"/>
      <dgm:spPr/>
    </dgm:pt>
    <dgm:pt modelId="{8E6CB1A2-C5CC-1244-AC6C-048C4077E234}" type="pres">
      <dgm:prSet presAssocID="{4C51BA0D-5BEB-1549-99F5-2A6A981BDBCB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47C846-60A8-3D47-A595-D688FACC2AC3}" type="pres">
      <dgm:prSet presAssocID="{4C51BA0D-5BEB-1549-99F5-2A6A981BDBCB}" presName="level3hierChild" presStyleCnt="0"/>
      <dgm:spPr/>
    </dgm:pt>
    <dgm:pt modelId="{5889372F-3198-C74F-9F27-97EC32850C4F}" type="pres">
      <dgm:prSet presAssocID="{8851C945-8D96-9248-ADE5-0BEE6B5BC179}" presName="conn2-1" presStyleLbl="parChTrans1D3" presStyleIdx="6" presStyleCnt="9"/>
      <dgm:spPr/>
    </dgm:pt>
    <dgm:pt modelId="{51DE8FE9-49F7-794F-B62B-8B796CB3AB3C}" type="pres">
      <dgm:prSet presAssocID="{8851C945-8D96-9248-ADE5-0BEE6B5BC179}" presName="connTx" presStyleLbl="parChTrans1D3" presStyleIdx="6" presStyleCnt="9"/>
      <dgm:spPr/>
    </dgm:pt>
    <dgm:pt modelId="{484FE03B-A837-8147-9C5B-84DA72D7EED6}" type="pres">
      <dgm:prSet presAssocID="{5BC6531A-7FCC-B245-92C4-CA478CE16E07}" presName="root2" presStyleCnt="0"/>
      <dgm:spPr/>
    </dgm:pt>
    <dgm:pt modelId="{81A4BA03-561B-9046-84A8-6AB0571D1475}" type="pres">
      <dgm:prSet presAssocID="{5BC6531A-7FCC-B245-92C4-CA478CE16E07}" presName="LevelTwoTextNod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273DD8-8517-9A42-81F2-560B4D01E6E5}" type="pres">
      <dgm:prSet presAssocID="{5BC6531A-7FCC-B245-92C4-CA478CE16E07}" presName="level3hierChild" presStyleCnt="0"/>
      <dgm:spPr/>
    </dgm:pt>
    <dgm:pt modelId="{01DC8CBE-9F5D-0B46-A505-9A51558D1F56}" type="pres">
      <dgm:prSet presAssocID="{E7889D3D-FC1B-2B44-964A-285FE270CC3B}" presName="conn2-1" presStyleLbl="parChTrans1D3" presStyleIdx="7" presStyleCnt="9"/>
      <dgm:spPr/>
    </dgm:pt>
    <dgm:pt modelId="{02776152-E981-FC43-8E90-34A15DF11E82}" type="pres">
      <dgm:prSet presAssocID="{E7889D3D-FC1B-2B44-964A-285FE270CC3B}" presName="connTx" presStyleLbl="parChTrans1D3" presStyleIdx="7" presStyleCnt="9"/>
      <dgm:spPr/>
    </dgm:pt>
    <dgm:pt modelId="{16DE5FF9-6233-F04B-84BF-C1E935CCC0C6}" type="pres">
      <dgm:prSet presAssocID="{FC9568D7-B07A-4941-AEDB-32FD33E269BC}" presName="root2" presStyleCnt="0"/>
      <dgm:spPr/>
    </dgm:pt>
    <dgm:pt modelId="{8178D34F-282F-BA45-815B-4837BB3157A2}" type="pres">
      <dgm:prSet presAssocID="{FC9568D7-B07A-4941-AEDB-32FD33E269BC}" presName="LevelTwoTextNod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6DE3A1-D063-6B4C-88E1-BB8550F4B459}" type="pres">
      <dgm:prSet presAssocID="{FC9568D7-B07A-4941-AEDB-32FD33E269BC}" presName="level3hierChild" presStyleCnt="0"/>
      <dgm:spPr/>
    </dgm:pt>
    <dgm:pt modelId="{E92191FD-6E72-BC4F-9D69-C852A88E46EF}" type="pres">
      <dgm:prSet presAssocID="{9A387F13-EB0B-D64A-97B7-8E3E2DC9A05A}" presName="conn2-1" presStyleLbl="parChTrans1D3" presStyleIdx="8" presStyleCnt="9"/>
      <dgm:spPr/>
    </dgm:pt>
    <dgm:pt modelId="{B936E0AF-9B7F-B743-91A3-704113511841}" type="pres">
      <dgm:prSet presAssocID="{9A387F13-EB0B-D64A-97B7-8E3E2DC9A05A}" presName="connTx" presStyleLbl="parChTrans1D3" presStyleIdx="8" presStyleCnt="9"/>
      <dgm:spPr/>
    </dgm:pt>
    <dgm:pt modelId="{2699996F-F844-8644-9CCB-EDD7BEBD553B}" type="pres">
      <dgm:prSet presAssocID="{110BCE97-5DEF-E14D-B49E-C5FE0274C17C}" presName="root2" presStyleCnt="0"/>
      <dgm:spPr/>
    </dgm:pt>
    <dgm:pt modelId="{C197B9B2-1108-694E-B90D-1DC36077BA98}" type="pres">
      <dgm:prSet presAssocID="{110BCE97-5DEF-E14D-B49E-C5FE0274C17C}" presName="LevelTwoTextNod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A77F7C-FEE2-9E46-9DE7-6516CF0A0BB7}" type="pres">
      <dgm:prSet presAssocID="{110BCE97-5DEF-E14D-B49E-C5FE0274C17C}" presName="level3hierChild" presStyleCnt="0"/>
      <dgm:spPr/>
    </dgm:pt>
  </dgm:ptLst>
  <dgm:cxnLst>
    <dgm:cxn modelId="{AACF3E6E-8D75-D947-8655-DA793B5E2567}" type="presOf" srcId="{8851C945-8D96-9248-ADE5-0BEE6B5BC179}" destId="{5889372F-3198-C74F-9F27-97EC32850C4F}" srcOrd="0" destOrd="0" presId="urn:microsoft.com/office/officeart/2008/layout/HorizontalMultiLevelHierarchy"/>
    <dgm:cxn modelId="{AC31B78A-CDF2-0A43-B22F-CEF558E9BDCA}" type="presOf" srcId="{9CFA1DDB-2919-F94B-BF8C-FEF2E0D10A79}" destId="{CA3F78C7-D1C8-B646-8A2B-F764C955F0E5}" srcOrd="1" destOrd="0" presId="urn:microsoft.com/office/officeart/2008/layout/HorizontalMultiLevelHierarchy"/>
    <dgm:cxn modelId="{F4D4A0F5-0AEB-5244-9B34-7AD1A5DD14F0}" type="presOf" srcId="{9A387F13-EB0B-D64A-97B7-8E3E2DC9A05A}" destId="{E92191FD-6E72-BC4F-9D69-C852A88E46EF}" srcOrd="0" destOrd="0" presId="urn:microsoft.com/office/officeart/2008/layout/HorizontalMultiLevelHierarchy"/>
    <dgm:cxn modelId="{A334B7DA-D2DB-3B4E-9661-4AD2FAE81A2F}" type="presOf" srcId="{5E227333-A6EA-A248-9BEE-A6E31C21B40B}" destId="{A211118C-AC25-2E45-9A32-8FAC6C81B8C2}" srcOrd="0" destOrd="0" presId="urn:microsoft.com/office/officeart/2008/layout/HorizontalMultiLevelHierarchy"/>
    <dgm:cxn modelId="{80D6F3C1-FD9B-0346-96D0-0F5DFEAC5602}" srcId="{F39F2310-1E04-564D-8FBF-D71925887EF9}" destId="{A5A31822-C7F2-EB4A-B854-1986BFF6468E}" srcOrd="0" destOrd="0" parTransId="{8E2046D8-3AA6-3C4A-AA48-EE5493556D91}" sibTransId="{13CC695A-01DC-494D-8034-A69A338D0689}"/>
    <dgm:cxn modelId="{E1C52DC8-5ECF-484E-9A71-2B45A3DBD755}" type="presOf" srcId="{97DE4137-F424-9240-B104-1F4E6BA12C40}" destId="{841CF72D-75A6-2347-A4E6-1D0B74410DAF}" srcOrd="1" destOrd="0" presId="urn:microsoft.com/office/officeart/2008/layout/HorizontalMultiLevelHierarchy"/>
    <dgm:cxn modelId="{F962AA34-489C-1943-A12F-7E94E41CD959}" srcId="{A5A31822-C7F2-EB4A-B854-1986BFF6468E}" destId="{83EE7A3A-ED58-8043-A0C4-F87F486CCA52}" srcOrd="3" destOrd="0" parTransId="{4CC42DF4-B469-4547-A05A-FB737747D582}" sibTransId="{8A3B196E-0E99-A64B-9BF5-6C543679FD49}"/>
    <dgm:cxn modelId="{2A744DFC-BB4E-CF4D-8D51-AD8E57185B8D}" type="presOf" srcId="{C60A77AE-957A-A541-912C-FFA07FEE199C}" destId="{9D6BFE51-1FEB-164F-B978-9F695DA508D3}" srcOrd="1" destOrd="0" presId="urn:microsoft.com/office/officeart/2008/layout/HorizontalMultiLevelHierarchy"/>
    <dgm:cxn modelId="{749F0B10-0179-674A-82F4-9D6720A83AC2}" type="presOf" srcId="{FC9568D7-B07A-4941-AEDB-32FD33E269BC}" destId="{8178D34F-282F-BA45-815B-4837BB3157A2}" srcOrd="0" destOrd="0" presId="urn:microsoft.com/office/officeart/2008/layout/HorizontalMultiLevelHierarchy"/>
    <dgm:cxn modelId="{04F25E9F-74D5-114B-85ED-5AE3C0917145}" type="presOf" srcId="{5BC6531A-7FCC-B245-92C4-CA478CE16E07}" destId="{81A4BA03-561B-9046-84A8-6AB0571D1475}" srcOrd="0" destOrd="0" presId="urn:microsoft.com/office/officeart/2008/layout/HorizontalMultiLevelHierarchy"/>
    <dgm:cxn modelId="{6F1F8ADB-B528-BE45-AF28-1B65D9C2F1E3}" type="presOf" srcId="{0302177C-25C6-2247-B470-4DA403D8381B}" destId="{6AC40D2F-3039-1640-B37F-F3196573682C}" srcOrd="0" destOrd="0" presId="urn:microsoft.com/office/officeart/2008/layout/HorizontalMultiLevelHierarchy"/>
    <dgm:cxn modelId="{4C5DD8A4-F8EB-2F4F-9FBD-8A65C601A275}" srcId="{07F7B6BD-0D7D-CB42-903F-F95260818B74}" destId="{E41E7F61-5F0B-754B-833D-C71AA210DBB5}" srcOrd="0" destOrd="0" parTransId="{932168A6-345B-D94E-8D90-3697D53C14A1}" sibTransId="{2090DAE4-2942-414D-9F4A-442915229BDE}"/>
    <dgm:cxn modelId="{071C73AD-8EAA-2449-AEBE-A3E6CE04B930}" type="presOf" srcId="{4CC42DF4-B469-4547-A05A-FB737747D582}" destId="{4EE0B7D9-09E1-BA4F-B33C-FB054EE7173A}" srcOrd="1" destOrd="0" presId="urn:microsoft.com/office/officeart/2008/layout/HorizontalMultiLevelHierarchy"/>
    <dgm:cxn modelId="{C7588EEC-71F9-6644-892E-69062140408A}" srcId="{F39F2310-1E04-564D-8FBF-D71925887EF9}" destId="{07F7B6BD-0D7D-CB42-903F-F95260818B74}" srcOrd="1" destOrd="0" parTransId="{9CFA1DDB-2919-F94B-BF8C-FEF2E0D10A79}" sibTransId="{977C3E51-70EC-8040-B296-36CA1C96966E}"/>
    <dgm:cxn modelId="{9076651A-1786-A949-9C93-88BFC34A20CA}" type="presOf" srcId="{9CFA1DDB-2919-F94B-BF8C-FEF2E0D10A79}" destId="{CE5E5FEB-3723-7343-869B-B4F10898524E}" srcOrd="0" destOrd="0" presId="urn:microsoft.com/office/officeart/2008/layout/HorizontalMultiLevelHierarchy"/>
    <dgm:cxn modelId="{6B0C84E7-D02E-6142-B72E-E59BC19DA0D3}" type="presOf" srcId="{97DE4137-F424-9240-B104-1F4E6BA12C40}" destId="{37A07C25-1A62-934B-83F3-88FF3CB563CD}" srcOrd="0" destOrd="0" presId="urn:microsoft.com/office/officeart/2008/layout/HorizontalMultiLevelHierarchy"/>
    <dgm:cxn modelId="{C10F52FD-7E79-4249-B599-4B0A7E44B66F}" type="presOf" srcId="{F39F2310-1E04-564D-8FBF-D71925887EF9}" destId="{06BBD4C3-58E1-CE44-8368-16A645892160}" srcOrd="0" destOrd="0" presId="urn:microsoft.com/office/officeart/2008/layout/HorizontalMultiLevelHierarchy"/>
    <dgm:cxn modelId="{B851F209-27ED-324C-8B64-22662FEB2A1C}" type="presOf" srcId="{F0EFF74F-D356-644A-827A-7B8FCF6C301F}" destId="{812188CA-E0AC-3E46-ADD5-43DA60DD296F}" srcOrd="0" destOrd="0" presId="urn:microsoft.com/office/officeart/2008/layout/HorizontalMultiLevelHierarchy"/>
    <dgm:cxn modelId="{67257A70-669B-554A-B95C-43B8A45D497F}" type="presOf" srcId="{E7889D3D-FC1B-2B44-964A-285FE270CC3B}" destId="{01DC8CBE-9F5D-0B46-A505-9A51558D1F56}" srcOrd="0" destOrd="0" presId="urn:microsoft.com/office/officeart/2008/layout/HorizontalMultiLevelHierarchy"/>
    <dgm:cxn modelId="{180E724A-2283-0249-B9BB-5336F3075EF9}" srcId="{F0EFF74F-D356-644A-827A-7B8FCF6C301F}" destId="{F39F2310-1E04-564D-8FBF-D71925887EF9}" srcOrd="0" destOrd="0" parTransId="{D31444E1-4296-AA42-A6D8-398235DD4B91}" sibTransId="{7E9E14FE-D90C-2E4A-AF5C-B0279AFA4FBC}"/>
    <dgm:cxn modelId="{974058C2-7636-FC40-AC1B-AEDA5D97C9E6}" type="presOf" srcId="{4C51BA0D-5BEB-1549-99F5-2A6A981BDBCB}" destId="{8E6CB1A2-C5CC-1244-AC6C-048C4077E234}" srcOrd="0" destOrd="0" presId="urn:microsoft.com/office/officeart/2008/layout/HorizontalMultiLevelHierarchy"/>
    <dgm:cxn modelId="{BBE78BEA-ED97-B44F-A273-E9778A8C024F}" srcId="{07F7B6BD-0D7D-CB42-903F-F95260818B74}" destId="{5E227333-A6EA-A248-9BEE-A6E31C21B40B}" srcOrd="1" destOrd="0" parTransId="{5C87A6E7-0CDA-BE47-97CF-13BED7B016D0}" sibTransId="{BE9B81BB-DA92-4046-BD4D-C31651CEA0E9}"/>
    <dgm:cxn modelId="{A87EC63A-C5B5-9648-BA65-4A3E15A98406}" type="presOf" srcId="{13D0BFF9-78C6-3040-A129-CB950A3EF7FE}" destId="{8473588E-7F88-D148-8DF6-2CC3D6B88C39}" srcOrd="0" destOrd="0" presId="urn:microsoft.com/office/officeart/2008/layout/HorizontalMultiLevelHierarchy"/>
    <dgm:cxn modelId="{EA76E5AD-A036-974F-827D-B74FB212561D}" type="presOf" srcId="{83EE7A3A-ED58-8043-A0C4-F87F486CCA52}" destId="{396FC247-37CB-1740-9B3B-02AC63C70A24}" srcOrd="0" destOrd="0" presId="urn:microsoft.com/office/officeart/2008/layout/HorizontalMultiLevelHierarchy"/>
    <dgm:cxn modelId="{1D0971CD-83BF-5845-BEFC-5DD77D6FF3F8}" type="presOf" srcId="{13D0BFF9-78C6-3040-A129-CB950A3EF7FE}" destId="{BBF82CF3-2684-9E45-8E99-F0F5322DAE98}" srcOrd="1" destOrd="0" presId="urn:microsoft.com/office/officeart/2008/layout/HorizontalMultiLevelHierarchy"/>
    <dgm:cxn modelId="{1DF92E77-B60B-5A47-B6B9-AC8FB60B67C3}" srcId="{A5A31822-C7F2-EB4A-B854-1986BFF6468E}" destId="{0302177C-25C6-2247-B470-4DA403D8381B}" srcOrd="2" destOrd="0" parTransId="{C60A77AE-957A-A541-912C-FFA07FEE199C}" sibTransId="{22B4393B-0376-F247-BC6E-103D8C799850}"/>
    <dgm:cxn modelId="{DAD109B5-A030-B840-9534-7F214E46E6BC}" srcId="{F39F2310-1E04-564D-8FBF-D71925887EF9}" destId="{4C51BA0D-5BEB-1549-99F5-2A6A981BDBCB}" srcOrd="2" destOrd="0" parTransId="{DC976ED2-CBA5-3244-A754-E6F8666912C0}" sibTransId="{3CE756F4-CD7C-0F4E-9CE5-721F8F3A1733}"/>
    <dgm:cxn modelId="{D22EC15E-DD45-1943-905F-7E0BA2A10C9E}" type="presOf" srcId="{8851C945-8D96-9248-ADE5-0BEE6B5BC179}" destId="{51DE8FE9-49F7-794F-B62B-8B796CB3AB3C}" srcOrd="1" destOrd="0" presId="urn:microsoft.com/office/officeart/2008/layout/HorizontalMultiLevelHierarchy"/>
    <dgm:cxn modelId="{860F94A2-B704-5B45-B90E-E6257028DCAF}" type="presOf" srcId="{5C87A6E7-0CDA-BE47-97CF-13BED7B016D0}" destId="{9646B7E5-4E1B-7B48-A5E5-BBF3DAAABE35}" srcOrd="1" destOrd="0" presId="urn:microsoft.com/office/officeart/2008/layout/HorizontalMultiLevelHierarchy"/>
    <dgm:cxn modelId="{AA16D1E4-1DB1-0343-921C-B9EF51312B8D}" type="presOf" srcId="{A5A31822-C7F2-EB4A-B854-1986BFF6468E}" destId="{EB5EBC3C-82A0-D542-864E-C3C7B9D2C3BE}" srcOrd="0" destOrd="0" presId="urn:microsoft.com/office/officeart/2008/layout/HorizontalMultiLevelHierarchy"/>
    <dgm:cxn modelId="{2D0832A9-ACAF-254B-9737-51789D55BC75}" type="presOf" srcId="{5C87A6E7-0CDA-BE47-97CF-13BED7B016D0}" destId="{E48E36C3-8F95-0042-94AD-DDA40721D5FB}" srcOrd="0" destOrd="0" presId="urn:microsoft.com/office/officeart/2008/layout/HorizontalMultiLevelHierarchy"/>
    <dgm:cxn modelId="{EF91C3FE-0AC1-524D-893B-7756F68EB4EF}" type="presOf" srcId="{07F7B6BD-0D7D-CB42-903F-F95260818B74}" destId="{68A383E7-A2BE-A14A-8338-BF3FAE632BCB}" srcOrd="0" destOrd="0" presId="urn:microsoft.com/office/officeart/2008/layout/HorizontalMultiLevelHierarchy"/>
    <dgm:cxn modelId="{012229C0-9418-FA45-B70C-50E08709A90E}" srcId="{A5A31822-C7F2-EB4A-B854-1986BFF6468E}" destId="{FB5BE037-12CD-E64F-9CAD-6FA949F81F87}" srcOrd="1" destOrd="0" parTransId="{97DE4137-F424-9240-B104-1F4E6BA12C40}" sibTransId="{98E3C000-5769-8548-94E7-3900C2EEC2EC}"/>
    <dgm:cxn modelId="{50BFE68A-DB81-9646-ABDD-34A90E3E35AB}" type="presOf" srcId="{932168A6-345B-D94E-8D90-3697D53C14A1}" destId="{82D4553F-9070-0E46-ACAD-9D9B1EE15B9F}" srcOrd="0" destOrd="0" presId="urn:microsoft.com/office/officeart/2008/layout/HorizontalMultiLevelHierarchy"/>
    <dgm:cxn modelId="{3B8C3A3F-73E4-0142-9AF6-81CB39E39BB3}" srcId="{4C51BA0D-5BEB-1549-99F5-2A6A981BDBCB}" destId="{5BC6531A-7FCC-B245-92C4-CA478CE16E07}" srcOrd="0" destOrd="0" parTransId="{8851C945-8D96-9248-ADE5-0BEE6B5BC179}" sibTransId="{935541C3-1832-3846-91D7-93D0F57BF0F1}"/>
    <dgm:cxn modelId="{06CEF2C6-14B7-504E-82CA-077FF455914F}" type="presOf" srcId="{8E2046D8-3AA6-3C4A-AA48-EE5493556D91}" destId="{B2D02F12-EFF9-AD4C-91C5-DB94DCC2F784}" srcOrd="1" destOrd="0" presId="urn:microsoft.com/office/officeart/2008/layout/HorizontalMultiLevelHierarchy"/>
    <dgm:cxn modelId="{3904A271-6EAB-2442-A887-4C510E36D5BA}" srcId="{4C51BA0D-5BEB-1549-99F5-2A6A981BDBCB}" destId="{110BCE97-5DEF-E14D-B49E-C5FE0274C17C}" srcOrd="2" destOrd="0" parTransId="{9A387F13-EB0B-D64A-97B7-8E3E2DC9A05A}" sibTransId="{B3EE4BEB-818C-E541-9CD9-F8C0D3EE9A52}"/>
    <dgm:cxn modelId="{7EC1685E-7472-694D-B61F-74CBC9BF215F}" type="presOf" srcId="{E41E7F61-5F0B-754B-833D-C71AA210DBB5}" destId="{DAFC9AFA-9279-F246-A5EB-C965F7288DA8}" srcOrd="0" destOrd="0" presId="urn:microsoft.com/office/officeart/2008/layout/HorizontalMultiLevelHierarchy"/>
    <dgm:cxn modelId="{3147C0AE-89C3-754A-B8C1-AAD4523473AB}" type="presOf" srcId="{8E2046D8-3AA6-3C4A-AA48-EE5493556D91}" destId="{3E8FB58E-6A2D-B040-87A9-42C028EB77F6}" srcOrd="0" destOrd="0" presId="urn:microsoft.com/office/officeart/2008/layout/HorizontalMultiLevelHierarchy"/>
    <dgm:cxn modelId="{847AA99E-FF48-C94D-8146-1CA354BC46D8}" srcId="{A5A31822-C7F2-EB4A-B854-1986BFF6468E}" destId="{DAE0C883-92AF-7A43-AD67-A3225536D13C}" srcOrd="0" destOrd="0" parTransId="{13D0BFF9-78C6-3040-A129-CB950A3EF7FE}" sibTransId="{21AB3C28-6F22-ED43-8EE7-E39418B41CDB}"/>
    <dgm:cxn modelId="{FD309BE3-7C47-C341-AF28-36BBD5FBEAE1}" type="presOf" srcId="{110BCE97-5DEF-E14D-B49E-C5FE0274C17C}" destId="{C197B9B2-1108-694E-B90D-1DC36077BA98}" srcOrd="0" destOrd="0" presId="urn:microsoft.com/office/officeart/2008/layout/HorizontalMultiLevelHierarchy"/>
    <dgm:cxn modelId="{9C724C4B-B5EE-DD4E-A14E-AF955F2B3815}" type="presOf" srcId="{DC976ED2-CBA5-3244-A754-E6F8666912C0}" destId="{B29FEFAA-5DBD-F84A-9FF1-3BEBB0E01DE3}" srcOrd="1" destOrd="0" presId="urn:microsoft.com/office/officeart/2008/layout/HorizontalMultiLevelHierarchy"/>
    <dgm:cxn modelId="{DBA75D39-BBFA-0443-A6A1-3F93DB157506}" srcId="{4C51BA0D-5BEB-1549-99F5-2A6A981BDBCB}" destId="{FC9568D7-B07A-4941-AEDB-32FD33E269BC}" srcOrd="1" destOrd="0" parTransId="{E7889D3D-FC1B-2B44-964A-285FE270CC3B}" sibTransId="{B66B7EDA-6736-7A4C-9A23-1885C054D188}"/>
    <dgm:cxn modelId="{146C8AF7-CD25-A345-960D-DA34B88888A6}" type="presOf" srcId="{FB5BE037-12CD-E64F-9CAD-6FA949F81F87}" destId="{4516118A-5E4B-E845-A1AB-B5F0F47E9DD8}" srcOrd="0" destOrd="0" presId="urn:microsoft.com/office/officeart/2008/layout/HorizontalMultiLevelHierarchy"/>
    <dgm:cxn modelId="{3521A758-9B00-1F44-B13B-620FDBF128B6}" type="presOf" srcId="{9A387F13-EB0B-D64A-97B7-8E3E2DC9A05A}" destId="{B936E0AF-9B7F-B743-91A3-704113511841}" srcOrd="1" destOrd="0" presId="urn:microsoft.com/office/officeart/2008/layout/HorizontalMultiLevelHierarchy"/>
    <dgm:cxn modelId="{AF192A8E-FC7F-594D-8CED-E84C46617DB7}" type="presOf" srcId="{932168A6-345B-D94E-8D90-3697D53C14A1}" destId="{7E4CD8D5-6162-8A48-98FE-2D03F18AA329}" srcOrd="1" destOrd="0" presId="urn:microsoft.com/office/officeart/2008/layout/HorizontalMultiLevelHierarchy"/>
    <dgm:cxn modelId="{D907867C-32CA-3B45-8DF9-1E483C02E1A2}" type="presOf" srcId="{E7889D3D-FC1B-2B44-964A-285FE270CC3B}" destId="{02776152-E981-FC43-8E90-34A15DF11E82}" srcOrd="1" destOrd="0" presId="urn:microsoft.com/office/officeart/2008/layout/HorizontalMultiLevelHierarchy"/>
    <dgm:cxn modelId="{3BF02DCE-52FA-AD40-BC16-E0345B7217C1}" type="presOf" srcId="{DAE0C883-92AF-7A43-AD67-A3225536D13C}" destId="{E878360C-2C12-204E-A866-2E6F51AD4F17}" srcOrd="0" destOrd="0" presId="urn:microsoft.com/office/officeart/2008/layout/HorizontalMultiLevelHierarchy"/>
    <dgm:cxn modelId="{491A2E05-14AA-0B4C-9D4F-226A6BC2E2A8}" type="presOf" srcId="{C60A77AE-957A-A541-912C-FFA07FEE199C}" destId="{34F40632-1521-3540-B5C3-8034C75C21B2}" srcOrd="0" destOrd="0" presId="urn:microsoft.com/office/officeart/2008/layout/HorizontalMultiLevelHierarchy"/>
    <dgm:cxn modelId="{9DC6936F-4C30-0741-A720-D5E42C2E0D8D}" type="presOf" srcId="{4CC42DF4-B469-4547-A05A-FB737747D582}" destId="{EF3614A2-92B6-0D4D-AD7F-5358B62452B1}" srcOrd="0" destOrd="0" presId="urn:microsoft.com/office/officeart/2008/layout/HorizontalMultiLevelHierarchy"/>
    <dgm:cxn modelId="{7CCFA59B-FEE5-7747-B858-88396FDC460A}" type="presOf" srcId="{DC976ED2-CBA5-3244-A754-E6F8666912C0}" destId="{21CA8ACE-D779-BA4F-8A5F-829C16C04216}" srcOrd="0" destOrd="0" presId="urn:microsoft.com/office/officeart/2008/layout/HorizontalMultiLevelHierarchy"/>
    <dgm:cxn modelId="{29494A46-6DDB-7C4B-AED6-B728C2F5DD51}" type="presParOf" srcId="{812188CA-E0AC-3E46-ADD5-43DA60DD296F}" destId="{49951F4B-597A-C84D-9751-3A3A35EE6F8E}" srcOrd="0" destOrd="0" presId="urn:microsoft.com/office/officeart/2008/layout/HorizontalMultiLevelHierarchy"/>
    <dgm:cxn modelId="{BFA457CC-0A16-7249-9F7C-4712CD4F7BFD}" type="presParOf" srcId="{49951F4B-597A-C84D-9751-3A3A35EE6F8E}" destId="{06BBD4C3-58E1-CE44-8368-16A645892160}" srcOrd="0" destOrd="0" presId="urn:microsoft.com/office/officeart/2008/layout/HorizontalMultiLevelHierarchy"/>
    <dgm:cxn modelId="{21CC19D7-2D14-7A4C-97D0-84C4D53AB603}" type="presParOf" srcId="{49951F4B-597A-C84D-9751-3A3A35EE6F8E}" destId="{AB86351C-D211-AA41-9E09-6B0009BB998F}" srcOrd="1" destOrd="0" presId="urn:microsoft.com/office/officeart/2008/layout/HorizontalMultiLevelHierarchy"/>
    <dgm:cxn modelId="{55360DCD-7371-2946-83B8-879274DDE36D}" type="presParOf" srcId="{AB86351C-D211-AA41-9E09-6B0009BB998F}" destId="{3E8FB58E-6A2D-B040-87A9-42C028EB77F6}" srcOrd="0" destOrd="0" presId="urn:microsoft.com/office/officeart/2008/layout/HorizontalMultiLevelHierarchy"/>
    <dgm:cxn modelId="{3D47C03F-9633-874E-B4B4-7781BBAF7A77}" type="presParOf" srcId="{3E8FB58E-6A2D-B040-87A9-42C028EB77F6}" destId="{B2D02F12-EFF9-AD4C-91C5-DB94DCC2F784}" srcOrd="0" destOrd="0" presId="urn:microsoft.com/office/officeart/2008/layout/HorizontalMultiLevelHierarchy"/>
    <dgm:cxn modelId="{21A45F7D-F8C7-3B43-88BD-E971E3A42A18}" type="presParOf" srcId="{AB86351C-D211-AA41-9E09-6B0009BB998F}" destId="{548FBD32-FB89-7D41-837F-00AEEC5F43B7}" srcOrd="1" destOrd="0" presId="urn:microsoft.com/office/officeart/2008/layout/HorizontalMultiLevelHierarchy"/>
    <dgm:cxn modelId="{3635651E-C5B7-4F4E-88E4-FE028F59D504}" type="presParOf" srcId="{548FBD32-FB89-7D41-837F-00AEEC5F43B7}" destId="{EB5EBC3C-82A0-D542-864E-C3C7B9D2C3BE}" srcOrd="0" destOrd="0" presId="urn:microsoft.com/office/officeart/2008/layout/HorizontalMultiLevelHierarchy"/>
    <dgm:cxn modelId="{11FC3F9B-5041-3248-8F55-9B1F2B6ED697}" type="presParOf" srcId="{548FBD32-FB89-7D41-837F-00AEEC5F43B7}" destId="{87DC1C78-4E72-FF4C-BE66-9E959C75FBEA}" srcOrd="1" destOrd="0" presId="urn:microsoft.com/office/officeart/2008/layout/HorizontalMultiLevelHierarchy"/>
    <dgm:cxn modelId="{B37449FD-9E3D-E949-A9F1-F8108E138D0F}" type="presParOf" srcId="{87DC1C78-4E72-FF4C-BE66-9E959C75FBEA}" destId="{8473588E-7F88-D148-8DF6-2CC3D6B88C39}" srcOrd="0" destOrd="0" presId="urn:microsoft.com/office/officeart/2008/layout/HorizontalMultiLevelHierarchy"/>
    <dgm:cxn modelId="{87D7AB6D-23D6-5145-A9E0-BB77253184F3}" type="presParOf" srcId="{8473588E-7F88-D148-8DF6-2CC3D6B88C39}" destId="{BBF82CF3-2684-9E45-8E99-F0F5322DAE98}" srcOrd="0" destOrd="0" presId="urn:microsoft.com/office/officeart/2008/layout/HorizontalMultiLevelHierarchy"/>
    <dgm:cxn modelId="{683E87B4-75E1-3A4F-AF15-22C92BF528A4}" type="presParOf" srcId="{87DC1C78-4E72-FF4C-BE66-9E959C75FBEA}" destId="{A442A888-01B1-6444-A004-302A490BFB6C}" srcOrd="1" destOrd="0" presId="urn:microsoft.com/office/officeart/2008/layout/HorizontalMultiLevelHierarchy"/>
    <dgm:cxn modelId="{A2B03FB9-4011-9A4C-98F9-F1BBCD0147B9}" type="presParOf" srcId="{A442A888-01B1-6444-A004-302A490BFB6C}" destId="{E878360C-2C12-204E-A866-2E6F51AD4F17}" srcOrd="0" destOrd="0" presId="urn:microsoft.com/office/officeart/2008/layout/HorizontalMultiLevelHierarchy"/>
    <dgm:cxn modelId="{2BE76159-7646-184F-8239-58630EFF87C3}" type="presParOf" srcId="{A442A888-01B1-6444-A004-302A490BFB6C}" destId="{148A61F8-E891-4B4E-850B-0C67E3290E28}" srcOrd="1" destOrd="0" presId="urn:microsoft.com/office/officeart/2008/layout/HorizontalMultiLevelHierarchy"/>
    <dgm:cxn modelId="{BC5BC6CA-F14A-0440-9AA4-D9ADEFB738DA}" type="presParOf" srcId="{87DC1C78-4E72-FF4C-BE66-9E959C75FBEA}" destId="{37A07C25-1A62-934B-83F3-88FF3CB563CD}" srcOrd="2" destOrd="0" presId="urn:microsoft.com/office/officeart/2008/layout/HorizontalMultiLevelHierarchy"/>
    <dgm:cxn modelId="{2468E1DF-7C09-FE41-9C07-FA09E7684BF4}" type="presParOf" srcId="{37A07C25-1A62-934B-83F3-88FF3CB563CD}" destId="{841CF72D-75A6-2347-A4E6-1D0B74410DAF}" srcOrd="0" destOrd="0" presId="urn:microsoft.com/office/officeart/2008/layout/HorizontalMultiLevelHierarchy"/>
    <dgm:cxn modelId="{7FA848C6-BEBD-0441-AF5B-138AE3DCB4D5}" type="presParOf" srcId="{87DC1C78-4E72-FF4C-BE66-9E959C75FBEA}" destId="{F57BD8D8-2F5C-7646-8A80-0C0BE24C6B4E}" srcOrd="3" destOrd="0" presId="urn:microsoft.com/office/officeart/2008/layout/HorizontalMultiLevelHierarchy"/>
    <dgm:cxn modelId="{8C67B20E-41CF-9F48-9773-04850F602B65}" type="presParOf" srcId="{F57BD8D8-2F5C-7646-8A80-0C0BE24C6B4E}" destId="{4516118A-5E4B-E845-A1AB-B5F0F47E9DD8}" srcOrd="0" destOrd="0" presId="urn:microsoft.com/office/officeart/2008/layout/HorizontalMultiLevelHierarchy"/>
    <dgm:cxn modelId="{21A72917-F9C9-5F43-97E1-1A7000D2E578}" type="presParOf" srcId="{F57BD8D8-2F5C-7646-8A80-0C0BE24C6B4E}" destId="{6441AB38-936B-9B4B-B003-6D2F19B9D275}" srcOrd="1" destOrd="0" presId="urn:microsoft.com/office/officeart/2008/layout/HorizontalMultiLevelHierarchy"/>
    <dgm:cxn modelId="{2E5C29E2-2ECD-464A-A90E-B474066812ED}" type="presParOf" srcId="{87DC1C78-4E72-FF4C-BE66-9E959C75FBEA}" destId="{34F40632-1521-3540-B5C3-8034C75C21B2}" srcOrd="4" destOrd="0" presId="urn:microsoft.com/office/officeart/2008/layout/HorizontalMultiLevelHierarchy"/>
    <dgm:cxn modelId="{D92ED5AE-B1D8-3244-B7DD-600BAF99F918}" type="presParOf" srcId="{34F40632-1521-3540-B5C3-8034C75C21B2}" destId="{9D6BFE51-1FEB-164F-B978-9F695DA508D3}" srcOrd="0" destOrd="0" presId="urn:microsoft.com/office/officeart/2008/layout/HorizontalMultiLevelHierarchy"/>
    <dgm:cxn modelId="{D35DA39E-49F0-EC4A-BBF9-BA0FF2FEADDD}" type="presParOf" srcId="{87DC1C78-4E72-FF4C-BE66-9E959C75FBEA}" destId="{C1431CB4-D2DD-D34E-972A-1FE6D416EB61}" srcOrd="5" destOrd="0" presId="urn:microsoft.com/office/officeart/2008/layout/HorizontalMultiLevelHierarchy"/>
    <dgm:cxn modelId="{04CC0932-ACD5-1E45-8B49-D28B5C10AB27}" type="presParOf" srcId="{C1431CB4-D2DD-D34E-972A-1FE6D416EB61}" destId="{6AC40D2F-3039-1640-B37F-F3196573682C}" srcOrd="0" destOrd="0" presId="urn:microsoft.com/office/officeart/2008/layout/HorizontalMultiLevelHierarchy"/>
    <dgm:cxn modelId="{0D501191-1214-CD4F-A153-4E953ED66B75}" type="presParOf" srcId="{C1431CB4-D2DD-D34E-972A-1FE6D416EB61}" destId="{534BC281-DBDD-8C46-9320-42AF30E909AB}" srcOrd="1" destOrd="0" presId="urn:microsoft.com/office/officeart/2008/layout/HorizontalMultiLevelHierarchy"/>
    <dgm:cxn modelId="{32124268-6A91-AC44-BC8E-073DCAFC132C}" type="presParOf" srcId="{87DC1C78-4E72-FF4C-BE66-9E959C75FBEA}" destId="{EF3614A2-92B6-0D4D-AD7F-5358B62452B1}" srcOrd="6" destOrd="0" presId="urn:microsoft.com/office/officeart/2008/layout/HorizontalMultiLevelHierarchy"/>
    <dgm:cxn modelId="{251FD056-7407-5C4A-96A8-38A7C19735E0}" type="presParOf" srcId="{EF3614A2-92B6-0D4D-AD7F-5358B62452B1}" destId="{4EE0B7D9-09E1-BA4F-B33C-FB054EE7173A}" srcOrd="0" destOrd="0" presId="urn:microsoft.com/office/officeart/2008/layout/HorizontalMultiLevelHierarchy"/>
    <dgm:cxn modelId="{E3E34EC4-5B89-C442-9DC4-0BCCC477A0F1}" type="presParOf" srcId="{87DC1C78-4E72-FF4C-BE66-9E959C75FBEA}" destId="{D3706ACE-ECF1-A041-A606-F8968425D05B}" srcOrd="7" destOrd="0" presId="urn:microsoft.com/office/officeart/2008/layout/HorizontalMultiLevelHierarchy"/>
    <dgm:cxn modelId="{E9EF013A-2EF9-7D49-BDEE-239AC7EE7DAD}" type="presParOf" srcId="{D3706ACE-ECF1-A041-A606-F8968425D05B}" destId="{396FC247-37CB-1740-9B3B-02AC63C70A24}" srcOrd="0" destOrd="0" presId="urn:microsoft.com/office/officeart/2008/layout/HorizontalMultiLevelHierarchy"/>
    <dgm:cxn modelId="{47CD82A3-F6A2-5044-B2CD-A502F933305E}" type="presParOf" srcId="{D3706ACE-ECF1-A041-A606-F8968425D05B}" destId="{BDE20C80-8BAF-604B-A4D1-DA177EDA7807}" srcOrd="1" destOrd="0" presId="urn:microsoft.com/office/officeart/2008/layout/HorizontalMultiLevelHierarchy"/>
    <dgm:cxn modelId="{C35CC1C7-B24F-DC46-9657-45533A316F41}" type="presParOf" srcId="{AB86351C-D211-AA41-9E09-6B0009BB998F}" destId="{CE5E5FEB-3723-7343-869B-B4F10898524E}" srcOrd="2" destOrd="0" presId="urn:microsoft.com/office/officeart/2008/layout/HorizontalMultiLevelHierarchy"/>
    <dgm:cxn modelId="{95A87F74-D57A-6B4C-BBA5-1A59050CA821}" type="presParOf" srcId="{CE5E5FEB-3723-7343-869B-B4F10898524E}" destId="{CA3F78C7-D1C8-B646-8A2B-F764C955F0E5}" srcOrd="0" destOrd="0" presId="urn:microsoft.com/office/officeart/2008/layout/HorizontalMultiLevelHierarchy"/>
    <dgm:cxn modelId="{133D4EBB-6D7C-1048-A84F-8AE364289106}" type="presParOf" srcId="{AB86351C-D211-AA41-9E09-6B0009BB998F}" destId="{20A11E39-C9B6-7048-9093-308F93518E23}" srcOrd="3" destOrd="0" presId="urn:microsoft.com/office/officeart/2008/layout/HorizontalMultiLevelHierarchy"/>
    <dgm:cxn modelId="{9F2982B4-DE70-8D49-95AD-A522043A184D}" type="presParOf" srcId="{20A11E39-C9B6-7048-9093-308F93518E23}" destId="{68A383E7-A2BE-A14A-8338-BF3FAE632BCB}" srcOrd="0" destOrd="0" presId="urn:microsoft.com/office/officeart/2008/layout/HorizontalMultiLevelHierarchy"/>
    <dgm:cxn modelId="{718FA92F-1C69-E74F-ABB1-B3247E034491}" type="presParOf" srcId="{20A11E39-C9B6-7048-9093-308F93518E23}" destId="{AFF87EFD-9657-8441-847D-05B31040DA1E}" srcOrd="1" destOrd="0" presId="urn:microsoft.com/office/officeart/2008/layout/HorizontalMultiLevelHierarchy"/>
    <dgm:cxn modelId="{7D9A04DD-5D23-E44B-AD40-9F47DCFB9807}" type="presParOf" srcId="{AFF87EFD-9657-8441-847D-05B31040DA1E}" destId="{82D4553F-9070-0E46-ACAD-9D9B1EE15B9F}" srcOrd="0" destOrd="0" presId="urn:microsoft.com/office/officeart/2008/layout/HorizontalMultiLevelHierarchy"/>
    <dgm:cxn modelId="{E4D42B9C-3960-764F-BE17-A4CBC0987295}" type="presParOf" srcId="{82D4553F-9070-0E46-ACAD-9D9B1EE15B9F}" destId="{7E4CD8D5-6162-8A48-98FE-2D03F18AA329}" srcOrd="0" destOrd="0" presId="urn:microsoft.com/office/officeart/2008/layout/HorizontalMultiLevelHierarchy"/>
    <dgm:cxn modelId="{C540DBFA-6E03-5646-87E5-6ACC9514B618}" type="presParOf" srcId="{AFF87EFD-9657-8441-847D-05B31040DA1E}" destId="{1FE32C35-2855-B34A-ABA8-08C749227C55}" srcOrd="1" destOrd="0" presId="urn:microsoft.com/office/officeart/2008/layout/HorizontalMultiLevelHierarchy"/>
    <dgm:cxn modelId="{C807D926-159C-354C-8493-FDEC32507453}" type="presParOf" srcId="{1FE32C35-2855-B34A-ABA8-08C749227C55}" destId="{DAFC9AFA-9279-F246-A5EB-C965F7288DA8}" srcOrd="0" destOrd="0" presId="urn:microsoft.com/office/officeart/2008/layout/HorizontalMultiLevelHierarchy"/>
    <dgm:cxn modelId="{0FDD4E2C-9B3D-CD49-889F-B58AE3839E69}" type="presParOf" srcId="{1FE32C35-2855-B34A-ABA8-08C749227C55}" destId="{B9963268-9921-E94F-A429-ECC4136F9945}" srcOrd="1" destOrd="0" presId="urn:microsoft.com/office/officeart/2008/layout/HorizontalMultiLevelHierarchy"/>
    <dgm:cxn modelId="{2376AB18-5254-5548-A286-73AA1BC37A5F}" type="presParOf" srcId="{AFF87EFD-9657-8441-847D-05B31040DA1E}" destId="{E48E36C3-8F95-0042-94AD-DDA40721D5FB}" srcOrd="2" destOrd="0" presId="urn:microsoft.com/office/officeart/2008/layout/HorizontalMultiLevelHierarchy"/>
    <dgm:cxn modelId="{7A84B6A7-825D-D148-AE7E-29B9B3D2A6D2}" type="presParOf" srcId="{E48E36C3-8F95-0042-94AD-DDA40721D5FB}" destId="{9646B7E5-4E1B-7B48-A5E5-BBF3DAAABE35}" srcOrd="0" destOrd="0" presId="urn:microsoft.com/office/officeart/2008/layout/HorizontalMultiLevelHierarchy"/>
    <dgm:cxn modelId="{1425FF8A-6A2D-B543-AFB7-C8705D4C9442}" type="presParOf" srcId="{AFF87EFD-9657-8441-847D-05B31040DA1E}" destId="{4EFCCD8A-0BF4-1C4A-BC7F-041637B03399}" srcOrd="3" destOrd="0" presId="urn:microsoft.com/office/officeart/2008/layout/HorizontalMultiLevelHierarchy"/>
    <dgm:cxn modelId="{95B9DB22-4AAC-F343-930F-C42E5849B643}" type="presParOf" srcId="{4EFCCD8A-0BF4-1C4A-BC7F-041637B03399}" destId="{A211118C-AC25-2E45-9A32-8FAC6C81B8C2}" srcOrd="0" destOrd="0" presId="urn:microsoft.com/office/officeart/2008/layout/HorizontalMultiLevelHierarchy"/>
    <dgm:cxn modelId="{403ADC7A-CDF8-FA4A-ACAB-FCC7F5D68142}" type="presParOf" srcId="{4EFCCD8A-0BF4-1C4A-BC7F-041637B03399}" destId="{7BF819E6-7F00-5C44-B6E1-9A43106F8257}" srcOrd="1" destOrd="0" presId="urn:microsoft.com/office/officeart/2008/layout/HorizontalMultiLevelHierarchy"/>
    <dgm:cxn modelId="{42CF4F99-3393-AE42-ABA4-06057F20895A}" type="presParOf" srcId="{AB86351C-D211-AA41-9E09-6B0009BB998F}" destId="{21CA8ACE-D779-BA4F-8A5F-829C16C04216}" srcOrd="4" destOrd="0" presId="urn:microsoft.com/office/officeart/2008/layout/HorizontalMultiLevelHierarchy"/>
    <dgm:cxn modelId="{7D4DAD1A-7027-B544-88A0-19EC9A75E613}" type="presParOf" srcId="{21CA8ACE-D779-BA4F-8A5F-829C16C04216}" destId="{B29FEFAA-5DBD-F84A-9FF1-3BEBB0E01DE3}" srcOrd="0" destOrd="0" presId="urn:microsoft.com/office/officeart/2008/layout/HorizontalMultiLevelHierarchy"/>
    <dgm:cxn modelId="{3707771D-2242-D640-B20F-3B1167E170A3}" type="presParOf" srcId="{AB86351C-D211-AA41-9E09-6B0009BB998F}" destId="{0DEC9FE2-89F0-FF48-9C4D-35E110F9438D}" srcOrd="5" destOrd="0" presId="urn:microsoft.com/office/officeart/2008/layout/HorizontalMultiLevelHierarchy"/>
    <dgm:cxn modelId="{0EB4C510-A7EC-4D4E-BBE7-66EBBB0825BF}" type="presParOf" srcId="{0DEC9FE2-89F0-FF48-9C4D-35E110F9438D}" destId="{8E6CB1A2-C5CC-1244-AC6C-048C4077E234}" srcOrd="0" destOrd="0" presId="urn:microsoft.com/office/officeart/2008/layout/HorizontalMultiLevelHierarchy"/>
    <dgm:cxn modelId="{C553259C-1FEA-274D-9052-2B094369EEBF}" type="presParOf" srcId="{0DEC9FE2-89F0-FF48-9C4D-35E110F9438D}" destId="{2447C846-60A8-3D47-A595-D688FACC2AC3}" srcOrd="1" destOrd="0" presId="urn:microsoft.com/office/officeart/2008/layout/HorizontalMultiLevelHierarchy"/>
    <dgm:cxn modelId="{706E4229-192B-174F-BADA-AFBD75C6417E}" type="presParOf" srcId="{2447C846-60A8-3D47-A595-D688FACC2AC3}" destId="{5889372F-3198-C74F-9F27-97EC32850C4F}" srcOrd="0" destOrd="0" presId="urn:microsoft.com/office/officeart/2008/layout/HorizontalMultiLevelHierarchy"/>
    <dgm:cxn modelId="{F0EDCD77-1D40-FF46-BBCD-ADF0145B32B2}" type="presParOf" srcId="{5889372F-3198-C74F-9F27-97EC32850C4F}" destId="{51DE8FE9-49F7-794F-B62B-8B796CB3AB3C}" srcOrd="0" destOrd="0" presId="urn:microsoft.com/office/officeart/2008/layout/HorizontalMultiLevelHierarchy"/>
    <dgm:cxn modelId="{FC5940F5-B9FE-4949-9C86-BCBEB6A6AC89}" type="presParOf" srcId="{2447C846-60A8-3D47-A595-D688FACC2AC3}" destId="{484FE03B-A837-8147-9C5B-84DA72D7EED6}" srcOrd="1" destOrd="0" presId="urn:microsoft.com/office/officeart/2008/layout/HorizontalMultiLevelHierarchy"/>
    <dgm:cxn modelId="{9FF9B939-112F-714D-984A-CF61EAEEE4EE}" type="presParOf" srcId="{484FE03B-A837-8147-9C5B-84DA72D7EED6}" destId="{81A4BA03-561B-9046-84A8-6AB0571D1475}" srcOrd="0" destOrd="0" presId="urn:microsoft.com/office/officeart/2008/layout/HorizontalMultiLevelHierarchy"/>
    <dgm:cxn modelId="{158D5785-E75B-0247-8562-524113028838}" type="presParOf" srcId="{484FE03B-A837-8147-9C5B-84DA72D7EED6}" destId="{B8273DD8-8517-9A42-81F2-560B4D01E6E5}" srcOrd="1" destOrd="0" presId="urn:microsoft.com/office/officeart/2008/layout/HorizontalMultiLevelHierarchy"/>
    <dgm:cxn modelId="{CC60EB7C-0EB1-264D-9BE3-7C6E25BA95A8}" type="presParOf" srcId="{2447C846-60A8-3D47-A595-D688FACC2AC3}" destId="{01DC8CBE-9F5D-0B46-A505-9A51558D1F56}" srcOrd="2" destOrd="0" presId="urn:microsoft.com/office/officeart/2008/layout/HorizontalMultiLevelHierarchy"/>
    <dgm:cxn modelId="{18AE8E2D-AF87-664E-A99C-84553A487660}" type="presParOf" srcId="{01DC8CBE-9F5D-0B46-A505-9A51558D1F56}" destId="{02776152-E981-FC43-8E90-34A15DF11E82}" srcOrd="0" destOrd="0" presId="urn:microsoft.com/office/officeart/2008/layout/HorizontalMultiLevelHierarchy"/>
    <dgm:cxn modelId="{AB8EDA52-2921-B24B-9474-E6A61A10B3C6}" type="presParOf" srcId="{2447C846-60A8-3D47-A595-D688FACC2AC3}" destId="{16DE5FF9-6233-F04B-84BF-C1E935CCC0C6}" srcOrd="3" destOrd="0" presId="urn:microsoft.com/office/officeart/2008/layout/HorizontalMultiLevelHierarchy"/>
    <dgm:cxn modelId="{23AFFF9A-8E15-5546-AD9D-8AC5D956BA41}" type="presParOf" srcId="{16DE5FF9-6233-F04B-84BF-C1E935CCC0C6}" destId="{8178D34F-282F-BA45-815B-4837BB3157A2}" srcOrd="0" destOrd="0" presId="urn:microsoft.com/office/officeart/2008/layout/HorizontalMultiLevelHierarchy"/>
    <dgm:cxn modelId="{FEA8E824-20D7-3F4F-BC7A-E4ACED04C406}" type="presParOf" srcId="{16DE5FF9-6233-F04B-84BF-C1E935CCC0C6}" destId="{036DE3A1-D063-6B4C-88E1-BB8550F4B459}" srcOrd="1" destOrd="0" presId="urn:microsoft.com/office/officeart/2008/layout/HorizontalMultiLevelHierarchy"/>
    <dgm:cxn modelId="{63829A30-5D9C-5D4E-8168-E01294050216}" type="presParOf" srcId="{2447C846-60A8-3D47-A595-D688FACC2AC3}" destId="{E92191FD-6E72-BC4F-9D69-C852A88E46EF}" srcOrd="4" destOrd="0" presId="urn:microsoft.com/office/officeart/2008/layout/HorizontalMultiLevelHierarchy"/>
    <dgm:cxn modelId="{AF8C5C42-7C4C-3446-8740-442577BBCD56}" type="presParOf" srcId="{E92191FD-6E72-BC4F-9D69-C852A88E46EF}" destId="{B936E0AF-9B7F-B743-91A3-704113511841}" srcOrd="0" destOrd="0" presId="urn:microsoft.com/office/officeart/2008/layout/HorizontalMultiLevelHierarchy"/>
    <dgm:cxn modelId="{55DF6F25-C51E-A34E-BDEA-98B929DC2173}" type="presParOf" srcId="{2447C846-60A8-3D47-A595-D688FACC2AC3}" destId="{2699996F-F844-8644-9CCB-EDD7BEBD553B}" srcOrd="5" destOrd="0" presId="urn:microsoft.com/office/officeart/2008/layout/HorizontalMultiLevelHierarchy"/>
    <dgm:cxn modelId="{D3314D47-D557-724E-A117-7235F1E0797B}" type="presParOf" srcId="{2699996F-F844-8644-9CCB-EDD7BEBD553B}" destId="{C197B9B2-1108-694E-B90D-1DC36077BA98}" srcOrd="0" destOrd="0" presId="urn:microsoft.com/office/officeart/2008/layout/HorizontalMultiLevelHierarchy"/>
    <dgm:cxn modelId="{C0D4DA86-A4C9-C443-9493-2225DC980AEB}" type="presParOf" srcId="{2699996F-F844-8644-9CCB-EDD7BEBD553B}" destId="{39A77F7C-FEE2-9E46-9DE7-6516CF0A0BB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191FD-6E72-BC4F-9D69-C852A88E46EF}">
      <dsp:nvSpPr>
        <dsp:cNvPr id="0" name=""/>
        <dsp:cNvSpPr/>
      </dsp:nvSpPr>
      <dsp:spPr>
        <a:xfrm>
          <a:off x="4320335" y="3804499"/>
          <a:ext cx="269662" cy="51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831" y="0"/>
              </a:lnTo>
              <a:lnTo>
                <a:pt x="134831" y="513839"/>
              </a:lnTo>
              <a:lnTo>
                <a:pt x="269662" y="51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0659" y="4046911"/>
        <a:ext cx="29015" cy="29015"/>
      </dsp:txXfrm>
    </dsp:sp>
    <dsp:sp modelId="{01DC8CBE-9F5D-0B46-A505-9A51558D1F56}">
      <dsp:nvSpPr>
        <dsp:cNvPr id="0" name=""/>
        <dsp:cNvSpPr/>
      </dsp:nvSpPr>
      <dsp:spPr>
        <a:xfrm>
          <a:off x="4320335" y="3758779"/>
          <a:ext cx="26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9662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8425" y="3797757"/>
        <a:ext cx="13483" cy="13483"/>
      </dsp:txXfrm>
    </dsp:sp>
    <dsp:sp modelId="{5889372F-3198-C74F-9F27-97EC32850C4F}">
      <dsp:nvSpPr>
        <dsp:cNvPr id="0" name=""/>
        <dsp:cNvSpPr/>
      </dsp:nvSpPr>
      <dsp:spPr>
        <a:xfrm>
          <a:off x="4320335" y="3290660"/>
          <a:ext cx="269662" cy="513839"/>
        </a:xfrm>
        <a:custGeom>
          <a:avLst/>
          <a:gdLst/>
          <a:ahLst/>
          <a:cxnLst/>
          <a:rect l="0" t="0" r="0" b="0"/>
          <a:pathLst>
            <a:path>
              <a:moveTo>
                <a:pt x="0" y="513839"/>
              </a:moveTo>
              <a:lnTo>
                <a:pt x="134831" y="513839"/>
              </a:lnTo>
              <a:lnTo>
                <a:pt x="134831" y="0"/>
              </a:lnTo>
              <a:lnTo>
                <a:pt x="269662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0659" y="3533072"/>
        <a:ext cx="29015" cy="29015"/>
      </dsp:txXfrm>
    </dsp:sp>
    <dsp:sp modelId="{21CA8ACE-D779-BA4F-8A5F-829C16C04216}">
      <dsp:nvSpPr>
        <dsp:cNvPr id="0" name=""/>
        <dsp:cNvSpPr/>
      </dsp:nvSpPr>
      <dsp:spPr>
        <a:xfrm>
          <a:off x="2702358" y="2391441"/>
          <a:ext cx="269662" cy="1413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831" y="0"/>
              </a:lnTo>
              <a:lnTo>
                <a:pt x="134831" y="1413058"/>
              </a:lnTo>
              <a:lnTo>
                <a:pt x="269662" y="141305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01225" y="3062006"/>
        <a:ext cx="71927" cy="71927"/>
      </dsp:txXfrm>
    </dsp:sp>
    <dsp:sp modelId="{E48E36C3-8F95-0042-94AD-DDA40721D5FB}">
      <dsp:nvSpPr>
        <dsp:cNvPr id="0" name=""/>
        <dsp:cNvSpPr/>
      </dsp:nvSpPr>
      <dsp:spPr>
        <a:xfrm>
          <a:off x="4320335" y="2519901"/>
          <a:ext cx="269662" cy="256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831" y="0"/>
              </a:lnTo>
              <a:lnTo>
                <a:pt x="134831" y="256919"/>
              </a:lnTo>
              <a:lnTo>
                <a:pt x="269662" y="2569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5855" y="2639049"/>
        <a:ext cx="18622" cy="18622"/>
      </dsp:txXfrm>
    </dsp:sp>
    <dsp:sp modelId="{82D4553F-9070-0E46-ACAD-9D9B1EE15B9F}">
      <dsp:nvSpPr>
        <dsp:cNvPr id="0" name=""/>
        <dsp:cNvSpPr/>
      </dsp:nvSpPr>
      <dsp:spPr>
        <a:xfrm>
          <a:off x="4320335" y="2262981"/>
          <a:ext cx="269662" cy="256919"/>
        </a:xfrm>
        <a:custGeom>
          <a:avLst/>
          <a:gdLst/>
          <a:ahLst/>
          <a:cxnLst/>
          <a:rect l="0" t="0" r="0" b="0"/>
          <a:pathLst>
            <a:path>
              <a:moveTo>
                <a:pt x="0" y="256919"/>
              </a:moveTo>
              <a:lnTo>
                <a:pt x="134831" y="256919"/>
              </a:lnTo>
              <a:lnTo>
                <a:pt x="134831" y="0"/>
              </a:lnTo>
              <a:lnTo>
                <a:pt x="269662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5855" y="2382129"/>
        <a:ext cx="18622" cy="18622"/>
      </dsp:txXfrm>
    </dsp:sp>
    <dsp:sp modelId="{CE5E5FEB-3723-7343-869B-B4F10898524E}">
      <dsp:nvSpPr>
        <dsp:cNvPr id="0" name=""/>
        <dsp:cNvSpPr/>
      </dsp:nvSpPr>
      <dsp:spPr>
        <a:xfrm>
          <a:off x="2702358" y="2391441"/>
          <a:ext cx="269662" cy="128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831" y="0"/>
              </a:lnTo>
              <a:lnTo>
                <a:pt x="134831" y="128459"/>
              </a:lnTo>
              <a:lnTo>
                <a:pt x="269662" y="1284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29722" y="2448203"/>
        <a:ext cx="14934" cy="14934"/>
      </dsp:txXfrm>
    </dsp:sp>
    <dsp:sp modelId="{EF3614A2-92B6-0D4D-AD7F-5358B62452B1}">
      <dsp:nvSpPr>
        <dsp:cNvPr id="0" name=""/>
        <dsp:cNvSpPr/>
      </dsp:nvSpPr>
      <dsp:spPr>
        <a:xfrm>
          <a:off x="4320335" y="978383"/>
          <a:ext cx="269662" cy="77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831" y="0"/>
              </a:lnTo>
              <a:lnTo>
                <a:pt x="134831" y="770759"/>
              </a:lnTo>
              <a:lnTo>
                <a:pt x="269662" y="77075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34752" y="1343348"/>
        <a:ext cx="40828" cy="40828"/>
      </dsp:txXfrm>
    </dsp:sp>
    <dsp:sp modelId="{34F40632-1521-3540-B5C3-8034C75C21B2}">
      <dsp:nvSpPr>
        <dsp:cNvPr id="0" name=""/>
        <dsp:cNvSpPr/>
      </dsp:nvSpPr>
      <dsp:spPr>
        <a:xfrm>
          <a:off x="4320335" y="978383"/>
          <a:ext cx="269662" cy="256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831" y="0"/>
              </a:lnTo>
              <a:lnTo>
                <a:pt x="134831" y="256919"/>
              </a:lnTo>
              <a:lnTo>
                <a:pt x="269662" y="2569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5855" y="1097531"/>
        <a:ext cx="18622" cy="18622"/>
      </dsp:txXfrm>
    </dsp:sp>
    <dsp:sp modelId="{37A07C25-1A62-934B-83F3-88FF3CB563CD}">
      <dsp:nvSpPr>
        <dsp:cNvPr id="0" name=""/>
        <dsp:cNvSpPr/>
      </dsp:nvSpPr>
      <dsp:spPr>
        <a:xfrm>
          <a:off x="4320335" y="721463"/>
          <a:ext cx="269662" cy="256919"/>
        </a:xfrm>
        <a:custGeom>
          <a:avLst/>
          <a:gdLst/>
          <a:ahLst/>
          <a:cxnLst/>
          <a:rect l="0" t="0" r="0" b="0"/>
          <a:pathLst>
            <a:path>
              <a:moveTo>
                <a:pt x="0" y="256919"/>
              </a:moveTo>
              <a:lnTo>
                <a:pt x="134831" y="256919"/>
              </a:lnTo>
              <a:lnTo>
                <a:pt x="134831" y="0"/>
              </a:lnTo>
              <a:lnTo>
                <a:pt x="269662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5855" y="840611"/>
        <a:ext cx="18622" cy="18622"/>
      </dsp:txXfrm>
    </dsp:sp>
    <dsp:sp modelId="{8473588E-7F88-D148-8DF6-2CC3D6B88C39}">
      <dsp:nvSpPr>
        <dsp:cNvPr id="0" name=""/>
        <dsp:cNvSpPr/>
      </dsp:nvSpPr>
      <dsp:spPr>
        <a:xfrm>
          <a:off x="4320335" y="207624"/>
          <a:ext cx="269662" cy="770759"/>
        </a:xfrm>
        <a:custGeom>
          <a:avLst/>
          <a:gdLst/>
          <a:ahLst/>
          <a:cxnLst/>
          <a:rect l="0" t="0" r="0" b="0"/>
          <a:pathLst>
            <a:path>
              <a:moveTo>
                <a:pt x="0" y="770759"/>
              </a:moveTo>
              <a:lnTo>
                <a:pt x="134831" y="770759"/>
              </a:lnTo>
              <a:lnTo>
                <a:pt x="134831" y="0"/>
              </a:lnTo>
              <a:lnTo>
                <a:pt x="269662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34752" y="572589"/>
        <a:ext cx="40828" cy="40828"/>
      </dsp:txXfrm>
    </dsp:sp>
    <dsp:sp modelId="{3E8FB58E-6A2D-B040-87A9-42C028EB77F6}">
      <dsp:nvSpPr>
        <dsp:cNvPr id="0" name=""/>
        <dsp:cNvSpPr/>
      </dsp:nvSpPr>
      <dsp:spPr>
        <a:xfrm>
          <a:off x="2702358" y="978383"/>
          <a:ext cx="269662" cy="1413058"/>
        </a:xfrm>
        <a:custGeom>
          <a:avLst/>
          <a:gdLst/>
          <a:ahLst/>
          <a:cxnLst/>
          <a:rect l="0" t="0" r="0" b="0"/>
          <a:pathLst>
            <a:path>
              <a:moveTo>
                <a:pt x="0" y="1413058"/>
              </a:moveTo>
              <a:lnTo>
                <a:pt x="134831" y="1413058"/>
              </a:lnTo>
              <a:lnTo>
                <a:pt x="134831" y="0"/>
              </a:lnTo>
              <a:lnTo>
                <a:pt x="26966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01225" y="1648948"/>
        <a:ext cx="71927" cy="71927"/>
      </dsp:txXfrm>
    </dsp:sp>
    <dsp:sp modelId="{06BBD4C3-58E1-CE44-8368-16A645892160}">
      <dsp:nvSpPr>
        <dsp:cNvPr id="0" name=""/>
        <dsp:cNvSpPr/>
      </dsp:nvSpPr>
      <dsp:spPr>
        <a:xfrm rot="16200000">
          <a:off x="1415055" y="2185905"/>
          <a:ext cx="2163534" cy="4110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PCB (Load Monitoring System)</a:t>
          </a:r>
          <a:endParaRPr lang="en-US" sz="1400" kern="1200" dirty="0"/>
        </a:p>
      </dsp:txBody>
      <dsp:txXfrm>
        <a:off x="1415055" y="2185905"/>
        <a:ext cx="2163534" cy="411071"/>
      </dsp:txXfrm>
    </dsp:sp>
    <dsp:sp modelId="{EB5EBC3C-82A0-D542-864E-C3C7B9D2C3BE}">
      <dsp:nvSpPr>
        <dsp:cNvPr id="0" name=""/>
        <dsp:cNvSpPr/>
      </dsp:nvSpPr>
      <dsp:spPr>
        <a:xfrm>
          <a:off x="2972021" y="772847"/>
          <a:ext cx="1348314" cy="4110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Measure (Micro and Macro transient response) </a:t>
          </a:r>
          <a:endParaRPr lang="en-US" sz="900" kern="1200" dirty="0"/>
        </a:p>
      </dsp:txBody>
      <dsp:txXfrm>
        <a:off x="2972021" y="772847"/>
        <a:ext cx="1348314" cy="411071"/>
      </dsp:txXfrm>
    </dsp:sp>
    <dsp:sp modelId="{E878360C-2C12-204E-A866-2E6F51AD4F17}">
      <dsp:nvSpPr>
        <dsp:cNvPr id="0" name=""/>
        <dsp:cNvSpPr/>
      </dsp:nvSpPr>
      <dsp:spPr>
        <a:xfrm>
          <a:off x="4589998" y="2088"/>
          <a:ext cx="1348314" cy="4110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Vrms</a:t>
          </a:r>
          <a:endParaRPr lang="en-US" sz="900" kern="1200" dirty="0"/>
        </a:p>
      </dsp:txBody>
      <dsp:txXfrm>
        <a:off x="4589998" y="2088"/>
        <a:ext cx="1348314" cy="411071"/>
      </dsp:txXfrm>
    </dsp:sp>
    <dsp:sp modelId="{4516118A-5E4B-E845-A1AB-B5F0F47E9DD8}">
      <dsp:nvSpPr>
        <dsp:cNvPr id="0" name=""/>
        <dsp:cNvSpPr/>
      </dsp:nvSpPr>
      <dsp:spPr>
        <a:xfrm>
          <a:off x="4589998" y="515927"/>
          <a:ext cx="1348314" cy="4110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Irms</a:t>
          </a:r>
          <a:endParaRPr lang="en-US" sz="900" kern="1200" dirty="0"/>
        </a:p>
      </dsp:txBody>
      <dsp:txXfrm>
        <a:off x="4589998" y="515927"/>
        <a:ext cx="1348314" cy="411071"/>
      </dsp:txXfrm>
    </dsp:sp>
    <dsp:sp modelId="{6AC40D2F-3039-1640-B37F-F3196573682C}">
      <dsp:nvSpPr>
        <dsp:cNvPr id="0" name=""/>
        <dsp:cNvSpPr/>
      </dsp:nvSpPr>
      <dsp:spPr>
        <a:xfrm>
          <a:off x="4589998" y="1029767"/>
          <a:ext cx="1348314" cy="4110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Power</a:t>
          </a:r>
          <a:endParaRPr lang="en-US" sz="900" kern="1200" dirty="0"/>
        </a:p>
      </dsp:txBody>
      <dsp:txXfrm>
        <a:off x="4589998" y="1029767"/>
        <a:ext cx="1348314" cy="411071"/>
      </dsp:txXfrm>
    </dsp:sp>
    <dsp:sp modelId="{396FC247-37CB-1740-9B3B-02AC63C70A24}">
      <dsp:nvSpPr>
        <dsp:cNvPr id="0" name=""/>
        <dsp:cNvSpPr/>
      </dsp:nvSpPr>
      <dsp:spPr>
        <a:xfrm>
          <a:off x="4589998" y="1543606"/>
          <a:ext cx="1348314" cy="4110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Power factor</a:t>
          </a:r>
          <a:endParaRPr lang="en-US" sz="900" kern="1200" dirty="0"/>
        </a:p>
      </dsp:txBody>
      <dsp:txXfrm>
        <a:off x="4589998" y="1543606"/>
        <a:ext cx="1348314" cy="411071"/>
      </dsp:txXfrm>
    </dsp:sp>
    <dsp:sp modelId="{68A383E7-A2BE-A14A-8338-BF3FAE632BCB}">
      <dsp:nvSpPr>
        <dsp:cNvPr id="0" name=""/>
        <dsp:cNvSpPr/>
      </dsp:nvSpPr>
      <dsp:spPr>
        <a:xfrm>
          <a:off x="2972021" y="2314365"/>
          <a:ext cx="1348314" cy="4110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 with the cloud/server/gateway</a:t>
          </a:r>
          <a:endParaRPr lang="en-US" sz="900" kern="1200" dirty="0"/>
        </a:p>
      </dsp:txBody>
      <dsp:txXfrm>
        <a:off x="2972021" y="2314365"/>
        <a:ext cx="1348314" cy="411071"/>
      </dsp:txXfrm>
    </dsp:sp>
    <dsp:sp modelId="{DAFC9AFA-9279-F246-A5EB-C965F7288DA8}">
      <dsp:nvSpPr>
        <dsp:cNvPr id="0" name=""/>
        <dsp:cNvSpPr/>
      </dsp:nvSpPr>
      <dsp:spPr>
        <a:xfrm>
          <a:off x="4589998" y="2057445"/>
          <a:ext cx="1348314" cy="4110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WiFi</a:t>
          </a:r>
          <a:r>
            <a:rPr lang="en-US" sz="900" kern="1200" dirty="0" smtClean="0"/>
            <a:t> and/or</a:t>
          </a:r>
          <a:endParaRPr lang="en-US" sz="900" kern="1200" dirty="0"/>
        </a:p>
      </dsp:txBody>
      <dsp:txXfrm>
        <a:off x="4589998" y="2057445"/>
        <a:ext cx="1348314" cy="411071"/>
      </dsp:txXfrm>
    </dsp:sp>
    <dsp:sp modelId="{A211118C-AC25-2E45-9A32-8FAC6C81B8C2}">
      <dsp:nvSpPr>
        <dsp:cNvPr id="0" name=""/>
        <dsp:cNvSpPr/>
      </dsp:nvSpPr>
      <dsp:spPr>
        <a:xfrm>
          <a:off x="4589998" y="2571285"/>
          <a:ext cx="1348314" cy="4110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ZigBee communication</a:t>
          </a:r>
          <a:endParaRPr lang="en-US" sz="900" kern="1200" dirty="0"/>
        </a:p>
      </dsp:txBody>
      <dsp:txXfrm>
        <a:off x="4589998" y="2571285"/>
        <a:ext cx="1348314" cy="411071"/>
      </dsp:txXfrm>
    </dsp:sp>
    <dsp:sp modelId="{8E6CB1A2-C5CC-1244-AC6C-048C4077E234}">
      <dsp:nvSpPr>
        <dsp:cNvPr id="0" name=""/>
        <dsp:cNvSpPr/>
      </dsp:nvSpPr>
      <dsp:spPr>
        <a:xfrm>
          <a:off x="2972021" y="3598963"/>
          <a:ext cx="1348314" cy="4110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Device ID</a:t>
          </a:r>
          <a:endParaRPr lang="en-US" sz="900" kern="1200" dirty="0"/>
        </a:p>
      </dsp:txBody>
      <dsp:txXfrm>
        <a:off x="2972021" y="3598963"/>
        <a:ext cx="1348314" cy="411071"/>
      </dsp:txXfrm>
    </dsp:sp>
    <dsp:sp modelId="{81A4BA03-561B-9046-84A8-6AB0571D1475}">
      <dsp:nvSpPr>
        <dsp:cNvPr id="0" name=""/>
        <dsp:cNvSpPr/>
      </dsp:nvSpPr>
      <dsp:spPr>
        <a:xfrm>
          <a:off x="4589998" y="3085124"/>
          <a:ext cx="1348314" cy="4110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Load Signature Library Storing</a:t>
          </a:r>
          <a:endParaRPr lang="en-US" sz="900" kern="1200" dirty="0"/>
        </a:p>
      </dsp:txBody>
      <dsp:txXfrm>
        <a:off x="4589998" y="3085124"/>
        <a:ext cx="1348314" cy="411071"/>
      </dsp:txXfrm>
    </dsp:sp>
    <dsp:sp modelId="{8178D34F-282F-BA45-815B-4837BB3157A2}">
      <dsp:nvSpPr>
        <dsp:cNvPr id="0" name=""/>
        <dsp:cNvSpPr/>
      </dsp:nvSpPr>
      <dsp:spPr>
        <a:xfrm>
          <a:off x="4589998" y="3598963"/>
          <a:ext cx="1348314" cy="4110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Characterizing Device Load Signature </a:t>
          </a:r>
          <a:endParaRPr lang="en-US" sz="900" kern="1200" dirty="0"/>
        </a:p>
      </dsp:txBody>
      <dsp:txXfrm>
        <a:off x="4589998" y="3598963"/>
        <a:ext cx="1348314" cy="411071"/>
      </dsp:txXfrm>
    </dsp:sp>
    <dsp:sp modelId="{C197B9B2-1108-694E-B90D-1DC36077BA98}">
      <dsp:nvSpPr>
        <dsp:cNvPr id="0" name=""/>
        <dsp:cNvSpPr/>
      </dsp:nvSpPr>
      <dsp:spPr>
        <a:xfrm>
          <a:off x="4589998" y="4112803"/>
          <a:ext cx="1348314" cy="4110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Device matching</a:t>
          </a:r>
          <a:endParaRPr lang="en-US" sz="900" kern="1200" dirty="0"/>
        </a:p>
      </dsp:txBody>
      <dsp:txXfrm>
        <a:off x="4589998" y="4112803"/>
        <a:ext cx="1348314" cy="411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C4CB-24DE-9845-AE61-A83759C58751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5841-E06B-D344-9A6E-3BD2805CF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C4CB-24DE-9845-AE61-A83759C58751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5841-E06B-D344-9A6E-3BD2805CF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1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C4CB-24DE-9845-AE61-A83759C58751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5841-E06B-D344-9A6E-3BD2805CF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C4CB-24DE-9845-AE61-A83759C58751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5841-E06B-D344-9A6E-3BD2805CF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0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C4CB-24DE-9845-AE61-A83759C58751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5841-E06B-D344-9A6E-3BD2805CF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C4CB-24DE-9845-AE61-A83759C58751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5841-E06B-D344-9A6E-3BD2805CF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8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C4CB-24DE-9845-AE61-A83759C58751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5841-E06B-D344-9A6E-3BD2805CF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C4CB-24DE-9845-AE61-A83759C58751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5841-E06B-D344-9A6E-3BD2805CF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7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C4CB-24DE-9845-AE61-A83759C58751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5841-E06B-D344-9A6E-3BD2805CF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C4CB-24DE-9845-AE61-A83759C58751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5841-E06B-D344-9A6E-3BD2805CF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C4CB-24DE-9845-AE61-A83759C58751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5841-E06B-D344-9A6E-3BD2805CF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C4CB-24DE-9845-AE61-A83759C58751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5841-E06B-D344-9A6E-3BD2805CF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PCB System </a:t>
            </a:r>
            <a:r>
              <a:rPr lang="en-US" smtClean="0"/>
              <a:t>Level Functional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Linyi Xia 7/10/2014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5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352" r="-5742"/>
          <a:stretch/>
        </p:blipFill>
        <p:spPr>
          <a:xfrm>
            <a:off x="457200" y="1658866"/>
            <a:ext cx="1205643" cy="19641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95" y="1911729"/>
            <a:ext cx="2670765" cy="1458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2040" y="2629201"/>
            <a:ext cx="233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Cloud/Server/Gateway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59886" y="2012404"/>
            <a:ext cx="1911615" cy="12570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PCB (Load Monitoring System)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662843" y="2640918"/>
            <a:ext cx="4344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4768060" y="2640918"/>
            <a:ext cx="69182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9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2783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91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68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PCB System Level Functional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Linyi Xia</dc:creator>
  <cp:lastModifiedBy>Linyi Xia</cp:lastModifiedBy>
  <cp:revision>5</cp:revision>
  <dcterms:created xsi:type="dcterms:W3CDTF">2014-07-10T22:53:04Z</dcterms:created>
  <dcterms:modified xsi:type="dcterms:W3CDTF">2014-07-10T23:26:04Z</dcterms:modified>
</cp:coreProperties>
</file>