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56D6446-F252-B94D-AAF9-620BB2BDF495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FDF170A-7195-9742-A5B0-2E9C5A07EE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IHEI Competitors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Faraz Milani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Valta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32893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76800" y="1295400"/>
            <a:ext cx="3810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Uses compact wall sockets, central hub, and mobile/web app.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Displays energy use vs. energy waste </a:t>
            </a:r>
          </a:p>
          <a:p>
            <a:pPr>
              <a:buFont typeface="Arial"/>
              <a:buChar char="•"/>
            </a:pPr>
            <a:r>
              <a:rPr lang="en-US" dirty="0" smtClean="0"/>
              <a:t> Socket senses idle devices and prompts user to turn them off (which can be done via app)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vHub</a:t>
            </a:r>
            <a:r>
              <a:rPr lang="en-US" dirty="0" smtClean="0"/>
              <a:t> plugs into home router via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Socket/</a:t>
            </a:r>
            <a:r>
              <a:rPr lang="en-US" dirty="0" err="1" smtClean="0"/>
              <a:t>vHub</a:t>
            </a:r>
            <a:r>
              <a:rPr lang="en-US" dirty="0" smtClean="0"/>
              <a:t> use ISM (industrial scientific and medical) frequency band</a:t>
            </a:r>
          </a:p>
          <a:p>
            <a:pPr>
              <a:buFont typeface="Arial"/>
              <a:buChar char="•"/>
            </a:pPr>
            <a:r>
              <a:rPr lang="en-US" dirty="0" smtClean="0"/>
              <a:t> Winner of Good Design Award 2013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Drawback: Does not automatically identify the device, only recognizes when it is idle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52600" y="3048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SafePlug</a:t>
            </a:r>
            <a:endParaRPr lang="en-US" dirty="0"/>
          </a:p>
        </p:txBody>
      </p:sp>
      <p:pic>
        <p:nvPicPr>
          <p:cNvPr id="6" name="Picture 5" descr="Screen Shot 2013-12-29 at 10.36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790724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17692"/>
            <a:ext cx="4191000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Energy Manager Outlet that plugs in on top of existing home outlets</a:t>
            </a:r>
          </a:p>
          <a:p>
            <a:pPr>
              <a:buFont typeface="Arial"/>
              <a:buChar char="•"/>
            </a:pPr>
            <a:r>
              <a:rPr lang="en-US" dirty="0" smtClean="0"/>
              <a:t> Energy Manager Server that acts as the central hub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server and outlet communicate via Zigbee Pro protocol</a:t>
            </a:r>
          </a:p>
          <a:p>
            <a:pPr>
              <a:buFont typeface="Arial"/>
              <a:buChar char="•"/>
            </a:pPr>
            <a:r>
              <a:rPr lang="en-US" dirty="0" smtClean="0"/>
              <a:t> Server connects to internet and communicates with mobile/web app.</a:t>
            </a:r>
          </a:p>
          <a:p>
            <a:pPr>
              <a:buFont typeface="Arial"/>
              <a:buChar char="•"/>
            </a:pPr>
            <a:r>
              <a:rPr lang="en-US" dirty="0" smtClean="0"/>
              <a:t> Reports energy usage per device an cuts “phantom power” when outlet switched off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Uses tags to communicate appliance power and current rating to </a:t>
            </a:r>
            <a:r>
              <a:rPr lang="en-US" dirty="0" err="1" smtClean="0"/>
              <a:t>SafePlug</a:t>
            </a:r>
            <a:r>
              <a:rPr lang="en-US" dirty="0" smtClean="0"/>
              <a:t> receptacle—before installing a tag, user must identify appliance power/current rating (amps/watts) and choose the closest match from the 13 tags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Drawback: Tag process takes extra time/not user friendly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Outlet will not turn on unless tags are used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3-12-30 at 12.54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325229"/>
            <a:ext cx="1638300" cy="932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GreenWave</a:t>
            </a:r>
            <a:endParaRPr lang="en-US" dirty="0"/>
          </a:p>
        </p:txBody>
      </p:sp>
      <p:pic>
        <p:nvPicPr>
          <p:cNvPr id="4" name="Picture 3" descr="Screen Shot 2013-12-30 at 10.57.3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19200"/>
            <a:ext cx="3350439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1219200"/>
            <a:ext cx="31242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System that can control lighting based on a lighting gateway that communicates with wireless-enabled light bulbs made by their partners</a:t>
            </a:r>
          </a:p>
          <a:p>
            <a:pPr>
              <a:buFont typeface="Arial"/>
              <a:buChar char="•"/>
            </a:pPr>
            <a:r>
              <a:rPr lang="en-US" dirty="0" smtClean="0"/>
              <a:t> WiFi router allows mobile apps to recognize and control each bulb, and view energy consumption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Also has remote control that can control light bulbs wirelessly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Drawback: Can only control lighting sources, which have to have wireless capability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038600"/>
            <a:ext cx="2667000" cy="20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34828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GreenWave</a:t>
            </a:r>
            <a:r>
              <a:rPr lang="en-US" dirty="0" smtClean="0"/>
              <a:t> power nodes/gateway; allows for plug load control from mobile apps using Zigbee/</a:t>
            </a:r>
            <a:r>
              <a:rPr lang="en-US" dirty="0" err="1" smtClean="0"/>
              <a:t>Zwave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Drawback: Bulky and impractical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849868"/>
            <a:ext cx="19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Lighting System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091934"/>
            <a:ext cx="214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Plug Load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closest any company is to device recognition (on the market right now) is identifying when a device is idle</a:t>
            </a:r>
          </a:p>
          <a:p>
            <a:r>
              <a:rPr lang="en-US" dirty="0" smtClean="0"/>
              <a:t>Our automatic device recognition must be emphasized to users as the key selling point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890</TotalTime>
  <Words>354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IHEI Competitors</vt:lpstr>
      <vt:lpstr>Valta</vt:lpstr>
      <vt:lpstr>SafePlug</vt:lpstr>
      <vt:lpstr>GreenWave</vt:lpstr>
      <vt:lpstr>Conclusion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IHEI Competitors</dc:title>
  <dc:creator>Faraz Milani</dc:creator>
  <cp:lastModifiedBy>Faraz Milani</cp:lastModifiedBy>
  <cp:revision>26</cp:revision>
  <dcterms:created xsi:type="dcterms:W3CDTF">2013-12-30T06:15:24Z</dcterms:created>
  <dcterms:modified xsi:type="dcterms:W3CDTF">2013-12-30T21:05:48Z</dcterms:modified>
</cp:coreProperties>
</file>