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reenwavereality.com/downloads/pdfs/PowerNode_manual_english.pdf" Type="http://schemas.openxmlformats.org/officeDocument/2006/relationships/hyperlink" TargetMode="External" Id="rId4"/><Relationship Target="http://walyou.com/greenwave-energy-monitor/" Type="http://schemas.openxmlformats.org/officeDocument/2006/relationships/hyperlink" TargetMode="External" Id="rId3"/><Relationship Target="http://greenwavereality.com/downloads/pdfs/KitInstallationGuideEnglish.pdf" Type="http://schemas.openxmlformats.org/officeDocument/2006/relationships/hyperlink" TargetMode="External" Id="rId6"/><Relationship Target="http://greenwavereality.com/downloads/pdfs/energy_portal_guide.pdf" Type="http://schemas.openxmlformats.org/officeDocument/2006/relationships/hyperlink" TargetMode="External" Id="rId5"/><Relationship Target="http://greenwavereality.com/downloads/pdfs/gateway_manual_english.pdf" Type="http://schemas.openxmlformats.org/officeDocument/2006/relationships/hyperlink" TargetMode="External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61273" x="685799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GreenWave Reality Solutions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1807773" x="806125"/>
            <a:ext cy="44753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0" mar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l" indent="0" marL="0">
              <a:buNone/>
            </a:pPr>
            <a:r>
              <a:rPr sz="1800" lang="en"/>
              <a:t>**Concept video Dated April 2011</a:t>
            </a:r>
            <a:r>
              <a:rPr lang="en"/>
              <a:t> 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80700" x="1744325"/>
            <a:ext cy="4114800" cx="5895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Competitor Product 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1057275"/>
            <a:ext cy="4838700" cx="7029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94200" x="276212"/>
            <a:ext cy="1571625" cx="8410575"/>
          </a:xfrm>
          <a:prstGeom prst="rect">
            <a:avLst/>
          </a:prstGeom>
        </p:spPr>
      </p:pic>
      <p:pic>
        <p:nvPicPr>
          <p:cNvPr id="40" name="Shape 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18275" x="1322200"/>
            <a:ext cy="4076000" cx="67393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GreenWave Selling Points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-Room Colors</a:t>
            </a:r>
          </a:p>
          <a:p>
            <a:pPr rtl="0" lvl="0" indent="0" marL="0">
              <a:buNone/>
            </a:pPr>
            <a:r>
              <a:rPr lang="en"/>
              <a:t>	Manual dials for assigning devices to a room</a:t>
            </a:r>
          </a:p>
          <a:p>
            <a:pPr rtl="0" lvl="0" indent="0" marL="0">
              <a:buNone/>
            </a:pPr>
            <a:r>
              <a:rPr lang="en"/>
              <a:t>-Scheduling</a:t>
            </a:r>
          </a:p>
          <a:p>
            <a:pPr rtl="0" lvl="0" indent="0" marL="0">
              <a:buNone/>
            </a:pPr>
            <a:r>
              <a:rPr lang="en"/>
              <a:t>-Energy Consumption</a:t>
            </a:r>
          </a:p>
          <a:p>
            <a:pPr rtl="0" lvl="0" indent="0" marL="0">
              <a:buNone/>
            </a:pPr>
            <a:r>
              <a:rPr lang="en"/>
              <a:t>-LED Bulbs w/ NXP chip to drive intensity, relay</a:t>
            </a:r>
          </a:p>
          <a:p>
            <a:pPr rtl="0" lvl="0" indent="0" marL="0">
              <a:buNone/>
            </a:pPr>
            <a:r>
              <a:rPr lang="en"/>
              <a:t>-Home Monitoring </a:t>
            </a:r>
          </a:p>
          <a:p>
            <a:pPr rtl="0" lvl="0" indent="0" marL="0">
              <a:buNone/>
            </a:pPr>
            <a:r>
              <a:rPr lang="en"/>
              <a:t>-No Mention of “Device DNA”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Whats Next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Proceed with waveform recognition add on to ems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 clear competitor with this technology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Arrival of PO? 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Begin ASAP to meet deadlines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Links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3"/>
              </a:rPr>
              <a:t>http://walyou.com/greenwave-energy-monitor/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http://greenwavereality.com/downloads/pdfs/PowerNode_manual_english.pdf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5"/>
              </a:rPr>
              <a:t>http://greenwavereality.com/downloads/pdfs/energy_portal_guide.pdf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6"/>
              </a:rPr>
              <a:t>http://greenwavereality.com/downloads/pdfs/KitInstallationGuideEnglish.pdf</a:t>
            </a:r>
          </a:p>
          <a:p>
            <a:r>
              <a:t/>
            </a:r>
          </a:p>
          <a:p>
            <a:pPr>
              <a:buNone/>
            </a:pPr>
            <a:r>
              <a:rPr u="sng" sz="1100" lang="en">
                <a:solidFill>
                  <a:schemeClr val="hlink"/>
                </a:solidFill>
                <a:hlinkClick r:id="rId7"/>
              </a:rPr>
              <a:t>http://greenwavereality.com/downloads/pdfs/gateway_manual_english.pdf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