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80" r:id="rId6"/>
    <p:sldId id="258" r:id="rId7"/>
    <p:sldId id="257" r:id="rId8"/>
    <p:sldId id="279" r:id="rId9"/>
    <p:sldId id="272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91" autoAdjust="0"/>
  </p:normalViewPr>
  <p:slideViewPr>
    <p:cSldViewPr>
      <p:cViewPr>
        <p:scale>
          <a:sx n="80" d="100"/>
          <a:sy n="80" d="100"/>
        </p:scale>
        <p:origin x="-9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9T23:03:04.592" idx="1">
    <p:pos x="2880" y="1668"/>
    <p:text>what does this mean?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0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2F5F-E863-4C2D-8A86-9E101E490E0F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2BA4-22A3-4945-87A9-75E7DBBF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575"/>
            <a:ext cx="7772400" cy="1470025"/>
          </a:xfrm>
        </p:spPr>
        <p:txBody>
          <a:bodyPr/>
          <a:lstStyle/>
          <a:p>
            <a:r>
              <a:rPr lang="en-US" dirty="0" smtClean="0"/>
              <a:t>Plug Load </a:t>
            </a:r>
            <a:r>
              <a:rPr lang="en-US" dirty="0" smtClean="0"/>
              <a:t>Signature Study for Home Energy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r>
              <a:rPr lang="en-US" dirty="0" smtClean="0"/>
              <a:t>Kelvin Liang, Young Min Kim,</a:t>
            </a:r>
          </a:p>
          <a:p>
            <a:r>
              <a:rPr lang="en-US" dirty="0" smtClean="0"/>
              <a:t>Johnny Nguyen</a:t>
            </a:r>
          </a:p>
          <a:p>
            <a:r>
              <a:rPr lang="en-US" dirty="0" smtClean="0"/>
              <a:t>Advisor: Prof. G.P. Li, Dr. Arthur Zhang</a:t>
            </a:r>
            <a:endParaRPr lang="en-US" dirty="0"/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0"/>
            <a:ext cx="40386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728431"/>
            <a:ext cx="28956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85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sung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hub for monitoring plug load devices used in the house.</a:t>
            </a:r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/>
              <a:t>Power Consumption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User behavior</a:t>
            </a:r>
          </a:p>
          <a:p>
            <a:r>
              <a:rPr lang="en-US" dirty="0" smtClean="0"/>
              <a:t>Opportunities </a:t>
            </a:r>
            <a:r>
              <a:rPr lang="en-US" dirty="0"/>
              <a:t>for </a:t>
            </a:r>
            <a:r>
              <a:rPr lang="en-US" dirty="0" smtClean="0"/>
              <a:t>energy management</a:t>
            </a:r>
          </a:p>
          <a:p>
            <a:pPr lvl="1"/>
            <a:r>
              <a:rPr lang="en-US" dirty="0" smtClean="0"/>
              <a:t>Two way communication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362200"/>
            <a:ext cx="4267200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46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systems</a:t>
            </a:r>
          </a:p>
          <a:p>
            <a:pPr lvl="1"/>
            <a:r>
              <a:rPr lang="en-US" dirty="0" smtClean="0"/>
              <a:t>Module </a:t>
            </a:r>
            <a:r>
              <a:rPr lang="en-US" dirty="0"/>
              <a:t>for </a:t>
            </a:r>
            <a:r>
              <a:rPr lang="en-US" dirty="0" smtClean="0"/>
              <a:t>each </a:t>
            </a:r>
            <a:r>
              <a:rPr lang="en-US" dirty="0"/>
              <a:t>plug load device</a:t>
            </a:r>
          </a:p>
          <a:p>
            <a:pPr lvl="1"/>
            <a:r>
              <a:rPr lang="en-US" dirty="0"/>
              <a:t>100% User Interaction</a:t>
            </a:r>
          </a:p>
          <a:p>
            <a:r>
              <a:rPr lang="en-US" dirty="0" smtClean="0"/>
              <a:t>Load Signature allows for:</a:t>
            </a:r>
          </a:p>
          <a:p>
            <a:pPr lvl="1"/>
            <a:r>
              <a:rPr lang="en-US" dirty="0" smtClean="0"/>
              <a:t>Automatic Identification</a:t>
            </a:r>
          </a:p>
          <a:p>
            <a:pPr lvl="1"/>
            <a:r>
              <a:rPr lang="en-US" dirty="0" smtClean="0"/>
              <a:t>Using existing infrastructure (electrical </a:t>
            </a:r>
            <a:r>
              <a:rPr lang="en-US" dirty="0" smtClean="0"/>
              <a:t>panel, switch boxes, outlets)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4" name="Picture 2" descr="C:\Users\Samsung\Desktop\photo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2336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Current Waveform</a:t>
            </a:r>
          </a:p>
          <a:p>
            <a:r>
              <a:rPr lang="en-US" dirty="0" smtClean="0"/>
              <a:t>Active &amp; Reactive Power</a:t>
            </a:r>
          </a:p>
          <a:p>
            <a:r>
              <a:rPr lang="en-US" dirty="0" smtClean="0"/>
              <a:t>Harmonics</a:t>
            </a:r>
          </a:p>
          <a:p>
            <a:r>
              <a:rPr lang="en-US" dirty="0"/>
              <a:t>Operating </a:t>
            </a:r>
            <a:r>
              <a:rPr lang="en-US" dirty="0" smtClean="0"/>
              <a:t>Behaviors</a:t>
            </a:r>
            <a:endParaRPr lang="en-US" dirty="0"/>
          </a:p>
        </p:txBody>
      </p:sp>
      <p:pic>
        <p:nvPicPr>
          <p:cNvPr id="4102" name="Picture 6" descr="http://static.ddmcdn.com/gif/dna-ch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2"/>
          <a:stretch/>
        </p:blipFill>
        <p:spPr bwMode="auto">
          <a:xfrm>
            <a:off x="5715000" y="1981200"/>
            <a:ext cx="2098497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Current Waveform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07371" cy="478155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24000"/>
            <a:ext cx="7407371" cy="478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Signature I: Current </a:t>
            </a:r>
            <a:r>
              <a:rPr lang="en-US" dirty="0" smtClean="0"/>
              <a:t>Rise-Up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II: Harmonics</a:t>
            </a:r>
            <a:endParaRPr lang="en-US" dirty="0"/>
          </a:p>
        </p:txBody>
      </p:sp>
      <p:pic>
        <p:nvPicPr>
          <p:cNvPr id="7" name="Picture 13" descr="Normalized FFT.png"/>
          <p:cNvPicPr>
            <a:picLocks noChangeAspect="1"/>
          </p:cNvPicPr>
          <p:nvPr/>
        </p:nvPicPr>
        <p:blipFill rotWithShape="1">
          <a:blip r:embed="rId2"/>
          <a:srcRect l="2546"/>
          <a:stretch/>
        </p:blipFill>
        <p:spPr bwMode="auto">
          <a:xfrm>
            <a:off x="685800" y="1371600"/>
            <a:ext cx="605462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www.nmsea.org/Curriculum/4_6/Interaction/Prism_Refraction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85" t="23508" r="11685" b="-1286"/>
          <a:stretch/>
        </p:blipFill>
        <p:spPr bwMode="auto">
          <a:xfrm>
            <a:off x="4572000" y="4343400"/>
            <a:ext cx="4572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24600" y="615873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Prism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Signature III: Active </a:t>
            </a:r>
            <a:r>
              <a:rPr lang="en-US" dirty="0" smtClean="0"/>
              <a:t>&amp; Reactive Power</a:t>
            </a:r>
            <a:endParaRPr lang="en-US" dirty="0"/>
          </a:p>
        </p:txBody>
      </p:sp>
      <p:pic>
        <p:nvPicPr>
          <p:cNvPr id="4" name="Picture 14" descr="Power vs Reactive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744163"/>
            <a:ext cx="6184673" cy="404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File:Cmplxpower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2528"/>
            <a:ext cx="3158447" cy="198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6752" y="41148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Real power (P)</a:t>
            </a:r>
          </a:p>
          <a:p>
            <a:r>
              <a:rPr lang="en-US" dirty="0" smtClean="0"/>
              <a:t>Reactive </a:t>
            </a:r>
            <a:r>
              <a:rPr lang="en-US" dirty="0"/>
              <a:t>power (Q)</a:t>
            </a:r>
          </a:p>
          <a:p>
            <a:r>
              <a:rPr lang="en-US" dirty="0" smtClean="0"/>
              <a:t>Complex </a:t>
            </a:r>
            <a:r>
              <a:rPr lang="en-US" dirty="0"/>
              <a:t>power (S)</a:t>
            </a:r>
          </a:p>
          <a:p>
            <a:r>
              <a:rPr lang="en-US" dirty="0" smtClean="0"/>
              <a:t>Phase </a:t>
            </a:r>
            <a:r>
              <a:rPr lang="en-US" dirty="0"/>
              <a:t>of Current (φ)</a:t>
            </a:r>
          </a:p>
        </p:txBody>
      </p:sp>
    </p:spTree>
    <p:extLst>
      <p:ext uri="{BB962C8B-B14F-4D97-AF65-F5344CB8AC3E}">
        <p14:creationId xmlns:p14="http://schemas.microsoft.com/office/powerpoint/2010/main" val="34708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Algorithm Design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1817688"/>
            <a:ext cx="74072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5708" y="2968923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?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8300"/>
            <a:ext cx="3813146" cy="43434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657600"/>
            <a:ext cx="3017308" cy="2262981"/>
          </a:xfrm>
          <a:prstGeom prst="rect">
            <a:avLst/>
          </a:prstGeom>
        </p:spPr>
      </p:pic>
      <p:pic>
        <p:nvPicPr>
          <p:cNvPr id="5122" name="Picture 2" descr="C:\Users\Samsung\Desktop\phot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9" t="27834" r="22886" b="16505"/>
          <a:stretch/>
        </p:blipFill>
        <p:spPr bwMode="auto">
          <a:xfrm>
            <a:off x="4648200" y="1667838"/>
            <a:ext cx="2903306" cy="25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151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Plug Load Signature Study for Home Energy Management</vt:lpstr>
      <vt:lpstr>What is an EMS?</vt:lpstr>
      <vt:lpstr>Smarter Technology</vt:lpstr>
      <vt:lpstr>Load Signatures</vt:lpstr>
      <vt:lpstr>Current Waveform</vt:lpstr>
      <vt:lpstr>Signature II: Harmonics</vt:lpstr>
      <vt:lpstr>Signature III: Active &amp; Reactive Power</vt:lpstr>
      <vt:lpstr>Current Algorithm Design</vt:lpstr>
      <vt:lpstr>System Integration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Signature Study for Home Energy Management</dc:title>
  <dc:creator>*</dc:creator>
  <cp:lastModifiedBy>Art</cp:lastModifiedBy>
  <cp:revision>30</cp:revision>
  <dcterms:created xsi:type="dcterms:W3CDTF">2012-07-26T19:32:07Z</dcterms:created>
  <dcterms:modified xsi:type="dcterms:W3CDTF">2012-08-30T06:09:23Z</dcterms:modified>
</cp:coreProperties>
</file>