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831A-3EC0-44FD-B60D-105C6015A45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EMS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486400"/>
            <a:ext cx="3962400" cy="914400"/>
          </a:xfrm>
        </p:spPr>
        <p:txBody>
          <a:bodyPr/>
          <a:lstStyle/>
          <a:p>
            <a:r>
              <a:rPr lang="en-US" dirty="0" smtClean="0"/>
              <a:t>December 7,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5814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Johnny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Binjue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Wu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Aguilar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Mohsin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Farooqui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Andrew Wang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966" y="1676400"/>
            <a:ext cx="5489634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Able to recognize both individual devices, stored in database, and multiple, same devices (</a:t>
            </a:r>
            <a:r>
              <a:rPr lang="en-US" dirty="0" err="1" smtClean="0"/>
              <a:t>ie</a:t>
            </a:r>
            <a:r>
              <a:rPr lang="en-US" dirty="0" smtClean="0"/>
              <a:t> if there are two </a:t>
            </a:r>
            <a:r>
              <a:rPr lang="en-US" dirty="0" err="1" smtClean="0"/>
              <a:t>footfans</a:t>
            </a:r>
            <a:r>
              <a:rPr lang="en-US" dirty="0" smtClean="0"/>
              <a:t> fans, identifies there are two fans).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Zigbee</a:t>
            </a:r>
            <a:r>
              <a:rPr lang="en-US" dirty="0" smtClean="0"/>
              <a:t> board to convert input using the ADC, and compute different load signature characteristics using buffers.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</a:t>
            </a:r>
            <a:r>
              <a:rPr lang="en-US" dirty="0" err="1" smtClean="0"/>
              <a:t>Zigbee</a:t>
            </a:r>
            <a:r>
              <a:rPr lang="en-US" dirty="0"/>
              <a:t> </a:t>
            </a:r>
            <a:r>
              <a:rPr lang="en-US" dirty="0" smtClean="0"/>
              <a:t>CC2530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98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Johnny Nguyen</a:t>
            </a:r>
          </a:p>
          <a:p>
            <a:pPr>
              <a:buNone/>
            </a:pPr>
            <a:r>
              <a:rPr lang="en-US" dirty="0" err="1" smtClean="0"/>
              <a:t>Camilo</a:t>
            </a:r>
            <a:r>
              <a:rPr lang="en-US" dirty="0" smtClean="0"/>
              <a:t> Aguilar</a:t>
            </a:r>
          </a:p>
          <a:p>
            <a:pPr>
              <a:buNone/>
            </a:pPr>
            <a:r>
              <a:rPr lang="en-US" dirty="0" smtClean="0"/>
              <a:t>Christian </a:t>
            </a:r>
            <a:r>
              <a:rPr lang="en-US" dirty="0" err="1" smtClean="0"/>
              <a:t>Goldau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0322" t="30208" r="19180" b="39584"/>
          <a:stretch>
            <a:fillRect/>
          </a:stretch>
        </p:blipFill>
        <p:spPr bwMode="auto">
          <a:xfrm>
            <a:off x="2667000" y="1371600"/>
            <a:ext cx="4038600" cy="334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Progress-What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41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Documentation for board difficult</a:t>
            </a:r>
          </a:p>
          <a:p>
            <a:r>
              <a:rPr lang="en-US" dirty="0" smtClean="0"/>
              <a:t>Invaluable microcontroller experience for </a:t>
            </a:r>
            <a:r>
              <a:rPr lang="en-US" dirty="0" err="1" smtClean="0"/>
              <a:t>Camilo</a:t>
            </a:r>
            <a:r>
              <a:rPr lang="en-US" dirty="0" smtClean="0"/>
              <a:t> and I</a:t>
            </a:r>
          </a:p>
          <a:p>
            <a:r>
              <a:rPr lang="en-US" dirty="0"/>
              <a:t>U</a:t>
            </a:r>
            <a:r>
              <a:rPr lang="en-US" dirty="0" smtClean="0"/>
              <a:t>sing different libraries of controller and C</a:t>
            </a:r>
          </a:p>
          <a:p>
            <a:r>
              <a:rPr lang="en-US" dirty="0" smtClean="0"/>
              <a:t>Learned limitations of controller </a:t>
            </a:r>
            <a:r>
              <a:rPr lang="en-US" dirty="0" err="1" smtClean="0"/>
              <a:t>vs</a:t>
            </a:r>
            <a:r>
              <a:rPr lang="en-US" dirty="0" smtClean="0"/>
              <a:t> computer C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1625" t="7292" r="32650" b="36458"/>
          <a:stretch>
            <a:fillRect/>
          </a:stretch>
        </p:blipFill>
        <p:spPr bwMode="auto">
          <a:xfrm>
            <a:off x="4343400" y="1524000"/>
            <a:ext cx="464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Progress-Results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458200" cy="4525963"/>
          </a:xfrm>
        </p:spPr>
        <p:txBody>
          <a:bodyPr/>
          <a:lstStyle/>
          <a:p>
            <a:r>
              <a:rPr lang="en-US" dirty="0" smtClean="0"/>
              <a:t>ADC-Converter-Input</a:t>
            </a:r>
          </a:p>
          <a:p>
            <a:r>
              <a:rPr lang="en-US" dirty="0" smtClean="0"/>
              <a:t>Distinguish devices at microcontroller level.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276600" cy="4525963"/>
          </a:xfrm>
        </p:spPr>
        <p:txBody>
          <a:bodyPr/>
          <a:lstStyle/>
          <a:p>
            <a:r>
              <a:rPr lang="en-US" dirty="0" smtClean="0"/>
              <a:t>Hardware to replace current probe</a:t>
            </a:r>
          </a:p>
          <a:p>
            <a:r>
              <a:rPr lang="en-US" dirty="0" smtClean="0"/>
              <a:t>Better Resolution in ADC</a:t>
            </a:r>
          </a:p>
          <a:p>
            <a:r>
              <a:rPr lang="en-US" dirty="0" smtClean="0"/>
              <a:t>Prepare design for Charles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 t="1667" r="4997"/>
          <a:stretch>
            <a:fillRect/>
          </a:stretch>
        </p:blipFill>
        <p:spPr>
          <a:xfrm>
            <a:off x="3733800" y="1752600"/>
            <a:ext cx="5410200" cy="33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129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EMS Team Meeting</vt:lpstr>
      <vt:lpstr>Milestones</vt:lpstr>
      <vt:lpstr>Hardware/Zigbee CC2530</vt:lpstr>
      <vt:lpstr>Progress-What we learned</vt:lpstr>
      <vt:lpstr>Progress-Results</vt:lpstr>
      <vt:lpstr>Upcoming tasks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Team Meeting</dc:title>
  <dc:creator>Johnny</dc:creator>
  <cp:lastModifiedBy>Johnny</cp:lastModifiedBy>
  <cp:revision>4</cp:revision>
  <dcterms:created xsi:type="dcterms:W3CDTF">2012-11-30T23:15:10Z</dcterms:created>
  <dcterms:modified xsi:type="dcterms:W3CDTF">2012-12-07T23:50:13Z</dcterms:modified>
</cp:coreProperties>
</file>