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831A-3EC0-44FD-B60D-105C6015A45C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EMS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486400"/>
            <a:ext cx="3962400" cy="914400"/>
          </a:xfrm>
        </p:spPr>
        <p:txBody>
          <a:bodyPr/>
          <a:lstStyle/>
          <a:p>
            <a:r>
              <a:rPr lang="en-US" dirty="0" smtClean="0"/>
              <a:t>February 15, 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5814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Johnny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Aguilar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Christian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Goldau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Andrew Wang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966" y="1676400"/>
            <a:ext cx="5489634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Milestones-Last Quarter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Able to recognize both individual devices, stored in database, and multiple, same devices (</a:t>
            </a:r>
            <a:r>
              <a:rPr lang="en-US" dirty="0" err="1" smtClean="0"/>
              <a:t>ie</a:t>
            </a:r>
            <a:r>
              <a:rPr lang="en-US" dirty="0" smtClean="0"/>
              <a:t> if there are two </a:t>
            </a:r>
            <a:r>
              <a:rPr lang="en-US" dirty="0" err="1" smtClean="0"/>
              <a:t>footfans</a:t>
            </a:r>
            <a:r>
              <a:rPr lang="en-US" dirty="0" smtClean="0"/>
              <a:t> fans, identifies there are two fans).</a:t>
            </a:r>
          </a:p>
          <a:p>
            <a:r>
              <a:rPr lang="en-US" dirty="0" smtClean="0"/>
              <a:t>Used ADC, and compute different load signature characteristics on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Real-Time Display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3426" t="26042" r="22108" b="17708"/>
          <a:stretch>
            <a:fillRect/>
          </a:stretch>
        </p:blipFill>
        <p:spPr bwMode="auto">
          <a:xfrm>
            <a:off x="228600" y="1981200"/>
            <a:ext cx="8534400" cy="495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media.digikey.com/photos/Texas%20Instr%20Photos/MFG_CC2530DK.jpg"/>
          <p:cNvPicPr>
            <a:picLocks noChangeAspect="1" noChangeArrowheads="1"/>
          </p:cNvPicPr>
          <p:nvPr/>
        </p:nvPicPr>
        <p:blipFill>
          <a:blip r:embed="rId3" cstate="print"/>
          <a:srcRect l="8750" t="17500" r="49931" b="43611"/>
          <a:stretch>
            <a:fillRect/>
          </a:stretch>
        </p:blipFill>
        <p:spPr bwMode="auto">
          <a:xfrm>
            <a:off x="838200" y="838200"/>
            <a:ext cx="1295400" cy="1219200"/>
          </a:xfrm>
          <a:prstGeom prst="rect">
            <a:avLst/>
          </a:prstGeom>
          <a:noFill/>
        </p:spPr>
      </p:pic>
      <p:pic>
        <p:nvPicPr>
          <p:cNvPr id="8" name="Picture 5" descr="http://media.digikey.com/photos/Texas%20Instr%20Photos/MFG_CC2530DK.jpg"/>
          <p:cNvPicPr>
            <a:picLocks noChangeAspect="1" noChangeArrowheads="1"/>
          </p:cNvPicPr>
          <p:nvPr/>
        </p:nvPicPr>
        <p:blipFill>
          <a:blip r:embed="rId3" cstate="print"/>
          <a:srcRect l="8750" t="17500" r="49931" b="43611"/>
          <a:stretch>
            <a:fillRect/>
          </a:stretch>
        </p:blipFill>
        <p:spPr bwMode="auto">
          <a:xfrm>
            <a:off x="4572000" y="838200"/>
            <a:ext cx="1295400" cy="1219200"/>
          </a:xfrm>
          <a:prstGeom prst="rect">
            <a:avLst/>
          </a:prstGeom>
          <a:noFill/>
        </p:spPr>
      </p:pic>
      <p:pic>
        <p:nvPicPr>
          <p:cNvPr id="1031" name="Picture 7" descr="http://img.gawkerassets.com/img/17xh92aqw6pecjpg/origin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5181600"/>
            <a:ext cx="2573867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Load-Signature Algorithm: Real and Imaginary Frequency Harmonics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458200" cy="4525963"/>
          </a:xfrm>
        </p:spPr>
        <p:txBody>
          <a:bodyPr/>
          <a:lstStyle/>
          <a:p>
            <a:r>
              <a:rPr lang="en-US" dirty="0" smtClean="0"/>
              <a:t>Problem: two sine waves, one with 180 degree 	shift, yielded different Phase, Real and 	Imaginary FFT</a:t>
            </a:r>
          </a:p>
          <a:p>
            <a:pPr>
              <a:buNone/>
            </a:pPr>
            <a:r>
              <a:rPr lang="en-US" dirty="0" smtClean="0"/>
              <a:t>	No Phase Shift			   180 Degree Shift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638550"/>
            <a:ext cx="3488587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663421"/>
            <a:ext cx="3581400" cy="31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458200" cy="4525963"/>
          </a:xfrm>
        </p:spPr>
        <p:txBody>
          <a:bodyPr/>
          <a:lstStyle/>
          <a:p>
            <a:r>
              <a:rPr lang="en-US" dirty="0" smtClean="0"/>
              <a:t>Problem Solved: Read waveform, store it into 	buffer, and set starting point to maximum at 	first period</a:t>
            </a:r>
          </a:p>
          <a:p>
            <a:r>
              <a:rPr lang="en-US" dirty="0" smtClean="0"/>
              <a:t>Calculations consistent</a:t>
            </a:r>
          </a:p>
          <a:p>
            <a:pPr lvl="1"/>
            <a:r>
              <a:rPr lang="en-US" dirty="0" smtClean="0"/>
              <a:t>However, sometimes phase was opposite signs</a:t>
            </a:r>
          </a:p>
          <a:p>
            <a:pPr lvl="1"/>
            <a:r>
              <a:rPr lang="en-US" dirty="0" smtClean="0"/>
              <a:t>Thus we will use Real and Imaginary</a:t>
            </a:r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733800"/>
            <a:ext cx="3429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37481" t="34375" r="38507" b="53125"/>
          <a:stretch>
            <a:fillRect/>
          </a:stretch>
        </p:blipFill>
        <p:spPr bwMode="auto">
          <a:xfrm>
            <a:off x="457200" y="4191000"/>
            <a:ext cx="4946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EMS Team Meeting</vt:lpstr>
      <vt:lpstr>Milestones-Last Quarter</vt:lpstr>
      <vt:lpstr>Real-Time Display</vt:lpstr>
      <vt:lpstr>Load-Signature Algorithm: Real and Imaginary Frequency Harmonics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Team Meeting</dc:title>
  <dc:creator>Johnny</dc:creator>
  <cp:lastModifiedBy>Johnny</cp:lastModifiedBy>
  <cp:revision>8</cp:revision>
  <dcterms:created xsi:type="dcterms:W3CDTF">2012-11-30T23:15:10Z</dcterms:created>
  <dcterms:modified xsi:type="dcterms:W3CDTF">2013-03-01T21:53:55Z</dcterms:modified>
</cp:coreProperties>
</file>