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831A-3EC0-44FD-B60D-105C6015A45C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EMS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486400"/>
            <a:ext cx="3962400" cy="914400"/>
          </a:xfrm>
        </p:spPr>
        <p:txBody>
          <a:bodyPr/>
          <a:lstStyle/>
          <a:p>
            <a:r>
              <a:rPr lang="en-US" dirty="0" smtClean="0"/>
              <a:t>May 15,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5814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Johnny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Aguilar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Sundaram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Charles Lam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966" y="1676400"/>
            <a:ext cx="5489634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Real time, wireless display.</a:t>
            </a:r>
          </a:p>
          <a:p>
            <a:pPr lvl="1"/>
            <a:r>
              <a:rPr lang="en-US" dirty="0" smtClean="0"/>
              <a:t>Able to display 2 meters (but with interference problems).</a:t>
            </a:r>
          </a:p>
          <a:p>
            <a:r>
              <a:rPr lang="en-US" dirty="0" smtClean="0"/>
              <a:t>Improving the code</a:t>
            </a:r>
          </a:p>
          <a:p>
            <a:pPr lvl="1"/>
            <a:r>
              <a:rPr lang="en-US" dirty="0" smtClean="0"/>
              <a:t>More devices, more waveform features</a:t>
            </a:r>
          </a:p>
          <a:p>
            <a:r>
              <a:rPr lang="en-US" dirty="0" smtClean="0"/>
              <a:t>Practiced Demo/Presentation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Trouble with wireless</a:t>
            </a:r>
            <a:endParaRPr lang="en-US" dirty="0" smtClean="0"/>
          </a:p>
          <a:p>
            <a:pPr lvl="1"/>
            <a:r>
              <a:rPr lang="en-US" dirty="0" smtClean="0"/>
              <a:t>Found that sending and receiving addresses did not mach</a:t>
            </a:r>
            <a:endParaRPr lang="en-US" dirty="0" smtClean="0"/>
          </a:p>
          <a:p>
            <a:r>
              <a:rPr lang="en-US" dirty="0" smtClean="0"/>
              <a:t>11 </a:t>
            </a:r>
            <a:r>
              <a:rPr lang="en-US" dirty="0" smtClean="0"/>
              <a:t>waveform features in code</a:t>
            </a:r>
          </a:p>
          <a:p>
            <a:pPr lvl="1"/>
            <a:r>
              <a:rPr lang="en-US" dirty="0" smtClean="0"/>
              <a:t>However, consumed too much memory.  Code takes over 256 KB of flash provided in evaluation board.</a:t>
            </a:r>
          </a:p>
          <a:p>
            <a:pPr lvl="1"/>
            <a:r>
              <a:rPr lang="en-US" dirty="0" smtClean="0"/>
              <a:t>Still unable to find amount of memory used by </a:t>
            </a:r>
            <a:r>
              <a:rPr lang="en-US" smtClean="0"/>
              <a:t>code.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Assist/Train </a:t>
            </a:r>
            <a:r>
              <a:rPr lang="en-US" dirty="0" smtClean="0"/>
              <a:t>up new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Find DSP chips for quicker, real time solution.</a:t>
            </a:r>
            <a:endParaRPr lang="en-US" dirty="0" smtClean="0"/>
          </a:p>
          <a:p>
            <a:r>
              <a:rPr lang="en-US" dirty="0" smtClean="0"/>
              <a:t>Solve memory problem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113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EMS Team Meeting</vt:lpstr>
      <vt:lpstr>Milestones</vt:lpstr>
      <vt:lpstr>Current Progress</vt:lpstr>
      <vt:lpstr>Future Tasks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Team Meeting</dc:title>
  <dc:creator>Johnny</dc:creator>
  <cp:lastModifiedBy>Johnny</cp:lastModifiedBy>
  <cp:revision>19</cp:revision>
  <dcterms:created xsi:type="dcterms:W3CDTF">2012-11-30T23:15:10Z</dcterms:created>
  <dcterms:modified xsi:type="dcterms:W3CDTF">2013-05-15T18:09:06Z</dcterms:modified>
</cp:coreProperties>
</file>