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798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7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610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37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19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464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18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519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322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424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855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BD8D-034C-4BA0-ACA3-C76581AA15C5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1C2F-0512-499B-A406-CFE002BCD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69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EMS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	Camilo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dirty="0" smtClean="0"/>
              <a:t>6/3/2013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52571"/>
            <a:ext cx="6311043" cy="354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0021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 smtClean="0"/>
              <a:t>Active and Reactive Power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3931922"/>
            <a:ext cx="14478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7548960" cy="218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519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112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5400000">
            <a:off x="4413766" y="3739634"/>
            <a:ext cx="12954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447800"/>
          </a:xfrm>
        </p:spPr>
        <p:txBody>
          <a:bodyPr/>
          <a:lstStyle/>
          <a:p>
            <a:r>
              <a:rPr lang="en-US" dirty="0" smtClean="0"/>
              <a:t>Voltage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99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Voltage </a:t>
            </a:r>
            <a:r>
              <a:rPr lang="en-US" dirty="0" err="1" smtClean="0"/>
              <a:t>Meassurements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Power Consumption (WATTS)</a:t>
            </a:r>
          </a:p>
          <a:p>
            <a:r>
              <a:rPr lang="en-US" dirty="0" smtClean="0"/>
              <a:t>Reactive Power (VAR)</a:t>
            </a:r>
          </a:p>
          <a:p>
            <a:pPr lvl="1"/>
            <a:r>
              <a:rPr lang="en-US" dirty="0" smtClean="0"/>
              <a:t>Phase Shift</a:t>
            </a:r>
          </a:p>
          <a:p>
            <a:pPr lvl="2"/>
            <a:r>
              <a:rPr lang="en-US" dirty="0" smtClean="0"/>
              <a:t>Capacitor/Resistive/Inductive Circuit</a:t>
            </a:r>
          </a:p>
          <a:p>
            <a:pPr lvl="2"/>
            <a:r>
              <a:rPr lang="en-US" dirty="0" smtClean="0"/>
              <a:t>Phase add linearly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557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212539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8088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TEAM EMS PRESENTATION</vt:lpstr>
      <vt:lpstr>Active and Reactive Power</vt:lpstr>
      <vt:lpstr>Voltage Current</vt:lpstr>
      <vt:lpstr>Current Voltage Meassurements</vt:lpstr>
      <vt:lpstr>Slide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and Reactive Power</dc:title>
  <dc:creator>Camilo Aguilar</dc:creator>
  <cp:lastModifiedBy>Charles Lam</cp:lastModifiedBy>
  <cp:revision>7</cp:revision>
  <dcterms:created xsi:type="dcterms:W3CDTF">2013-06-03T17:28:31Z</dcterms:created>
  <dcterms:modified xsi:type="dcterms:W3CDTF">2013-06-03T18:23:58Z</dcterms:modified>
</cp:coreProperties>
</file>