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5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dirty="0" smtClean="0"/>
              <a:t>June 3, 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Upa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Sundaram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Charles Lam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Recognizing Similar types of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Waveforms of laptops in steady state similar:</a:t>
            </a:r>
          </a:p>
          <a:p>
            <a:pPr lvl="1"/>
            <a:r>
              <a:rPr lang="en-US" dirty="0" smtClean="0"/>
              <a:t>Becomes even more complicated with different power consumption modes, whether or not the laptop is fully charged, etc.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1"/>
            <a:ext cx="2057400" cy="609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Dell Laptop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85800"/>
            <a:ext cx="2771775" cy="243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91000"/>
            <a:ext cx="2743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0" y="3657600"/>
            <a:ext cx="17526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Dell PC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685800"/>
            <a:ext cx="272151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05200" y="152401"/>
            <a:ext cx="2057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Lenovo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91200" y="152400"/>
            <a:ext cx="3581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HP </a:t>
            </a:r>
            <a:r>
              <a:rPr lang="en-US" sz="3200" dirty="0" err="1" smtClean="0"/>
              <a:t>Probook</a:t>
            </a:r>
            <a:r>
              <a:rPr lang="en-US" sz="3200" dirty="0" smtClean="0"/>
              <a:t> 4530s</a:t>
            </a:r>
            <a:endParaRPr lang="en-US" sz="3200" dirty="0"/>
          </a:p>
        </p:txBody>
      </p:sp>
      <p:pic>
        <p:nvPicPr>
          <p:cNvPr id="11" name="Picture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685800"/>
            <a:ext cx="2797413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953000" y="3581400"/>
            <a:ext cx="33528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 smtClean="0"/>
              <a:t>HP Pavilion dm4</a:t>
            </a:r>
            <a:endParaRPr lang="en-US" sz="3200" dirty="0"/>
          </a:p>
        </p:txBody>
      </p:sp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4191000"/>
            <a:ext cx="2733675" cy="240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Harmonics of Different Computers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3657601"/>
            <a:ext cx="17526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Dell PC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9600" y="685800"/>
            <a:ext cx="2057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Lenovo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762000"/>
            <a:ext cx="3581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HP </a:t>
            </a:r>
            <a:r>
              <a:rPr lang="en-US" sz="3200" dirty="0" err="1" smtClean="0"/>
              <a:t>Probook</a:t>
            </a:r>
            <a:r>
              <a:rPr lang="en-US" sz="3200" dirty="0" smtClean="0"/>
              <a:t> 4530s</a:t>
            </a:r>
            <a:endParaRPr lang="en-US" sz="3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495800" y="3581400"/>
            <a:ext cx="33528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 smtClean="0"/>
              <a:t>HP Pavilion dm4</a:t>
            </a:r>
            <a:endParaRPr lang="en-US" sz="3200" dirty="0"/>
          </a:p>
        </p:txBody>
      </p:sp>
      <p:pic>
        <p:nvPicPr>
          <p:cNvPr id="26" name="Picture 2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2819099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273235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191000"/>
            <a:ext cx="272151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114800"/>
            <a:ext cx="2743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Resonant Harmonics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3657601"/>
            <a:ext cx="17526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Dell PC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9600" y="685800"/>
            <a:ext cx="2057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Lenovo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762000"/>
            <a:ext cx="3581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HP </a:t>
            </a:r>
            <a:r>
              <a:rPr lang="en-US" sz="3200" dirty="0" err="1" smtClean="0"/>
              <a:t>Probook</a:t>
            </a:r>
            <a:r>
              <a:rPr lang="en-US" sz="3200" dirty="0" smtClean="0"/>
              <a:t> 4530s</a:t>
            </a:r>
            <a:endParaRPr lang="en-US" sz="3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495800" y="3581400"/>
            <a:ext cx="33528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 smtClean="0"/>
              <a:t>HP Pavilion dm4</a:t>
            </a:r>
            <a:endParaRPr lang="en-US" sz="3200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114800"/>
            <a:ext cx="2762250" cy="242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2809875" cy="246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295400"/>
            <a:ext cx="273235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91000"/>
            <a:ext cx="276488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Resonant Harmonics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3657601"/>
            <a:ext cx="17526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Dell PC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9600" y="685800"/>
            <a:ext cx="2057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Lenovo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762000"/>
            <a:ext cx="3581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HP </a:t>
            </a:r>
            <a:r>
              <a:rPr lang="en-US" sz="3200" dirty="0" err="1" smtClean="0"/>
              <a:t>Probook</a:t>
            </a:r>
            <a:r>
              <a:rPr lang="en-US" sz="3200" dirty="0" smtClean="0"/>
              <a:t> 4530s</a:t>
            </a:r>
            <a:endParaRPr lang="en-US" sz="3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495800" y="3581400"/>
            <a:ext cx="33528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 smtClean="0"/>
              <a:t>HP Pavilion dm4</a:t>
            </a:r>
            <a:endParaRPr lang="en-US" sz="3200" dirty="0"/>
          </a:p>
        </p:txBody>
      </p:sp>
      <p:pic>
        <p:nvPicPr>
          <p:cNvPr id="15" name="Picture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2762250" cy="242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191000"/>
            <a:ext cx="2743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19200"/>
            <a:ext cx="2895600" cy="254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191000"/>
            <a:ext cx="396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97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EMS Team Meeting</vt:lpstr>
      <vt:lpstr>Problem: Recognizing Similar types of Devices</vt:lpstr>
      <vt:lpstr>Slide 3</vt:lpstr>
      <vt:lpstr>Harmonics of Different Computers</vt:lpstr>
      <vt:lpstr>Resonant Harmonics</vt:lpstr>
      <vt:lpstr>Resonant Harmonics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10</cp:revision>
  <dcterms:created xsi:type="dcterms:W3CDTF">2012-11-30T23:15:10Z</dcterms:created>
  <dcterms:modified xsi:type="dcterms:W3CDTF">2013-06-03T20:38:26Z</dcterms:modified>
</cp:coreProperties>
</file>