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4C5B-4ED7-47E8-8714-A721986424D9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6530-9708-4213-B657-79CE0D7C7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err="1" smtClean="0"/>
              <a:t>Calplug</a:t>
            </a:r>
            <a:r>
              <a:rPr lang="en-US" dirty="0" smtClean="0"/>
              <a:t> EMS Team Meeting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Lam</a:t>
            </a:r>
          </a:p>
          <a:p>
            <a:r>
              <a:rPr lang="en-US" dirty="0" smtClean="0"/>
              <a:t>6/3/13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570037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Calplug EMS Team Meeting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Calplug EMS Team Meeting </dc:title>
  <dc:creator>Charles Lam</dc:creator>
  <cp:lastModifiedBy>Charles Lam</cp:lastModifiedBy>
  <cp:revision>5</cp:revision>
  <dcterms:created xsi:type="dcterms:W3CDTF">2013-06-03T14:57:27Z</dcterms:created>
  <dcterms:modified xsi:type="dcterms:W3CDTF">2013-06-03T18:26:48Z</dcterms:modified>
</cp:coreProperties>
</file>