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January 22,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Christian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Goldau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Andrew Wang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Milestones-Last Quarter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Able to recognize both individual devices, stored in database, and multiple, same devices (</a:t>
            </a:r>
            <a:r>
              <a:rPr lang="en-US" dirty="0" err="1" smtClean="0"/>
              <a:t>ie</a:t>
            </a:r>
            <a:r>
              <a:rPr lang="en-US" dirty="0" smtClean="0"/>
              <a:t> if there are two </a:t>
            </a:r>
            <a:r>
              <a:rPr lang="en-US" dirty="0" err="1" smtClean="0"/>
              <a:t>footfans</a:t>
            </a:r>
            <a:r>
              <a:rPr lang="en-US" dirty="0" smtClean="0"/>
              <a:t> fans, identifies there are two fans).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Zigbee</a:t>
            </a:r>
            <a:r>
              <a:rPr lang="en-US" dirty="0" smtClean="0"/>
              <a:t> board to convert input using the ADC, and compute different load signature characteristics using buffers.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the Microcontroller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ADC conversion time: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Tconv</a:t>
            </a:r>
            <a:r>
              <a:rPr lang="en-US" dirty="0" smtClean="0"/>
              <a:t> = (decimation rate + 16) × 0.25 </a:t>
            </a:r>
            <a:r>
              <a:rPr lang="en-US" dirty="0" err="1" smtClean="0"/>
              <a:t>μs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581400"/>
          <a:ext cx="5943599" cy="2514600"/>
        </p:xfrm>
        <a:graphic>
          <a:graphicData uri="http://schemas.openxmlformats.org/drawingml/2006/table">
            <a:tbl>
              <a:tblPr/>
              <a:tblGrid>
                <a:gridCol w="1592366"/>
                <a:gridCol w="1592366"/>
                <a:gridCol w="2758867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Bits Used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Sampling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Voltage Increment per bit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972 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1.46 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3846 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5.85 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7575 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11.7 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27777 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46.8 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Code </a:t>
            </a:r>
            <a:r>
              <a:rPr lang="en-US" dirty="0" err="1" smtClean="0"/>
              <a:t>vs</a:t>
            </a:r>
            <a:r>
              <a:rPr lang="en-US" dirty="0" smtClean="0"/>
              <a:t>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4267200" cy="4525963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 * log</a:t>
            </a:r>
            <a:r>
              <a:rPr lang="en-US" baseline="-25000" dirty="0" smtClean="0"/>
              <a:t>2</a:t>
            </a:r>
            <a:r>
              <a:rPr lang="en-US" dirty="0" smtClean="0"/>
              <a:t> N</a:t>
            </a:r>
          </a:p>
          <a:p>
            <a:r>
              <a:rPr lang="en-US" dirty="0" smtClean="0"/>
              <a:t>Significant time saved</a:t>
            </a:r>
          </a:p>
          <a:p>
            <a:pPr lvl="1"/>
            <a:r>
              <a:rPr lang="en-US" dirty="0" smtClean="0"/>
              <a:t>Calculations on board take several seconds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t="12500" r="66032" b="20833"/>
          <a:stretch>
            <a:fillRect/>
          </a:stretch>
        </p:blipFill>
        <p:spPr bwMode="auto">
          <a:xfrm>
            <a:off x="4419600" y="12954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r>
              <a:rPr lang="en-US" dirty="0" smtClean="0"/>
              <a:t>Real and Imaginary Components of FFT utilized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481" t="34375" r="38507" b="53125"/>
          <a:stretch>
            <a:fillRect/>
          </a:stretch>
        </p:blipFill>
        <p:spPr bwMode="auto">
          <a:xfrm>
            <a:off x="1981200" y="1981200"/>
            <a:ext cx="4946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00400"/>
            <a:ext cx="3962400" cy="348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124200"/>
            <a:ext cx="407685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4114800" cy="5821363"/>
          </a:xfrm>
        </p:spPr>
        <p:txBody>
          <a:bodyPr/>
          <a:lstStyle/>
          <a:p>
            <a:r>
              <a:rPr lang="en-US" dirty="0" smtClean="0"/>
              <a:t>Phase values at 60 Hz, 180 Hz, and 300 Hz similar for 1 Fan, and multiple fan devices</a:t>
            </a:r>
          </a:p>
          <a:p>
            <a:r>
              <a:rPr lang="en-US" dirty="0" smtClean="0"/>
              <a:t>Found that a Laptop and Set-Top-Box with similar other characteristics and similar Harmonics had different phase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04800"/>
            <a:ext cx="4495800" cy="394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Priority: USB interface</a:t>
            </a:r>
          </a:p>
          <a:p>
            <a:pPr lvl="1"/>
            <a:r>
              <a:rPr lang="en-US" dirty="0" smtClean="0"/>
              <a:t>View stored values in microcontroller</a:t>
            </a:r>
          </a:p>
          <a:p>
            <a:r>
              <a:rPr lang="en-US" dirty="0" smtClean="0"/>
              <a:t>DC Offset</a:t>
            </a:r>
          </a:p>
          <a:p>
            <a:pPr lvl="1"/>
            <a:r>
              <a:rPr lang="en-US" dirty="0" smtClean="0"/>
              <a:t>Can double efficiency</a:t>
            </a:r>
          </a:p>
          <a:p>
            <a:r>
              <a:rPr lang="en-US" dirty="0" smtClean="0"/>
              <a:t>Implement Phase Characteristics and FFT (instead of DFT) on </a:t>
            </a:r>
            <a:r>
              <a:rPr lang="en-US" dirty="0" smtClean="0"/>
              <a:t>controller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482" t="12500" r="19766" b="34375"/>
          <a:stretch>
            <a:fillRect/>
          </a:stretch>
        </p:blipFill>
        <p:spPr bwMode="auto">
          <a:xfrm>
            <a:off x="4343400" y="1675356"/>
            <a:ext cx="4800600" cy="335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197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EMS Team Meeting</vt:lpstr>
      <vt:lpstr>Milestones-Last Quarter</vt:lpstr>
      <vt:lpstr>Accuracy of the Microcontroller</vt:lpstr>
      <vt:lpstr>FFT Code vs DFT</vt:lpstr>
      <vt:lpstr>Phase Response</vt:lpstr>
      <vt:lpstr>Slide 6</vt:lpstr>
      <vt:lpstr>Upcoming tasks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7</cp:revision>
  <dcterms:created xsi:type="dcterms:W3CDTF">2012-11-30T23:15:10Z</dcterms:created>
  <dcterms:modified xsi:type="dcterms:W3CDTF">2013-01-26T00:28:01Z</dcterms:modified>
</cp:coreProperties>
</file>