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9" autoAdjust="0"/>
    <p:restoredTop sz="94660"/>
  </p:normalViewPr>
  <p:slideViewPr>
    <p:cSldViewPr>
      <p:cViewPr varScale="1">
        <p:scale>
          <a:sx n="73" d="100"/>
          <a:sy n="73" d="100"/>
        </p:scale>
        <p:origin x="-12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FAN-50kHz_Sampling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HP-50kHz_Sampling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HP-50kHz_Sampling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STB-50kHz_Sampling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STB-50kHz_Sampling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TV-50kHz_Sampling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dwan\Downloads\Dropbox\CalPlug-EMS%20Team\WaveForms\TV-50kHz_Sampling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'FAN-50kHz_Sampling'!$A$19:$A$1018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'FAN-50kHz_Sampling'!$B$19:$B$1018</c:f>
              <c:numCache>
                <c:formatCode>General</c:formatCode>
                <c:ptCount val="1000"/>
                <c:pt idx="0">
                  <c:v>8.0000000000000002E-3</c:v>
                </c:pt>
                <c:pt idx="1">
                  <c:v>4.8000000000000001E-2</c:v>
                </c:pt>
                <c:pt idx="2">
                  <c:v>8.7999999999999995E-2</c:v>
                </c:pt>
                <c:pt idx="3">
                  <c:v>8.7999999999999995E-2</c:v>
                </c:pt>
                <c:pt idx="4">
                  <c:v>0.13600000000000001</c:v>
                </c:pt>
                <c:pt idx="5">
                  <c:v>0.224</c:v>
                </c:pt>
                <c:pt idx="6">
                  <c:v>0.29599999999999999</c:v>
                </c:pt>
                <c:pt idx="7">
                  <c:v>0.36</c:v>
                </c:pt>
                <c:pt idx="8">
                  <c:v>0.39200000000000002</c:v>
                </c:pt>
                <c:pt idx="9">
                  <c:v>0.42399999999999999</c:v>
                </c:pt>
                <c:pt idx="10">
                  <c:v>0.44</c:v>
                </c:pt>
                <c:pt idx="11">
                  <c:v>0.48</c:v>
                </c:pt>
                <c:pt idx="12">
                  <c:v>0.504</c:v>
                </c:pt>
                <c:pt idx="13">
                  <c:v>0.56000000000000005</c:v>
                </c:pt>
                <c:pt idx="14">
                  <c:v>0.61599999999999999</c:v>
                </c:pt>
                <c:pt idx="15">
                  <c:v>0.64</c:v>
                </c:pt>
                <c:pt idx="16">
                  <c:v>0.68</c:v>
                </c:pt>
                <c:pt idx="17">
                  <c:v>0.64800000000000002</c:v>
                </c:pt>
                <c:pt idx="18">
                  <c:v>0.64800000000000002</c:v>
                </c:pt>
                <c:pt idx="19">
                  <c:v>0.66400000000000003</c:v>
                </c:pt>
                <c:pt idx="20">
                  <c:v>0.65600000000000003</c:v>
                </c:pt>
                <c:pt idx="21">
                  <c:v>0.64800000000000002</c:v>
                </c:pt>
                <c:pt idx="22">
                  <c:v>0.64800000000000002</c:v>
                </c:pt>
                <c:pt idx="23">
                  <c:v>0.64800000000000002</c:v>
                </c:pt>
                <c:pt idx="24">
                  <c:v>0.63200000000000001</c:v>
                </c:pt>
                <c:pt idx="25">
                  <c:v>0.63200000000000001</c:v>
                </c:pt>
                <c:pt idx="26">
                  <c:v>0.63200000000000001</c:v>
                </c:pt>
                <c:pt idx="27">
                  <c:v>0.624</c:v>
                </c:pt>
                <c:pt idx="28">
                  <c:v>0.61599999999999999</c:v>
                </c:pt>
                <c:pt idx="29">
                  <c:v>0.6</c:v>
                </c:pt>
                <c:pt idx="30">
                  <c:v>0.57599999999999996</c:v>
                </c:pt>
                <c:pt idx="31">
                  <c:v>0.58399999999999996</c:v>
                </c:pt>
                <c:pt idx="32">
                  <c:v>0.51200000000000001</c:v>
                </c:pt>
                <c:pt idx="33">
                  <c:v>0.42399999999999999</c:v>
                </c:pt>
                <c:pt idx="34">
                  <c:v>0.36</c:v>
                </c:pt>
                <c:pt idx="35">
                  <c:v>0.28799999999999998</c:v>
                </c:pt>
                <c:pt idx="36">
                  <c:v>0.248</c:v>
                </c:pt>
                <c:pt idx="37">
                  <c:v>0.224</c:v>
                </c:pt>
                <c:pt idx="38">
                  <c:v>0.20799999999999999</c:v>
                </c:pt>
                <c:pt idx="39">
                  <c:v>0.14399999999999999</c:v>
                </c:pt>
                <c:pt idx="40">
                  <c:v>9.6000000000000002E-2</c:v>
                </c:pt>
                <c:pt idx="41">
                  <c:v>0.04</c:v>
                </c:pt>
                <c:pt idx="42">
                  <c:v>-8.0000000000000002E-3</c:v>
                </c:pt>
                <c:pt idx="43">
                  <c:v>-0.08</c:v>
                </c:pt>
                <c:pt idx="44">
                  <c:v>-9.6000000000000002E-2</c:v>
                </c:pt>
                <c:pt idx="45">
                  <c:v>-0.08</c:v>
                </c:pt>
                <c:pt idx="46">
                  <c:v>-0.17599999999999999</c:v>
                </c:pt>
                <c:pt idx="47">
                  <c:v>-0.24</c:v>
                </c:pt>
                <c:pt idx="48">
                  <c:v>-0.312</c:v>
                </c:pt>
                <c:pt idx="49">
                  <c:v>-0.36</c:v>
                </c:pt>
                <c:pt idx="50">
                  <c:v>-0.39200000000000002</c:v>
                </c:pt>
                <c:pt idx="51">
                  <c:v>-0.42399999999999999</c:v>
                </c:pt>
                <c:pt idx="52">
                  <c:v>-0.45600000000000002</c:v>
                </c:pt>
                <c:pt idx="53">
                  <c:v>-0.47199999999999998</c:v>
                </c:pt>
                <c:pt idx="54">
                  <c:v>-0.52</c:v>
                </c:pt>
                <c:pt idx="55">
                  <c:v>-0.56799999999999995</c:v>
                </c:pt>
                <c:pt idx="56">
                  <c:v>-0.624</c:v>
                </c:pt>
                <c:pt idx="57">
                  <c:v>-0.64</c:v>
                </c:pt>
                <c:pt idx="58">
                  <c:v>-0.67200000000000004</c:v>
                </c:pt>
                <c:pt idx="59">
                  <c:v>-0.65600000000000003</c:v>
                </c:pt>
                <c:pt idx="60">
                  <c:v>-0.64</c:v>
                </c:pt>
                <c:pt idx="61">
                  <c:v>-0.64800000000000002</c:v>
                </c:pt>
                <c:pt idx="62">
                  <c:v>-0.64800000000000002</c:v>
                </c:pt>
                <c:pt idx="63">
                  <c:v>-0.64</c:v>
                </c:pt>
                <c:pt idx="64">
                  <c:v>-0.63200000000000001</c:v>
                </c:pt>
                <c:pt idx="65">
                  <c:v>-0.64</c:v>
                </c:pt>
                <c:pt idx="66">
                  <c:v>-0.63200000000000001</c:v>
                </c:pt>
                <c:pt idx="67">
                  <c:v>-0.64</c:v>
                </c:pt>
                <c:pt idx="68">
                  <c:v>-0.61599999999999999</c:v>
                </c:pt>
                <c:pt idx="69">
                  <c:v>-0.60799999999999998</c:v>
                </c:pt>
                <c:pt idx="70">
                  <c:v>-0.60799999999999998</c:v>
                </c:pt>
                <c:pt idx="71">
                  <c:v>-0.60799999999999998</c:v>
                </c:pt>
                <c:pt idx="72">
                  <c:v>-0.57599999999999996</c:v>
                </c:pt>
                <c:pt idx="73">
                  <c:v>-0.57599999999999996</c:v>
                </c:pt>
                <c:pt idx="74">
                  <c:v>-0.47199999999999998</c:v>
                </c:pt>
                <c:pt idx="75">
                  <c:v>-0.40799999999999997</c:v>
                </c:pt>
                <c:pt idx="76">
                  <c:v>-0.32800000000000001</c:v>
                </c:pt>
                <c:pt idx="77">
                  <c:v>-0.27200000000000002</c:v>
                </c:pt>
                <c:pt idx="78">
                  <c:v>-0.24</c:v>
                </c:pt>
                <c:pt idx="79">
                  <c:v>-0.224</c:v>
                </c:pt>
                <c:pt idx="80">
                  <c:v>-0.16800000000000001</c:v>
                </c:pt>
                <c:pt idx="81">
                  <c:v>-0.14399999999999999</c:v>
                </c:pt>
                <c:pt idx="82">
                  <c:v>-7.1999999999999995E-2</c:v>
                </c:pt>
                <c:pt idx="83">
                  <c:v>-2.4E-2</c:v>
                </c:pt>
                <c:pt idx="84">
                  <c:v>0.04</c:v>
                </c:pt>
                <c:pt idx="85">
                  <c:v>8.7999999999999995E-2</c:v>
                </c:pt>
                <c:pt idx="86">
                  <c:v>0.112</c:v>
                </c:pt>
                <c:pt idx="87">
                  <c:v>0.104</c:v>
                </c:pt>
                <c:pt idx="88">
                  <c:v>0.192</c:v>
                </c:pt>
                <c:pt idx="89">
                  <c:v>0.27200000000000002</c:v>
                </c:pt>
                <c:pt idx="90">
                  <c:v>0.33600000000000002</c:v>
                </c:pt>
                <c:pt idx="91">
                  <c:v>0.376</c:v>
                </c:pt>
                <c:pt idx="92">
                  <c:v>0.41599999999999998</c:v>
                </c:pt>
                <c:pt idx="93">
                  <c:v>0.42399999999999999</c:v>
                </c:pt>
                <c:pt idx="94">
                  <c:v>0.47199999999999998</c:v>
                </c:pt>
                <c:pt idx="95">
                  <c:v>0.48799999999999999</c:v>
                </c:pt>
                <c:pt idx="96">
                  <c:v>0.54400000000000004</c:v>
                </c:pt>
                <c:pt idx="97">
                  <c:v>0.58399999999999996</c:v>
                </c:pt>
                <c:pt idx="98">
                  <c:v>0.624</c:v>
                </c:pt>
                <c:pt idx="99">
                  <c:v>0.65600000000000003</c:v>
                </c:pt>
                <c:pt idx="100">
                  <c:v>0.67200000000000004</c:v>
                </c:pt>
                <c:pt idx="101">
                  <c:v>0.66400000000000003</c:v>
                </c:pt>
                <c:pt idx="102">
                  <c:v>0.64800000000000002</c:v>
                </c:pt>
                <c:pt idx="103">
                  <c:v>0.65600000000000003</c:v>
                </c:pt>
                <c:pt idx="104">
                  <c:v>0.64</c:v>
                </c:pt>
                <c:pt idx="105">
                  <c:v>0.64</c:v>
                </c:pt>
                <c:pt idx="106">
                  <c:v>0.64800000000000002</c:v>
                </c:pt>
                <c:pt idx="107">
                  <c:v>0.64800000000000002</c:v>
                </c:pt>
                <c:pt idx="108">
                  <c:v>0.64</c:v>
                </c:pt>
                <c:pt idx="109">
                  <c:v>0.63200000000000001</c:v>
                </c:pt>
                <c:pt idx="110">
                  <c:v>0.624</c:v>
                </c:pt>
                <c:pt idx="111">
                  <c:v>0.624</c:v>
                </c:pt>
                <c:pt idx="112">
                  <c:v>0.61599999999999999</c:v>
                </c:pt>
                <c:pt idx="113">
                  <c:v>0.59199999999999997</c:v>
                </c:pt>
                <c:pt idx="114">
                  <c:v>0.56799999999999995</c:v>
                </c:pt>
                <c:pt idx="115">
                  <c:v>0.55200000000000005</c:v>
                </c:pt>
                <c:pt idx="116">
                  <c:v>0.44800000000000001</c:v>
                </c:pt>
                <c:pt idx="117">
                  <c:v>0.36</c:v>
                </c:pt>
                <c:pt idx="118">
                  <c:v>0.29599999999999999</c:v>
                </c:pt>
                <c:pt idx="119">
                  <c:v>0.27200000000000002</c:v>
                </c:pt>
                <c:pt idx="120">
                  <c:v>0.24</c:v>
                </c:pt>
                <c:pt idx="121">
                  <c:v>0.20799999999999999</c:v>
                </c:pt>
                <c:pt idx="122">
                  <c:v>0.16</c:v>
                </c:pt>
                <c:pt idx="123">
                  <c:v>0.12</c:v>
                </c:pt>
                <c:pt idx="124">
                  <c:v>4.8000000000000001E-2</c:v>
                </c:pt>
                <c:pt idx="125">
                  <c:v>1.6E-2</c:v>
                </c:pt>
                <c:pt idx="126">
                  <c:v>-0.04</c:v>
                </c:pt>
                <c:pt idx="127">
                  <c:v>-8.7999999999999995E-2</c:v>
                </c:pt>
                <c:pt idx="128">
                  <c:v>-0.08</c:v>
                </c:pt>
                <c:pt idx="129">
                  <c:v>-0.12</c:v>
                </c:pt>
                <c:pt idx="130">
                  <c:v>-0.224</c:v>
                </c:pt>
                <c:pt idx="131">
                  <c:v>-0.28000000000000003</c:v>
                </c:pt>
                <c:pt idx="132">
                  <c:v>-0.34399999999999997</c:v>
                </c:pt>
                <c:pt idx="133">
                  <c:v>-0.376</c:v>
                </c:pt>
                <c:pt idx="134">
                  <c:v>-0.41599999999999998</c:v>
                </c:pt>
                <c:pt idx="135">
                  <c:v>-0.45600000000000002</c:v>
                </c:pt>
                <c:pt idx="136">
                  <c:v>-0.48</c:v>
                </c:pt>
                <c:pt idx="137">
                  <c:v>-0.51200000000000001</c:v>
                </c:pt>
                <c:pt idx="138">
                  <c:v>-0.55200000000000005</c:v>
                </c:pt>
                <c:pt idx="139">
                  <c:v>-0.60799999999999998</c:v>
                </c:pt>
                <c:pt idx="140">
                  <c:v>-0.64</c:v>
                </c:pt>
                <c:pt idx="141">
                  <c:v>-0.65600000000000003</c:v>
                </c:pt>
                <c:pt idx="142">
                  <c:v>-0.67200000000000004</c:v>
                </c:pt>
                <c:pt idx="143">
                  <c:v>-0.64800000000000002</c:v>
                </c:pt>
                <c:pt idx="144">
                  <c:v>-0.64800000000000002</c:v>
                </c:pt>
                <c:pt idx="145">
                  <c:v>-0.64</c:v>
                </c:pt>
                <c:pt idx="146">
                  <c:v>-0.64</c:v>
                </c:pt>
                <c:pt idx="147">
                  <c:v>-0.65600000000000003</c:v>
                </c:pt>
                <c:pt idx="148">
                  <c:v>-0.64</c:v>
                </c:pt>
                <c:pt idx="149">
                  <c:v>-0.64</c:v>
                </c:pt>
                <c:pt idx="150">
                  <c:v>-0.624</c:v>
                </c:pt>
                <c:pt idx="151">
                  <c:v>-0.61599999999999999</c:v>
                </c:pt>
                <c:pt idx="152">
                  <c:v>-0.63200000000000001</c:v>
                </c:pt>
                <c:pt idx="153">
                  <c:v>-0.61599999999999999</c:v>
                </c:pt>
                <c:pt idx="154">
                  <c:v>-0.59199999999999997</c:v>
                </c:pt>
                <c:pt idx="155">
                  <c:v>-0.58399999999999996</c:v>
                </c:pt>
                <c:pt idx="156">
                  <c:v>-0.55200000000000005</c:v>
                </c:pt>
                <c:pt idx="157">
                  <c:v>-0.52</c:v>
                </c:pt>
                <c:pt idx="158">
                  <c:v>-0.40799999999999997</c:v>
                </c:pt>
                <c:pt idx="159">
                  <c:v>-0.34399999999999997</c:v>
                </c:pt>
                <c:pt idx="160">
                  <c:v>-0.27200000000000002</c:v>
                </c:pt>
                <c:pt idx="161">
                  <c:v>-0.26400000000000001</c:v>
                </c:pt>
                <c:pt idx="162">
                  <c:v>-0.224</c:v>
                </c:pt>
                <c:pt idx="163">
                  <c:v>-0.192</c:v>
                </c:pt>
                <c:pt idx="164">
                  <c:v>-0.14399999999999999</c:v>
                </c:pt>
                <c:pt idx="165">
                  <c:v>-9.6000000000000002E-2</c:v>
                </c:pt>
                <c:pt idx="166">
                  <c:v>-3.2000000000000001E-2</c:v>
                </c:pt>
                <c:pt idx="167">
                  <c:v>2.4E-2</c:v>
                </c:pt>
                <c:pt idx="168">
                  <c:v>6.4000000000000001E-2</c:v>
                </c:pt>
                <c:pt idx="169">
                  <c:v>0.112</c:v>
                </c:pt>
                <c:pt idx="170">
                  <c:v>9.6000000000000002E-2</c:v>
                </c:pt>
                <c:pt idx="171">
                  <c:v>0.16800000000000001</c:v>
                </c:pt>
                <c:pt idx="172">
                  <c:v>0.24</c:v>
                </c:pt>
                <c:pt idx="173">
                  <c:v>0.32800000000000001</c:v>
                </c:pt>
                <c:pt idx="174">
                  <c:v>0.35199999999999998</c:v>
                </c:pt>
                <c:pt idx="175">
                  <c:v>0.39200000000000002</c:v>
                </c:pt>
                <c:pt idx="176">
                  <c:v>0.42399999999999999</c:v>
                </c:pt>
                <c:pt idx="177">
                  <c:v>0.44800000000000001</c:v>
                </c:pt>
                <c:pt idx="178">
                  <c:v>0.48</c:v>
                </c:pt>
                <c:pt idx="179">
                  <c:v>0.52</c:v>
                </c:pt>
                <c:pt idx="180">
                  <c:v>0.56000000000000005</c:v>
                </c:pt>
                <c:pt idx="181">
                  <c:v>0.624</c:v>
                </c:pt>
                <c:pt idx="182">
                  <c:v>0.65600000000000003</c:v>
                </c:pt>
                <c:pt idx="183">
                  <c:v>0.67200000000000004</c:v>
                </c:pt>
                <c:pt idx="184">
                  <c:v>0.66400000000000003</c:v>
                </c:pt>
                <c:pt idx="185">
                  <c:v>0.65600000000000003</c:v>
                </c:pt>
                <c:pt idx="186">
                  <c:v>0.66400000000000003</c:v>
                </c:pt>
                <c:pt idx="187">
                  <c:v>0.65600000000000003</c:v>
                </c:pt>
                <c:pt idx="188">
                  <c:v>0.65600000000000003</c:v>
                </c:pt>
                <c:pt idx="189">
                  <c:v>0.64800000000000002</c:v>
                </c:pt>
                <c:pt idx="190">
                  <c:v>0.65600000000000003</c:v>
                </c:pt>
                <c:pt idx="191">
                  <c:v>0.64800000000000002</c:v>
                </c:pt>
                <c:pt idx="192">
                  <c:v>0.64800000000000002</c:v>
                </c:pt>
                <c:pt idx="193">
                  <c:v>0.63200000000000001</c:v>
                </c:pt>
                <c:pt idx="194">
                  <c:v>0.624</c:v>
                </c:pt>
                <c:pt idx="195">
                  <c:v>0.61599999999999999</c:v>
                </c:pt>
                <c:pt idx="196">
                  <c:v>0.58399999999999996</c:v>
                </c:pt>
                <c:pt idx="197">
                  <c:v>0.58399999999999996</c:v>
                </c:pt>
                <c:pt idx="198">
                  <c:v>0.56799999999999995</c:v>
                </c:pt>
                <c:pt idx="199">
                  <c:v>0.48799999999999999</c:v>
                </c:pt>
                <c:pt idx="200">
                  <c:v>0.41599999999999998</c:v>
                </c:pt>
                <c:pt idx="201">
                  <c:v>0.32</c:v>
                </c:pt>
                <c:pt idx="202">
                  <c:v>0.27200000000000002</c:v>
                </c:pt>
                <c:pt idx="203">
                  <c:v>0.24</c:v>
                </c:pt>
                <c:pt idx="204">
                  <c:v>0.23200000000000001</c:v>
                </c:pt>
                <c:pt idx="205">
                  <c:v>0.17599999999999999</c:v>
                </c:pt>
                <c:pt idx="206">
                  <c:v>0.14399999999999999</c:v>
                </c:pt>
                <c:pt idx="207">
                  <c:v>0.08</c:v>
                </c:pt>
                <c:pt idx="208">
                  <c:v>3.2000000000000001E-2</c:v>
                </c:pt>
                <c:pt idx="209">
                  <c:v>-2.4E-2</c:v>
                </c:pt>
                <c:pt idx="210">
                  <c:v>-7.1999999999999995E-2</c:v>
                </c:pt>
                <c:pt idx="211">
                  <c:v>-0.104</c:v>
                </c:pt>
                <c:pt idx="212">
                  <c:v>-0.104</c:v>
                </c:pt>
                <c:pt idx="213">
                  <c:v>-0.184</c:v>
                </c:pt>
                <c:pt idx="214">
                  <c:v>-0.248</c:v>
                </c:pt>
                <c:pt idx="215">
                  <c:v>-0.312</c:v>
                </c:pt>
                <c:pt idx="216">
                  <c:v>-0.36</c:v>
                </c:pt>
                <c:pt idx="217">
                  <c:v>-0.40799999999999997</c:v>
                </c:pt>
                <c:pt idx="218">
                  <c:v>-0.41599999999999998</c:v>
                </c:pt>
                <c:pt idx="219">
                  <c:v>-0.45600000000000002</c:v>
                </c:pt>
                <c:pt idx="220">
                  <c:v>-0.496</c:v>
                </c:pt>
                <c:pt idx="221">
                  <c:v>-0.53600000000000003</c:v>
                </c:pt>
                <c:pt idx="222">
                  <c:v>-0.58399999999999996</c:v>
                </c:pt>
                <c:pt idx="223">
                  <c:v>-0.63200000000000001</c:v>
                </c:pt>
                <c:pt idx="224">
                  <c:v>-0.64800000000000002</c:v>
                </c:pt>
                <c:pt idx="225">
                  <c:v>-0.66400000000000003</c:v>
                </c:pt>
                <c:pt idx="226">
                  <c:v>-0.64800000000000002</c:v>
                </c:pt>
                <c:pt idx="227">
                  <c:v>-0.64</c:v>
                </c:pt>
                <c:pt idx="228">
                  <c:v>-0.66400000000000003</c:v>
                </c:pt>
                <c:pt idx="229">
                  <c:v>-0.64800000000000002</c:v>
                </c:pt>
                <c:pt idx="230">
                  <c:v>-0.64800000000000002</c:v>
                </c:pt>
                <c:pt idx="231">
                  <c:v>-0.64800000000000002</c:v>
                </c:pt>
                <c:pt idx="232">
                  <c:v>-0.64</c:v>
                </c:pt>
                <c:pt idx="233">
                  <c:v>-0.64</c:v>
                </c:pt>
                <c:pt idx="234">
                  <c:v>-0.624</c:v>
                </c:pt>
                <c:pt idx="235">
                  <c:v>-0.63200000000000001</c:v>
                </c:pt>
                <c:pt idx="236">
                  <c:v>-0.6</c:v>
                </c:pt>
                <c:pt idx="237">
                  <c:v>-0.6</c:v>
                </c:pt>
                <c:pt idx="238">
                  <c:v>-0.58399999999999996</c:v>
                </c:pt>
                <c:pt idx="239">
                  <c:v>-0.57599999999999996</c:v>
                </c:pt>
                <c:pt idx="240">
                  <c:v>-0.52800000000000002</c:v>
                </c:pt>
                <c:pt idx="241">
                  <c:v>-0.44800000000000001</c:v>
                </c:pt>
                <c:pt idx="242">
                  <c:v>-0.36799999999999999</c:v>
                </c:pt>
                <c:pt idx="243">
                  <c:v>-0.30399999999999999</c:v>
                </c:pt>
                <c:pt idx="244">
                  <c:v>-0.25600000000000001</c:v>
                </c:pt>
                <c:pt idx="245">
                  <c:v>-0.24</c:v>
                </c:pt>
                <c:pt idx="246">
                  <c:v>-0.192</c:v>
                </c:pt>
                <c:pt idx="247">
                  <c:v>-0.17599999999999999</c:v>
                </c:pt>
                <c:pt idx="248">
                  <c:v>-0.12</c:v>
                </c:pt>
                <c:pt idx="249">
                  <c:v>-5.6000000000000001E-2</c:v>
                </c:pt>
                <c:pt idx="250">
                  <c:v>0</c:v>
                </c:pt>
                <c:pt idx="251">
                  <c:v>0.04</c:v>
                </c:pt>
                <c:pt idx="252">
                  <c:v>9.6000000000000002E-2</c:v>
                </c:pt>
                <c:pt idx="253">
                  <c:v>8.7999999999999995E-2</c:v>
                </c:pt>
                <c:pt idx="254">
                  <c:v>0.128</c:v>
                </c:pt>
                <c:pt idx="255">
                  <c:v>0.23200000000000001</c:v>
                </c:pt>
                <c:pt idx="256">
                  <c:v>0.28799999999999998</c:v>
                </c:pt>
                <c:pt idx="257">
                  <c:v>0.32800000000000001</c:v>
                </c:pt>
                <c:pt idx="258">
                  <c:v>0.39200000000000002</c:v>
                </c:pt>
                <c:pt idx="259">
                  <c:v>0.41599999999999998</c:v>
                </c:pt>
                <c:pt idx="260">
                  <c:v>0.45600000000000002</c:v>
                </c:pt>
                <c:pt idx="261">
                  <c:v>0.47199999999999998</c:v>
                </c:pt>
                <c:pt idx="262">
                  <c:v>0.51200000000000001</c:v>
                </c:pt>
                <c:pt idx="263">
                  <c:v>0.55200000000000005</c:v>
                </c:pt>
                <c:pt idx="264">
                  <c:v>0.58399999999999996</c:v>
                </c:pt>
                <c:pt idx="265">
                  <c:v>0.63200000000000001</c:v>
                </c:pt>
                <c:pt idx="266">
                  <c:v>0.67200000000000004</c:v>
                </c:pt>
                <c:pt idx="267">
                  <c:v>0.65600000000000003</c:v>
                </c:pt>
                <c:pt idx="268">
                  <c:v>0.67200000000000004</c:v>
                </c:pt>
                <c:pt idx="269">
                  <c:v>0.65600000000000003</c:v>
                </c:pt>
                <c:pt idx="270">
                  <c:v>0.65600000000000003</c:v>
                </c:pt>
                <c:pt idx="271">
                  <c:v>0.64</c:v>
                </c:pt>
                <c:pt idx="272">
                  <c:v>0.64800000000000002</c:v>
                </c:pt>
                <c:pt idx="273">
                  <c:v>0.64800000000000002</c:v>
                </c:pt>
                <c:pt idx="274">
                  <c:v>0.64800000000000002</c:v>
                </c:pt>
                <c:pt idx="275">
                  <c:v>0.63200000000000001</c:v>
                </c:pt>
                <c:pt idx="276">
                  <c:v>0.64</c:v>
                </c:pt>
                <c:pt idx="277">
                  <c:v>0.61599999999999999</c:v>
                </c:pt>
                <c:pt idx="278">
                  <c:v>0.6</c:v>
                </c:pt>
                <c:pt idx="279">
                  <c:v>0.6</c:v>
                </c:pt>
                <c:pt idx="280">
                  <c:v>0.58399999999999996</c:v>
                </c:pt>
                <c:pt idx="281">
                  <c:v>0.58399999999999996</c:v>
                </c:pt>
                <c:pt idx="282">
                  <c:v>0.52800000000000002</c:v>
                </c:pt>
                <c:pt idx="283">
                  <c:v>0.44</c:v>
                </c:pt>
                <c:pt idx="284">
                  <c:v>0.34399999999999997</c:v>
                </c:pt>
                <c:pt idx="285">
                  <c:v>0.28799999999999998</c:v>
                </c:pt>
                <c:pt idx="286">
                  <c:v>0.27200000000000002</c:v>
                </c:pt>
                <c:pt idx="287">
                  <c:v>0.216</c:v>
                </c:pt>
                <c:pt idx="288">
                  <c:v>0.192</c:v>
                </c:pt>
                <c:pt idx="289">
                  <c:v>0.16800000000000001</c:v>
                </c:pt>
                <c:pt idx="290">
                  <c:v>0.104</c:v>
                </c:pt>
                <c:pt idx="291">
                  <c:v>4.8000000000000001E-2</c:v>
                </c:pt>
                <c:pt idx="292">
                  <c:v>-8.0000000000000002E-3</c:v>
                </c:pt>
                <c:pt idx="293">
                  <c:v>-5.6000000000000001E-2</c:v>
                </c:pt>
                <c:pt idx="294">
                  <c:v>-9.6000000000000002E-2</c:v>
                </c:pt>
                <c:pt idx="295">
                  <c:v>-0.08</c:v>
                </c:pt>
                <c:pt idx="296">
                  <c:v>-0.152</c:v>
                </c:pt>
                <c:pt idx="297">
                  <c:v>-0.23200000000000001</c:v>
                </c:pt>
                <c:pt idx="298">
                  <c:v>-0.30399999999999999</c:v>
                </c:pt>
                <c:pt idx="299">
                  <c:v>-0.34399999999999997</c:v>
                </c:pt>
                <c:pt idx="300">
                  <c:v>-0.39200000000000002</c:v>
                </c:pt>
                <c:pt idx="301">
                  <c:v>-0.40799999999999997</c:v>
                </c:pt>
                <c:pt idx="302">
                  <c:v>-0.44800000000000001</c:v>
                </c:pt>
                <c:pt idx="303">
                  <c:v>-0.48799999999999999</c:v>
                </c:pt>
                <c:pt idx="304">
                  <c:v>-0.52</c:v>
                </c:pt>
                <c:pt idx="305">
                  <c:v>-0.56799999999999995</c:v>
                </c:pt>
                <c:pt idx="306">
                  <c:v>-0.6</c:v>
                </c:pt>
                <c:pt idx="307">
                  <c:v>-0.65600000000000003</c:v>
                </c:pt>
                <c:pt idx="308">
                  <c:v>-0.66400000000000003</c:v>
                </c:pt>
                <c:pt idx="309">
                  <c:v>-0.64800000000000002</c:v>
                </c:pt>
                <c:pt idx="310">
                  <c:v>-0.64800000000000002</c:v>
                </c:pt>
                <c:pt idx="311">
                  <c:v>-0.64</c:v>
                </c:pt>
                <c:pt idx="312">
                  <c:v>-0.64</c:v>
                </c:pt>
                <c:pt idx="313">
                  <c:v>-0.64800000000000002</c:v>
                </c:pt>
                <c:pt idx="314">
                  <c:v>-0.64800000000000002</c:v>
                </c:pt>
                <c:pt idx="315">
                  <c:v>-0.64800000000000002</c:v>
                </c:pt>
                <c:pt idx="316">
                  <c:v>-0.63200000000000001</c:v>
                </c:pt>
                <c:pt idx="317">
                  <c:v>-0.63200000000000001</c:v>
                </c:pt>
                <c:pt idx="318">
                  <c:v>-0.63200000000000001</c:v>
                </c:pt>
                <c:pt idx="319">
                  <c:v>-0.61599999999999999</c:v>
                </c:pt>
                <c:pt idx="320">
                  <c:v>-0.60799999999999998</c:v>
                </c:pt>
                <c:pt idx="321">
                  <c:v>-0.60799999999999998</c:v>
                </c:pt>
                <c:pt idx="322">
                  <c:v>-0.59199999999999997</c:v>
                </c:pt>
                <c:pt idx="323">
                  <c:v>-0.56000000000000005</c:v>
                </c:pt>
                <c:pt idx="324">
                  <c:v>-0.496</c:v>
                </c:pt>
                <c:pt idx="325">
                  <c:v>-0.40799999999999997</c:v>
                </c:pt>
                <c:pt idx="326">
                  <c:v>-0.32</c:v>
                </c:pt>
                <c:pt idx="327">
                  <c:v>-0.25600000000000001</c:v>
                </c:pt>
                <c:pt idx="328">
                  <c:v>-0.248</c:v>
                </c:pt>
                <c:pt idx="329">
                  <c:v>-0.224</c:v>
                </c:pt>
                <c:pt idx="330">
                  <c:v>-0.16800000000000001</c:v>
                </c:pt>
                <c:pt idx="331">
                  <c:v>-0.13600000000000001</c:v>
                </c:pt>
                <c:pt idx="332">
                  <c:v>-7.1999999999999995E-2</c:v>
                </c:pt>
                <c:pt idx="333">
                  <c:v>-3.2000000000000001E-2</c:v>
                </c:pt>
                <c:pt idx="334">
                  <c:v>2.4E-2</c:v>
                </c:pt>
                <c:pt idx="335">
                  <c:v>7.1999999999999995E-2</c:v>
                </c:pt>
                <c:pt idx="336">
                  <c:v>0.104</c:v>
                </c:pt>
                <c:pt idx="337">
                  <c:v>0.104</c:v>
                </c:pt>
                <c:pt idx="338">
                  <c:v>0.17599999999999999</c:v>
                </c:pt>
                <c:pt idx="339">
                  <c:v>0.24</c:v>
                </c:pt>
                <c:pt idx="340">
                  <c:v>0.32</c:v>
                </c:pt>
                <c:pt idx="341">
                  <c:v>0.36799999999999999</c:v>
                </c:pt>
                <c:pt idx="342">
                  <c:v>0.4</c:v>
                </c:pt>
                <c:pt idx="343">
                  <c:v>0.44</c:v>
                </c:pt>
                <c:pt idx="344">
                  <c:v>0.45600000000000002</c:v>
                </c:pt>
                <c:pt idx="345">
                  <c:v>0.48799999999999999</c:v>
                </c:pt>
                <c:pt idx="346">
                  <c:v>0.54400000000000004</c:v>
                </c:pt>
                <c:pt idx="347">
                  <c:v>0.57599999999999996</c:v>
                </c:pt>
                <c:pt idx="348">
                  <c:v>0.63200000000000001</c:v>
                </c:pt>
                <c:pt idx="349">
                  <c:v>0.64800000000000002</c:v>
                </c:pt>
                <c:pt idx="350">
                  <c:v>0.68</c:v>
                </c:pt>
                <c:pt idx="351">
                  <c:v>0.65600000000000003</c:v>
                </c:pt>
                <c:pt idx="352">
                  <c:v>0.64800000000000002</c:v>
                </c:pt>
                <c:pt idx="353">
                  <c:v>0.66400000000000003</c:v>
                </c:pt>
                <c:pt idx="354">
                  <c:v>0.65600000000000003</c:v>
                </c:pt>
                <c:pt idx="355">
                  <c:v>0.64800000000000002</c:v>
                </c:pt>
                <c:pt idx="356">
                  <c:v>0.64</c:v>
                </c:pt>
                <c:pt idx="357">
                  <c:v>0.64800000000000002</c:v>
                </c:pt>
                <c:pt idx="358">
                  <c:v>0.64800000000000002</c:v>
                </c:pt>
                <c:pt idx="359">
                  <c:v>0.64</c:v>
                </c:pt>
                <c:pt idx="360">
                  <c:v>0.64800000000000002</c:v>
                </c:pt>
                <c:pt idx="361">
                  <c:v>0.61599999999999999</c:v>
                </c:pt>
                <c:pt idx="362">
                  <c:v>0.6</c:v>
                </c:pt>
                <c:pt idx="363">
                  <c:v>0.6</c:v>
                </c:pt>
                <c:pt idx="364">
                  <c:v>0.56799999999999995</c:v>
                </c:pt>
                <c:pt idx="365">
                  <c:v>0.56799999999999995</c:v>
                </c:pt>
                <c:pt idx="366">
                  <c:v>0.44800000000000001</c:v>
                </c:pt>
                <c:pt idx="367">
                  <c:v>0.38400000000000001</c:v>
                </c:pt>
                <c:pt idx="368">
                  <c:v>0.30399999999999999</c:v>
                </c:pt>
                <c:pt idx="369">
                  <c:v>0.25600000000000001</c:v>
                </c:pt>
                <c:pt idx="370">
                  <c:v>0.248</c:v>
                </c:pt>
                <c:pt idx="371">
                  <c:v>0.20799999999999999</c:v>
                </c:pt>
                <c:pt idx="372">
                  <c:v>0.16800000000000001</c:v>
                </c:pt>
                <c:pt idx="373">
                  <c:v>0.12</c:v>
                </c:pt>
                <c:pt idx="374">
                  <c:v>6.4000000000000001E-2</c:v>
                </c:pt>
                <c:pt idx="375">
                  <c:v>8.0000000000000002E-3</c:v>
                </c:pt>
                <c:pt idx="376">
                  <c:v>-4.8000000000000001E-2</c:v>
                </c:pt>
                <c:pt idx="377">
                  <c:v>-0.08</c:v>
                </c:pt>
                <c:pt idx="378">
                  <c:v>-8.7999999999999995E-2</c:v>
                </c:pt>
                <c:pt idx="379">
                  <c:v>-0.128</c:v>
                </c:pt>
                <c:pt idx="380">
                  <c:v>-0.20799999999999999</c:v>
                </c:pt>
                <c:pt idx="381">
                  <c:v>-0.28000000000000003</c:v>
                </c:pt>
                <c:pt idx="382">
                  <c:v>-0.33600000000000002</c:v>
                </c:pt>
                <c:pt idx="383">
                  <c:v>-0.38400000000000001</c:v>
                </c:pt>
                <c:pt idx="384">
                  <c:v>-0.4</c:v>
                </c:pt>
                <c:pt idx="385">
                  <c:v>-0.45600000000000002</c:v>
                </c:pt>
                <c:pt idx="386">
                  <c:v>-0.45600000000000002</c:v>
                </c:pt>
                <c:pt idx="387">
                  <c:v>-0.496</c:v>
                </c:pt>
                <c:pt idx="388">
                  <c:v>-0.55200000000000005</c:v>
                </c:pt>
                <c:pt idx="389">
                  <c:v>-0.6</c:v>
                </c:pt>
                <c:pt idx="390">
                  <c:v>-0.64</c:v>
                </c:pt>
                <c:pt idx="391">
                  <c:v>-0.66400000000000003</c:v>
                </c:pt>
                <c:pt idx="392">
                  <c:v>-0.66400000000000003</c:v>
                </c:pt>
                <c:pt idx="393">
                  <c:v>-0.64800000000000002</c:v>
                </c:pt>
                <c:pt idx="394">
                  <c:v>-0.64800000000000002</c:v>
                </c:pt>
                <c:pt idx="395">
                  <c:v>-0.64800000000000002</c:v>
                </c:pt>
                <c:pt idx="396">
                  <c:v>-0.65600000000000003</c:v>
                </c:pt>
                <c:pt idx="397">
                  <c:v>-0.64</c:v>
                </c:pt>
                <c:pt idx="398">
                  <c:v>-0.64</c:v>
                </c:pt>
                <c:pt idx="399">
                  <c:v>-0.63200000000000001</c:v>
                </c:pt>
                <c:pt idx="400">
                  <c:v>-0.63200000000000001</c:v>
                </c:pt>
                <c:pt idx="401">
                  <c:v>-0.624</c:v>
                </c:pt>
                <c:pt idx="402">
                  <c:v>-0.624</c:v>
                </c:pt>
                <c:pt idx="403">
                  <c:v>-0.60799999999999998</c:v>
                </c:pt>
                <c:pt idx="404">
                  <c:v>-0.59199999999999997</c:v>
                </c:pt>
                <c:pt idx="405">
                  <c:v>-0.56799999999999995</c:v>
                </c:pt>
                <c:pt idx="406">
                  <c:v>-0.57599999999999996</c:v>
                </c:pt>
                <c:pt idx="407">
                  <c:v>-0.52</c:v>
                </c:pt>
                <c:pt idx="408">
                  <c:v>-0.432</c:v>
                </c:pt>
                <c:pt idx="409">
                  <c:v>-0.34399999999999997</c:v>
                </c:pt>
                <c:pt idx="410">
                  <c:v>-0.28799999999999998</c:v>
                </c:pt>
                <c:pt idx="411">
                  <c:v>-0.25600000000000001</c:v>
                </c:pt>
                <c:pt idx="412">
                  <c:v>-0.224</c:v>
                </c:pt>
                <c:pt idx="413">
                  <c:v>-0.192</c:v>
                </c:pt>
                <c:pt idx="414">
                  <c:v>-0.152</c:v>
                </c:pt>
                <c:pt idx="415">
                  <c:v>-0.12</c:v>
                </c:pt>
                <c:pt idx="416">
                  <c:v>-2.4E-2</c:v>
                </c:pt>
                <c:pt idx="417">
                  <c:v>0</c:v>
                </c:pt>
                <c:pt idx="418">
                  <c:v>4.8000000000000001E-2</c:v>
                </c:pt>
                <c:pt idx="419">
                  <c:v>0.104</c:v>
                </c:pt>
                <c:pt idx="420">
                  <c:v>7.1999999999999995E-2</c:v>
                </c:pt>
                <c:pt idx="421">
                  <c:v>0.16800000000000001</c:v>
                </c:pt>
                <c:pt idx="422">
                  <c:v>0.23200000000000001</c:v>
                </c:pt>
                <c:pt idx="423">
                  <c:v>0.29599999999999999</c:v>
                </c:pt>
                <c:pt idx="424">
                  <c:v>0.36</c:v>
                </c:pt>
                <c:pt idx="425">
                  <c:v>0.38400000000000001</c:v>
                </c:pt>
                <c:pt idx="426">
                  <c:v>0.432</c:v>
                </c:pt>
                <c:pt idx="427">
                  <c:v>0.45600000000000002</c:v>
                </c:pt>
                <c:pt idx="428">
                  <c:v>0.48799999999999999</c:v>
                </c:pt>
                <c:pt idx="429">
                  <c:v>0.52800000000000002</c:v>
                </c:pt>
                <c:pt idx="430">
                  <c:v>0.56799999999999995</c:v>
                </c:pt>
                <c:pt idx="431">
                  <c:v>0.61599999999999999</c:v>
                </c:pt>
                <c:pt idx="432">
                  <c:v>0.64</c:v>
                </c:pt>
                <c:pt idx="433">
                  <c:v>0.68799999999999994</c:v>
                </c:pt>
                <c:pt idx="434">
                  <c:v>0.65600000000000003</c:v>
                </c:pt>
                <c:pt idx="435">
                  <c:v>0.66400000000000003</c:v>
                </c:pt>
                <c:pt idx="436">
                  <c:v>0.65600000000000003</c:v>
                </c:pt>
                <c:pt idx="437">
                  <c:v>0.65600000000000003</c:v>
                </c:pt>
                <c:pt idx="438">
                  <c:v>0.64800000000000002</c:v>
                </c:pt>
                <c:pt idx="439">
                  <c:v>0.65600000000000003</c:v>
                </c:pt>
                <c:pt idx="440">
                  <c:v>0.63200000000000001</c:v>
                </c:pt>
                <c:pt idx="441">
                  <c:v>0.64800000000000002</c:v>
                </c:pt>
                <c:pt idx="442">
                  <c:v>0.64</c:v>
                </c:pt>
                <c:pt idx="443">
                  <c:v>0.63200000000000001</c:v>
                </c:pt>
                <c:pt idx="444">
                  <c:v>0.624</c:v>
                </c:pt>
                <c:pt idx="445">
                  <c:v>0.6</c:v>
                </c:pt>
                <c:pt idx="446">
                  <c:v>0.6</c:v>
                </c:pt>
                <c:pt idx="447">
                  <c:v>0.58399999999999996</c:v>
                </c:pt>
                <c:pt idx="448">
                  <c:v>0.56000000000000005</c:v>
                </c:pt>
                <c:pt idx="449">
                  <c:v>0.48</c:v>
                </c:pt>
                <c:pt idx="450">
                  <c:v>0.42399999999999999</c:v>
                </c:pt>
                <c:pt idx="451">
                  <c:v>0.33600000000000002</c:v>
                </c:pt>
                <c:pt idx="452">
                  <c:v>0.28799999999999998</c:v>
                </c:pt>
                <c:pt idx="453">
                  <c:v>0.248</c:v>
                </c:pt>
                <c:pt idx="454">
                  <c:v>0.2</c:v>
                </c:pt>
                <c:pt idx="455">
                  <c:v>0.17599999999999999</c:v>
                </c:pt>
                <c:pt idx="456">
                  <c:v>0.13600000000000001</c:v>
                </c:pt>
                <c:pt idx="457">
                  <c:v>0.104</c:v>
                </c:pt>
                <c:pt idx="458">
                  <c:v>2.4E-2</c:v>
                </c:pt>
                <c:pt idx="459">
                  <c:v>-3.2000000000000001E-2</c:v>
                </c:pt>
                <c:pt idx="460">
                  <c:v>-5.6000000000000001E-2</c:v>
                </c:pt>
                <c:pt idx="461">
                  <c:v>-9.6000000000000002E-2</c:v>
                </c:pt>
                <c:pt idx="462">
                  <c:v>-8.7999999999999995E-2</c:v>
                </c:pt>
                <c:pt idx="463">
                  <c:v>-0.2</c:v>
                </c:pt>
                <c:pt idx="464">
                  <c:v>-0.25600000000000001</c:v>
                </c:pt>
                <c:pt idx="465">
                  <c:v>-0.32</c:v>
                </c:pt>
                <c:pt idx="466">
                  <c:v>-0.36799999999999999</c:v>
                </c:pt>
                <c:pt idx="467">
                  <c:v>-0.4</c:v>
                </c:pt>
                <c:pt idx="468">
                  <c:v>-0.44</c:v>
                </c:pt>
                <c:pt idx="469">
                  <c:v>-0.44</c:v>
                </c:pt>
                <c:pt idx="470">
                  <c:v>-0.48</c:v>
                </c:pt>
                <c:pt idx="471">
                  <c:v>-0.53600000000000003</c:v>
                </c:pt>
                <c:pt idx="472">
                  <c:v>-0.58399999999999996</c:v>
                </c:pt>
                <c:pt idx="473">
                  <c:v>-0.624</c:v>
                </c:pt>
                <c:pt idx="474">
                  <c:v>-0.64800000000000002</c:v>
                </c:pt>
                <c:pt idx="475">
                  <c:v>-0.67200000000000004</c:v>
                </c:pt>
                <c:pt idx="476">
                  <c:v>-0.65600000000000003</c:v>
                </c:pt>
                <c:pt idx="477">
                  <c:v>-0.65600000000000003</c:v>
                </c:pt>
                <c:pt idx="478">
                  <c:v>-0.66400000000000003</c:v>
                </c:pt>
                <c:pt idx="479">
                  <c:v>-0.64</c:v>
                </c:pt>
                <c:pt idx="480">
                  <c:v>-0.64800000000000002</c:v>
                </c:pt>
                <c:pt idx="481">
                  <c:v>-0.64</c:v>
                </c:pt>
                <c:pt idx="482">
                  <c:v>-0.63200000000000001</c:v>
                </c:pt>
                <c:pt idx="483">
                  <c:v>-0.63200000000000001</c:v>
                </c:pt>
                <c:pt idx="484">
                  <c:v>-0.64</c:v>
                </c:pt>
                <c:pt idx="485">
                  <c:v>-0.61599999999999999</c:v>
                </c:pt>
                <c:pt idx="486">
                  <c:v>-0.61599999999999999</c:v>
                </c:pt>
                <c:pt idx="487">
                  <c:v>-0.59199999999999997</c:v>
                </c:pt>
                <c:pt idx="488">
                  <c:v>-0.58399999999999996</c:v>
                </c:pt>
                <c:pt idx="489">
                  <c:v>-0.57599999999999996</c:v>
                </c:pt>
                <c:pt idx="490">
                  <c:v>-0.56000000000000005</c:v>
                </c:pt>
                <c:pt idx="491">
                  <c:v>-0.45600000000000002</c:v>
                </c:pt>
                <c:pt idx="492">
                  <c:v>-0.38400000000000001</c:v>
                </c:pt>
                <c:pt idx="493">
                  <c:v>-0.32</c:v>
                </c:pt>
                <c:pt idx="494">
                  <c:v>-0.26400000000000001</c:v>
                </c:pt>
                <c:pt idx="495">
                  <c:v>-0.24</c:v>
                </c:pt>
                <c:pt idx="496">
                  <c:v>-0.2</c:v>
                </c:pt>
                <c:pt idx="497">
                  <c:v>-0.152</c:v>
                </c:pt>
                <c:pt idx="498">
                  <c:v>-0.12</c:v>
                </c:pt>
                <c:pt idx="499">
                  <c:v>-6.4000000000000001E-2</c:v>
                </c:pt>
                <c:pt idx="500">
                  <c:v>-8.0000000000000002E-3</c:v>
                </c:pt>
                <c:pt idx="501">
                  <c:v>5.6000000000000001E-2</c:v>
                </c:pt>
                <c:pt idx="502">
                  <c:v>0.08</c:v>
                </c:pt>
                <c:pt idx="503">
                  <c:v>8.7999999999999995E-2</c:v>
                </c:pt>
                <c:pt idx="504">
                  <c:v>0.13600000000000001</c:v>
                </c:pt>
                <c:pt idx="505">
                  <c:v>0.20799999999999999</c:v>
                </c:pt>
                <c:pt idx="506">
                  <c:v>0.28799999999999998</c:v>
                </c:pt>
                <c:pt idx="507">
                  <c:v>0.33600000000000002</c:v>
                </c:pt>
                <c:pt idx="508">
                  <c:v>0.376</c:v>
                </c:pt>
                <c:pt idx="509">
                  <c:v>0.432</c:v>
                </c:pt>
                <c:pt idx="510">
                  <c:v>0.41599999999999998</c:v>
                </c:pt>
                <c:pt idx="511">
                  <c:v>0.47199999999999998</c:v>
                </c:pt>
                <c:pt idx="512">
                  <c:v>0.51200000000000001</c:v>
                </c:pt>
                <c:pt idx="513">
                  <c:v>0.56000000000000005</c:v>
                </c:pt>
                <c:pt idx="514">
                  <c:v>0.6</c:v>
                </c:pt>
                <c:pt idx="515">
                  <c:v>0.64</c:v>
                </c:pt>
                <c:pt idx="516">
                  <c:v>0.68</c:v>
                </c:pt>
                <c:pt idx="517">
                  <c:v>0.65600000000000003</c:v>
                </c:pt>
                <c:pt idx="518">
                  <c:v>0.65600000000000003</c:v>
                </c:pt>
                <c:pt idx="519">
                  <c:v>0.64800000000000002</c:v>
                </c:pt>
                <c:pt idx="520">
                  <c:v>0.65600000000000003</c:v>
                </c:pt>
                <c:pt idx="521">
                  <c:v>0.65600000000000003</c:v>
                </c:pt>
                <c:pt idx="522">
                  <c:v>0.64800000000000002</c:v>
                </c:pt>
                <c:pt idx="523">
                  <c:v>0.64800000000000002</c:v>
                </c:pt>
                <c:pt idx="524">
                  <c:v>0.64</c:v>
                </c:pt>
                <c:pt idx="525">
                  <c:v>0.63200000000000001</c:v>
                </c:pt>
                <c:pt idx="526">
                  <c:v>0.63200000000000001</c:v>
                </c:pt>
                <c:pt idx="527">
                  <c:v>0.624</c:v>
                </c:pt>
                <c:pt idx="528">
                  <c:v>0.61599999999999999</c:v>
                </c:pt>
                <c:pt idx="529">
                  <c:v>0.59199999999999997</c:v>
                </c:pt>
                <c:pt idx="530">
                  <c:v>0.59199999999999997</c:v>
                </c:pt>
                <c:pt idx="531">
                  <c:v>0.56799999999999995</c:v>
                </c:pt>
                <c:pt idx="532">
                  <c:v>0.52</c:v>
                </c:pt>
                <c:pt idx="533">
                  <c:v>0.44</c:v>
                </c:pt>
                <c:pt idx="534">
                  <c:v>0.36</c:v>
                </c:pt>
                <c:pt idx="535">
                  <c:v>0.29599999999999999</c:v>
                </c:pt>
                <c:pt idx="536">
                  <c:v>0.25600000000000001</c:v>
                </c:pt>
                <c:pt idx="537">
                  <c:v>0.23200000000000001</c:v>
                </c:pt>
                <c:pt idx="538">
                  <c:v>0.2</c:v>
                </c:pt>
                <c:pt idx="539">
                  <c:v>0.16</c:v>
                </c:pt>
                <c:pt idx="540">
                  <c:v>0.112</c:v>
                </c:pt>
                <c:pt idx="541">
                  <c:v>0.04</c:v>
                </c:pt>
                <c:pt idx="542">
                  <c:v>-1.6E-2</c:v>
                </c:pt>
                <c:pt idx="543">
                  <c:v>-0.04</c:v>
                </c:pt>
                <c:pt idx="544">
                  <c:v>-8.7999999999999995E-2</c:v>
                </c:pt>
                <c:pt idx="545">
                  <c:v>-8.7999999999999995E-2</c:v>
                </c:pt>
                <c:pt idx="546">
                  <c:v>-0.152</c:v>
                </c:pt>
                <c:pt idx="547">
                  <c:v>-0.216</c:v>
                </c:pt>
                <c:pt idx="548">
                  <c:v>-0.30399999999999999</c:v>
                </c:pt>
                <c:pt idx="549">
                  <c:v>-0.34399999999999997</c:v>
                </c:pt>
                <c:pt idx="550">
                  <c:v>-0.38400000000000001</c:v>
                </c:pt>
                <c:pt idx="551">
                  <c:v>-0.42399999999999999</c:v>
                </c:pt>
                <c:pt idx="552">
                  <c:v>-0.44800000000000001</c:v>
                </c:pt>
                <c:pt idx="553">
                  <c:v>-0.48</c:v>
                </c:pt>
                <c:pt idx="554">
                  <c:v>-0.51200000000000001</c:v>
                </c:pt>
                <c:pt idx="555">
                  <c:v>-0.56799999999999995</c:v>
                </c:pt>
                <c:pt idx="556">
                  <c:v>-0.6</c:v>
                </c:pt>
                <c:pt idx="557">
                  <c:v>-0.63200000000000001</c:v>
                </c:pt>
                <c:pt idx="558">
                  <c:v>-0.66400000000000003</c:v>
                </c:pt>
                <c:pt idx="559">
                  <c:v>-0.64</c:v>
                </c:pt>
                <c:pt idx="560">
                  <c:v>-0.66400000000000003</c:v>
                </c:pt>
                <c:pt idx="561">
                  <c:v>-0.64</c:v>
                </c:pt>
                <c:pt idx="562">
                  <c:v>-0.64800000000000002</c:v>
                </c:pt>
                <c:pt idx="563">
                  <c:v>-0.64800000000000002</c:v>
                </c:pt>
                <c:pt idx="564">
                  <c:v>-0.64</c:v>
                </c:pt>
                <c:pt idx="565">
                  <c:v>-0.624</c:v>
                </c:pt>
                <c:pt idx="566">
                  <c:v>-0.624</c:v>
                </c:pt>
                <c:pt idx="567">
                  <c:v>-0.63200000000000001</c:v>
                </c:pt>
                <c:pt idx="568">
                  <c:v>-0.63200000000000001</c:v>
                </c:pt>
                <c:pt idx="569">
                  <c:v>-0.60799999999999998</c:v>
                </c:pt>
                <c:pt idx="570">
                  <c:v>-0.6</c:v>
                </c:pt>
                <c:pt idx="571">
                  <c:v>-0.59199999999999997</c:v>
                </c:pt>
                <c:pt idx="572">
                  <c:v>-0.57599999999999996</c:v>
                </c:pt>
                <c:pt idx="573">
                  <c:v>-0.56000000000000005</c:v>
                </c:pt>
                <c:pt idx="574">
                  <c:v>-0.496</c:v>
                </c:pt>
                <c:pt idx="575">
                  <c:v>-0.40799999999999997</c:v>
                </c:pt>
                <c:pt idx="576">
                  <c:v>-0.33600000000000002</c:v>
                </c:pt>
                <c:pt idx="577">
                  <c:v>-0.26400000000000001</c:v>
                </c:pt>
                <c:pt idx="578">
                  <c:v>-0.24</c:v>
                </c:pt>
                <c:pt idx="579">
                  <c:v>-0.2</c:v>
                </c:pt>
                <c:pt idx="580">
                  <c:v>-0.17599999999999999</c:v>
                </c:pt>
                <c:pt idx="581">
                  <c:v>-0.14399999999999999</c:v>
                </c:pt>
                <c:pt idx="582">
                  <c:v>-0.08</c:v>
                </c:pt>
                <c:pt idx="583">
                  <c:v>-1.6E-2</c:v>
                </c:pt>
                <c:pt idx="584">
                  <c:v>3.2000000000000001E-2</c:v>
                </c:pt>
                <c:pt idx="585">
                  <c:v>5.6000000000000001E-2</c:v>
                </c:pt>
                <c:pt idx="586">
                  <c:v>0.112</c:v>
                </c:pt>
                <c:pt idx="587">
                  <c:v>8.7999999999999995E-2</c:v>
                </c:pt>
                <c:pt idx="588">
                  <c:v>0.184</c:v>
                </c:pt>
                <c:pt idx="589">
                  <c:v>0.25600000000000001</c:v>
                </c:pt>
                <c:pt idx="590">
                  <c:v>0.32</c:v>
                </c:pt>
                <c:pt idx="591">
                  <c:v>0.36</c:v>
                </c:pt>
                <c:pt idx="592">
                  <c:v>0.4</c:v>
                </c:pt>
                <c:pt idx="593">
                  <c:v>0.432</c:v>
                </c:pt>
                <c:pt idx="594">
                  <c:v>0.45600000000000002</c:v>
                </c:pt>
                <c:pt idx="595">
                  <c:v>0.48799999999999999</c:v>
                </c:pt>
                <c:pt idx="596">
                  <c:v>0.52800000000000002</c:v>
                </c:pt>
                <c:pt idx="597">
                  <c:v>0.57599999999999996</c:v>
                </c:pt>
                <c:pt idx="598">
                  <c:v>0.624</c:v>
                </c:pt>
                <c:pt idx="599">
                  <c:v>0.64</c:v>
                </c:pt>
                <c:pt idx="600">
                  <c:v>0.67200000000000004</c:v>
                </c:pt>
                <c:pt idx="601">
                  <c:v>0.64800000000000002</c:v>
                </c:pt>
                <c:pt idx="602">
                  <c:v>0.65600000000000003</c:v>
                </c:pt>
                <c:pt idx="603">
                  <c:v>0.66400000000000003</c:v>
                </c:pt>
                <c:pt idx="604">
                  <c:v>0.64800000000000002</c:v>
                </c:pt>
                <c:pt idx="605">
                  <c:v>0.64</c:v>
                </c:pt>
                <c:pt idx="606">
                  <c:v>0.64800000000000002</c:v>
                </c:pt>
                <c:pt idx="607">
                  <c:v>0.64</c:v>
                </c:pt>
                <c:pt idx="608">
                  <c:v>0.64</c:v>
                </c:pt>
                <c:pt idx="609">
                  <c:v>0.64800000000000002</c:v>
                </c:pt>
                <c:pt idx="610">
                  <c:v>0.61599999999999999</c:v>
                </c:pt>
                <c:pt idx="611">
                  <c:v>0.624</c:v>
                </c:pt>
                <c:pt idx="612">
                  <c:v>0.60799999999999998</c:v>
                </c:pt>
                <c:pt idx="613">
                  <c:v>0.6</c:v>
                </c:pt>
                <c:pt idx="614">
                  <c:v>0.58399999999999996</c:v>
                </c:pt>
                <c:pt idx="615">
                  <c:v>0.58399999999999996</c:v>
                </c:pt>
                <c:pt idx="616">
                  <c:v>0.46400000000000002</c:v>
                </c:pt>
                <c:pt idx="617">
                  <c:v>0.39200000000000002</c:v>
                </c:pt>
                <c:pt idx="618">
                  <c:v>0.312</c:v>
                </c:pt>
                <c:pt idx="619">
                  <c:v>0.26400000000000001</c:v>
                </c:pt>
                <c:pt idx="620">
                  <c:v>0.23200000000000001</c:v>
                </c:pt>
                <c:pt idx="621">
                  <c:v>0.216</c:v>
                </c:pt>
                <c:pt idx="622">
                  <c:v>0.184</c:v>
                </c:pt>
                <c:pt idx="623">
                  <c:v>0.12</c:v>
                </c:pt>
                <c:pt idx="624">
                  <c:v>6.4000000000000001E-2</c:v>
                </c:pt>
                <c:pt idx="625">
                  <c:v>8.0000000000000002E-3</c:v>
                </c:pt>
                <c:pt idx="626">
                  <c:v>-2.4E-2</c:v>
                </c:pt>
                <c:pt idx="627">
                  <c:v>-0.08</c:v>
                </c:pt>
                <c:pt idx="628">
                  <c:v>-8.7999999999999995E-2</c:v>
                </c:pt>
                <c:pt idx="629">
                  <c:v>-0.112</c:v>
                </c:pt>
                <c:pt idx="630">
                  <c:v>-0.216</c:v>
                </c:pt>
                <c:pt idx="631">
                  <c:v>-0.28000000000000003</c:v>
                </c:pt>
                <c:pt idx="632">
                  <c:v>-0.34399999999999997</c:v>
                </c:pt>
                <c:pt idx="633">
                  <c:v>-0.38400000000000001</c:v>
                </c:pt>
                <c:pt idx="634">
                  <c:v>-0.40799999999999997</c:v>
                </c:pt>
                <c:pt idx="635">
                  <c:v>-0.44</c:v>
                </c:pt>
                <c:pt idx="636">
                  <c:v>-0.48</c:v>
                </c:pt>
                <c:pt idx="637">
                  <c:v>-0.496</c:v>
                </c:pt>
                <c:pt idx="638">
                  <c:v>-0.55200000000000005</c:v>
                </c:pt>
                <c:pt idx="639">
                  <c:v>-0.6</c:v>
                </c:pt>
                <c:pt idx="640">
                  <c:v>-0.624</c:v>
                </c:pt>
                <c:pt idx="641">
                  <c:v>-0.65600000000000003</c:v>
                </c:pt>
                <c:pt idx="642">
                  <c:v>-0.66400000000000003</c:v>
                </c:pt>
                <c:pt idx="643">
                  <c:v>-0.65600000000000003</c:v>
                </c:pt>
                <c:pt idx="644">
                  <c:v>-0.64</c:v>
                </c:pt>
                <c:pt idx="645">
                  <c:v>-0.65600000000000003</c:v>
                </c:pt>
                <c:pt idx="646">
                  <c:v>-0.64</c:v>
                </c:pt>
                <c:pt idx="647">
                  <c:v>-0.64800000000000002</c:v>
                </c:pt>
                <c:pt idx="648">
                  <c:v>-0.64</c:v>
                </c:pt>
                <c:pt idx="649">
                  <c:v>-0.64</c:v>
                </c:pt>
                <c:pt idx="650">
                  <c:v>-0.64</c:v>
                </c:pt>
                <c:pt idx="651">
                  <c:v>-0.624</c:v>
                </c:pt>
                <c:pt idx="652">
                  <c:v>-0.64</c:v>
                </c:pt>
                <c:pt idx="653">
                  <c:v>-0.60799999999999998</c:v>
                </c:pt>
                <c:pt idx="654">
                  <c:v>-0.6</c:v>
                </c:pt>
                <c:pt idx="655">
                  <c:v>-0.57599999999999996</c:v>
                </c:pt>
                <c:pt idx="656">
                  <c:v>-0.57599999999999996</c:v>
                </c:pt>
                <c:pt idx="657">
                  <c:v>-0.54400000000000004</c:v>
                </c:pt>
                <c:pt idx="658">
                  <c:v>-0.44</c:v>
                </c:pt>
                <c:pt idx="659">
                  <c:v>-0.36799999999999999</c:v>
                </c:pt>
                <c:pt idx="660">
                  <c:v>-0.29599999999999999</c:v>
                </c:pt>
                <c:pt idx="661">
                  <c:v>-0.25600000000000001</c:v>
                </c:pt>
                <c:pt idx="662">
                  <c:v>-0.23200000000000001</c:v>
                </c:pt>
                <c:pt idx="663">
                  <c:v>-0.184</c:v>
                </c:pt>
                <c:pt idx="664">
                  <c:v>-0.14399999999999999</c:v>
                </c:pt>
                <c:pt idx="665">
                  <c:v>-9.6000000000000002E-2</c:v>
                </c:pt>
                <c:pt idx="666">
                  <c:v>-4.8000000000000001E-2</c:v>
                </c:pt>
                <c:pt idx="667">
                  <c:v>8.0000000000000002E-3</c:v>
                </c:pt>
                <c:pt idx="668">
                  <c:v>5.6000000000000001E-2</c:v>
                </c:pt>
                <c:pt idx="669">
                  <c:v>9.6000000000000002E-2</c:v>
                </c:pt>
                <c:pt idx="670">
                  <c:v>9.6000000000000002E-2</c:v>
                </c:pt>
                <c:pt idx="671">
                  <c:v>0.152</c:v>
                </c:pt>
                <c:pt idx="672">
                  <c:v>0.216</c:v>
                </c:pt>
                <c:pt idx="673">
                  <c:v>0.30399999999999999</c:v>
                </c:pt>
                <c:pt idx="674">
                  <c:v>0.34399999999999997</c:v>
                </c:pt>
                <c:pt idx="675">
                  <c:v>0.4</c:v>
                </c:pt>
                <c:pt idx="676">
                  <c:v>0.42399999999999999</c:v>
                </c:pt>
                <c:pt idx="677">
                  <c:v>0.432</c:v>
                </c:pt>
                <c:pt idx="678">
                  <c:v>0.47199999999999998</c:v>
                </c:pt>
                <c:pt idx="679">
                  <c:v>0.51200000000000001</c:v>
                </c:pt>
                <c:pt idx="680">
                  <c:v>0.56799999999999995</c:v>
                </c:pt>
                <c:pt idx="681">
                  <c:v>0.61599999999999999</c:v>
                </c:pt>
                <c:pt idx="682">
                  <c:v>0.63200000000000001</c:v>
                </c:pt>
                <c:pt idx="683">
                  <c:v>0.68</c:v>
                </c:pt>
                <c:pt idx="684">
                  <c:v>0.64800000000000002</c:v>
                </c:pt>
                <c:pt idx="685">
                  <c:v>0.64</c:v>
                </c:pt>
                <c:pt idx="686">
                  <c:v>0.65600000000000003</c:v>
                </c:pt>
                <c:pt idx="687">
                  <c:v>0.66400000000000003</c:v>
                </c:pt>
                <c:pt idx="688">
                  <c:v>0.64800000000000002</c:v>
                </c:pt>
                <c:pt idx="689">
                  <c:v>0.64</c:v>
                </c:pt>
                <c:pt idx="690">
                  <c:v>0.65600000000000003</c:v>
                </c:pt>
                <c:pt idx="691">
                  <c:v>0.64800000000000002</c:v>
                </c:pt>
                <c:pt idx="692">
                  <c:v>0.64</c:v>
                </c:pt>
                <c:pt idx="693">
                  <c:v>0.64</c:v>
                </c:pt>
                <c:pt idx="694">
                  <c:v>0.61599999999999999</c:v>
                </c:pt>
                <c:pt idx="695">
                  <c:v>0.61599999999999999</c:v>
                </c:pt>
                <c:pt idx="696">
                  <c:v>0.6</c:v>
                </c:pt>
                <c:pt idx="697">
                  <c:v>0.58399999999999996</c:v>
                </c:pt>
                <c:pt idx="698">
                  <c:v>0.59199999999999997</c:v>
                </c:pt>
                <c:pt idx="699">
                  <c:v>0.504</c:v>
                </c:pt>
                <c:pt idx="700">
                  <c:v>0.42399999999999999</c:v>
                </c:pt>
                <c:pt idx="701">
                  <c:v>0.34399999999999997</c:v>
                </c:pt>
                <c:pt idx="702">
                  <c:v>0.28000000000000003</c:v>
                </c:pt>
                <c:pt idx="703">
                  <c:v>0.248</c:v>
                </c:pt>
                <c:pt idx="704">
                  <c:v>0.216</c:v>
                </c:pt>
                <c:pt idx="705">
                  <c:v>0.2</c:v>
                </c:pt>
                <c:pt idx="706">
                  <c:v>0.13600000000000001</c:v>
                </c:pt>
                <c:pt idx="707">
                  <c:v>8.7999999999999995E-2</c:v>
                </c:pt>
                <c:pt idx="708">
                  <c:v>3.2000000000000001E-2</c:v>
                </c:pt>
                <c:pt idx="709">
                  <c:v>-2.4E-2</c:v>
                </c:pt>
                <c:pt idx="710">
                  <c:v>-0.08</c:v>
                </c:pt>
                <c:pt idx="711">
                  <c:v>-9.6000000000000002E-2</c:v>
                </c:pt>
                <c:pt idx="712">
                  <c:v>-8.7999999999999995E-2</c:v>
                </c:pt>
                <c:pt idx="713">
                  <c:v>-0.16800000000000001</c:v>
                </c:pt>
                <c:pt idx="714">
                  <c:v>-0.248</c:v>
                </c:pt>
                <c:pt idx="715">
                  <c:v>-0.312</c:v>
                </c:pt>
                <c:pt idx="716">
                  <c:v>-0.35199999999999998</c:v>
                </c:pt>
                <c:pt idx="717">
                  <c:v>-0.4</c:v>
                </c:pt>
                <c:pt idx="718">
                  <c:v>-0.41599999999999998</c:v>
                </c:pt>
                <c:pt idx="719">
                  <c:v>-0.45600000000000002</c:v>
                </c:pt>
                <c:pt idx="720">
                  <c:v>-0.496</c:v>
                </c:pt>
                <c:pt idx="721">
                  <c:v>-0.53600000000000003</c:v>
                </c:pt>
                <c:pt idx="722">
                  <c:v>-0.58399999999999996</c:v>
                </c:pt>
                <c:pt idx="723">
                  <c:v>-0.624</c:v>
                </c:pt>
                <c:pt idx="724">
                  <c:v>-0.64800000000000002</c:v>
                </c:pt>
                <c:pt idx="725">
                  <c:v>-0.68</c:v>
                </c:pt>
                <c:pt idx="726">
                  <c:v>-0.64</c:v>
                </c:pt>
                <c:pt idx="727">
                  <c:v>-0.65600000000000003</c:v>
                </c:pt>
                <c:pt idx="728">
                  <c:v>-0.65600000000000003</c:v>
                </c:pt>
                <c:pt idx="729">
                  <c:v>-0.64800000000000002</c:v>
                </c:pt>
                <c:pt idx="730">
                  <c:v>-0.63200000000000001</c:v>
                </c:pt>
                <c:pt idx="731">
                  <c:v>-0.64800000000000002</c:v>
                </c:pt>
                <c:pt idx="732">
                  <c:v>-0.64</c:v>
                </c:pt>
                <c:pt idx="733">
                  <c:v>-0.64</c:v>
                </c:pt>
                <c:pt idx="734">
                  <c:v>-0.624</c:v>
                </c:pt>
                <c:pt idx="735">
                  <c:v>-0.60799999999999998</c:v>
                </c:pt>
                <c:pt idx="736">
                  <c:v>-0.61599999999999999</c:v>
                </c:pt>
                <c:pt idx="737">
                  <c:v>-0.61599999999999999</c:v>
                </c:pt>
                <c:pt idx="738">
                  <c:v>-0.57599999999999996</c:v>
                </c:pt>
                <c:pt idx="739">
                  <c:v>-0.56799999999999995</c:v>
                </c:pt>
                <c:pt idx="740">
                  <c:v>-0.56799999999999995</c:v>
                </c:pt>
                <c:pt idx="741">
                  <c:v>-0.46400000000000002</c:v>
                </c:pt>
                <c:pt idx="742">
                  <c:v>-0.39200000000000002</c:v>
                </c:pt>
                <c:pt idx="743">
                  <c:v>-0.32</c:v>
                </c:pt>
                <c:pt idx="744">
                  <c:v>-0.25600000000000001</c:v>
                </c:pt>
                <c:pt idx="745">
                  <c:v>-0.23200000000000001</c:v>
                </c:pt>
                <c:pt idx="746">
                  <c:v>-0.224</c:v>
                </c:pt>
                <c:pt idx="747">
                  <c:v>-0.16800000000000001</c:v>
                </c:pt>
                <c:pt idx="748">
                  <c:v>-0.128</c:v>
                </c:pt>
                <c:pt idx="749">
                  <c:v>-6.4000000000000001E-2</c:v>
                </c:pt>
                <c:pt idx="750">
                  <c:v>-1.6E-2</c:v>
                </c:pt>
                <c:pt idx="751">
                  <c:v>4.8000000000000001E-2</c:v>
                </c:pt>
                <c:pt idx="752">
                  <c:v>6.4000000000000001E-2</c:v>
                </c:pt>
                <c:pt idx="753">
                  <c:v>0.104</c:v>
                </c:pt>
                <c:pt idx="754">
                  <c:v>0.128</c:v>
                </c:pt>
                <c:pt idx="755">
                  <c:v>0.20799999999999999</c:v>
                </c:pt>
                <c:pt idx="756">
                  <c:v>0.28000000000000003</c:v>
                </c:pt>
                <c:pt idx="757">
                  <c:v>0.33600000000000002</c:v>
                </c:pt>
                <c:pt idx="758">
                  <c:v>0.36799999999999999</c:v>
                </c:pt>
                <c:pt idx="759">
                  <c:v>0.4</c:v>
                </c:pt>
                <c:pt idx="760">
                  <c:v>0.44</c:v>
                </c:pt>
                <c:pt idx="761">
                  <c:v>0.47199999999999998</c:v>
                </c:pt>
                <c:pt idx="762">
                  <c:v>0.504</c:v>
                </c:pt>
                <c:pt idx="763">
                  <c:v>0.54400000000000004</c:v>
                </c:pt>
                <c:pt idx="764">
                  <c:v>0.59199999999999997</c:v>
                </c:pt>
                <c:pt idx="765">
                  <c:v>0.64800000000000002</c:v>
                </c:pt>
                <c:pt idx="766">
                  <c:v>0.67200000000000004</c:v>
                </c:pt>
                <c:pt idx="767">
                  <c:v>0.65600000000000003</c:v>
                </c:pt>
                <c:pt idx="768">
                  <c:v>0.65600000000000003</c:v>
                </c:pt>
                <c:pt idx="769">
                  <c:v>0.65600000000000003</c:v>
                </c:pt>
                <c:pt idx="770">
                  <c:v>0.65600000000000003</c:v>
                </c:pt>
                <c:pt idx="771">
                  <c:v>0.66400000000000003</c:v>
                </c:pt>
                <c:pt idx="772">
                  <c:v>0.65600000000000003</c:v>
                </c:pt>
                <c:pt idx="773">
                  <c:v>0.64800000000000002</c:v>
                </c:pt>
                <c:pt idx="774">
                  <c:v>0.64</c:v>
                </c:pt>
                <c:pt idx="775">
                  <c:v>0.63200000000000001</c:v>
                </c:pt>
                <c:pt idx="776">
                  <c:v>0.63200000000000001</c:v>
                </c:pt>
                <c:pt idx="777">
                  <c:v>0.624</c:v>
                </c:pt>
                <c:pt idx="778">
                  <c:v>0.624</c:v>
                </c:pt>
                <c:pt idx="779">
                  <c:v>0.61599999999999999</c:v>
                </c:pt>
                <c:pt idx="780">
                  <c:v>0.59199999999999997</c:v>
                </c:pt>
                <c:pt idx="781">
                  <c:v>0.56799999999999995</c:v>
                </c:pt>
                <c:pt idx="782">
                  <c:v>0.54400000000000004</c:v>
                </c:pt>
                <c:pt idx="783">
                  <c:v>0.44800000000000001</c:v>
                </c:pt>
                <c:pt idx="784">
                  <c:v>0.36799999999999999</c:v>
                </c:pt>
                <c:pt idx="785">
                  <c:v>0.30399999999999999</c:v>
                </c:pt>
                <c:pt idx="786">
                  <c:v>0.248</c:v>
                </c:pt>
                <c:pt idx="787">
                  <c:v>0.224</c:v>
                </c:pt>
                <c:pt idx="788">
                  <c:v>0.20799999999999999</c:v>
                </c:pt>
                <c:pt idx="789">
                  <c:v>0.152</c:v>
                </c:pt>
                <c:pt idx="790">
                  <c:v>0.128</c:v>
                </c:pt>
                <c:pt idx="791">
                  <c:v>4.8000000000000001E-2</c:v>
                </c:pt>
                <c:pt idx="792">
                  <c:v>-8.0000000000000002E-3</c:v>
                </c:pt>
                <c:pt idx="793">
                  <c:v>-4.8000000000000001E-2</c:v>
                </c:pt>
                <c:pt idx="794">
                  <c:v>-8.7999999999999995E-2</c:v>
                </c:pt>
                <c:pt idx="795">
                  <c:v>-7.1999999999999995E-2</c:v>
                </c:pt>
                <c:pt idx="796">
                  <c:v>-0.14399999999999999</c:v>
                </c:pt>
                <c:pt idx="797">
                  <c:v>-0.216</c:v>
                </c:pt>
                <c:pt idx="798">
                  <c:v>-0.28000000000000003</c:v>
                </c:pt>
                <c:pt idx="799">
                  <c:v>-0.33600000000000002</c:v>
                </c:pt>
                <c:pt idx="800">
                  <c:v>-0.38400000000000001</c:v>
                </c:pt>
                <c:pt idx="801">
                  <c:v>-0.40799999999999997</c:v>
                </c:pt>
                <c:pt idx="802">
                  <c:v>-0.44</c:v>
                </c:pt>
                <c:pt idx="803">
                  <c:v>-0.46400000000000002</c:v>
                </c:pt>
                <c:pt idx="804">
                  <c:v>-0.496</c:v>
                </c:pt>
                <c:pt idx="805">
                  <c:v>-0.55200000000000005</c:v>
                </c:pt>
                <c:pt idx="806">
                  <c:v>-0.6</c:v>
                </c:pt>
                <c:pt idx="807">
                  <c:v>-0.64</c:v>
                </c:pt>
                <c:pt idx="808">
                  <c:v>-0.66400000000000003</c:v>
                </c:pt>
                <c:pt idx="809">
                  <c:v>-0.65600000000000003</c:v>
                </c:pt>
                <c:pt idx="810">
                  <c:v>-0.64800000000000002</c:v>
                </c:pt>
                <c:pt idx="811">
                  <c:v>-0.64800000000000002</c:v>
                </c:pt>
                <c:pt idx="812">
                  <c:v>-0.64800000000000002</c:v>
                </c:pt>
                <c:pt idx="813">
                  <c:v>-0.64</c:v>
                </c:pt>
                <c:pt idx="814">
                  <c:v>-0.64</c:v>
                </c:pt>
                <c:pt idx="815">
                  <c:v>-0.64</c:v>
                </c:pt>
                <c:pt idx="816">
                  <c:v>-0.64</c:v>
                </c:pt>
                <c:pt idx="817">
                  <c:v>-0.63200000000000001</c:v>
                </c:pt>
                <c:pt idx="818">
                  <c:v>-0.63200000000000001</c:v>
                </c:pt>
                <c:pt idx="819">
                  <c:v>-0.61599999999999999</c:v>
                </c:pt>
                <c:pt idx="820">
                  <c:v>-0.6</c:v>
                </c:pt>
                <c:pt idx="821">
                  <c:v>-0.59199999999999997</c:v>
                </c:pt>
                <c:pt idx="822">
                  <c:v>-0.56799999999999995</c:v>
                </c:pt>
                <c:pt idx="823">
                  <c:v>-0.56799999999999995</c:v>
                </c:pt>
                <c:pt idx="824">
                  <c:v>-0.496</c:v>
                </c:pt>
                <c:pt idx="825">
                  <c:v>-0.432</c:v>
                </c:pt>
                <c:pt idx="826">
                  <c:v>-0.34399999999999997</c:v>
                </c:pt>
                <c:pt idx="827">
                  <c:v>-0.27200000000000002</c:v>
                </c:pt>
                <c:pt idx="828">
                  <c:v>-0.25600000000000001</c:v>
                </c:pt>
                <c:pt idx="829">
                  <c:v>-0.224</c:v>
                </c:pt>
                <c:pt idx="830">
                  <c:v>-0.17599999999999999</c:v>
                </c:pt>
                <c:pt idx="831">
                  <c:v>-0.14399999999999999</c:v>
                </c:pt>
                <c:pt idx="832">
                  <c:v>-8.7999999999999995E-2</c:v>
                </c:pt>
                <c:pt idx="833">
                  <c:v>-2.4E-2</c:v>
                </c:pt>
                <c:pt idx="834">
                  <c:v>1.6E-2</c:v>
                </c:pt>
                <c:pt idx="835">
                  <c:v>7.1999999999999995E-2</c:v>
                </c:pt>
                <c:pt idx="836">
                  <c:v>0.104</c:v>
                </c:pt>
                <c:pt idx="837">
                  <c:v>0.08</c:v>
                </c:pt>
                <c:pt idx="838">
                  <c:v>0.184</c:v>
                </c:pt>
                <c:pt idx="839">
                  <c:v>0.26400000000000001</c:v>
                </c:pt>
                <c:pt idx="840">
                  <c:v>0.32</c:v>
                </c:pt>
                <c:pt idx="841">
                  <c:v>0.36</c:v>
                </c:pt>
                <c:pt idx="842">
                  <c:v>0.4</c:v>
                </c:pt>
                <c:pt idx="843">
                  <c:v>0.42399999999999999</c:v>
                </c:pt>
                <c:pt idx="844">
                  <c:v>0.45600000000000002</c:v>
                </c:pt>
                <c:pt idx="845">
                  <c:v>0.48799999999999999</c:v>
                </c:pt>
                <c:pt idx="846">
                  <c:v>0.54400000000000004</c:v>
                </c:pt>
                <c:pt idx="847">
                  <c:v>0.57599999999999996</c:v>
                </c:pt>
                <c:pt idx="848">
                  <c:v>0.63200000000000001</c:v>
                </c:pt>
                <c:pt idx="849">
                  <c:v>0.66400000000000003</c:v>
                </c:pt>
                <c:pt idx="850">
                  <c:v>0.67200000000000004</c:v>
                </c:pt>
                <c:pt idx="851">
                  <c:v>0.65600000000000003</c:v>
                </c:pt>
                <c:pt idx="852">
                  <c:v>0.65600000000000003</c:v>
                </c:pt>
                <c:pt idx="853">
                  <c:v>0.65600000000000003</c:v>
                </c:pt>
                <c:pt idx="854">
                  <c:v>0.64</c:v>
                </c:pt>
                <c:pt idx="855">
                  <c:v>0.65600000000000003</c:v>
                </c:pt>
                <c:pt idx="856">
                  <c:v>0.64</c:v>
                </c:pt>
                <c:pt idx="857">
                  <c:v>0.64</c:v>
                </c:pt>
                <c:pt idx="858">
                  <c:v>0.64</c:v>
                </c:pt>
                <c:pt idx="859">
                  <c:v>0.63200000000000001</c:v>
                </c:pt>
                <c:pt idx="860">
                  <c:v>0.63200000000000001</c:v>
                </c:pt>
                <c:pt idx="861">
                  <c:v>0.61599999999999999</c:v>
                </c:pt>
                <c:pt idx="862">
                  <c:v>0.59199999999999997</c:v>
                </c:pt>
                <c:pt idx="863">
                  <c:v>0.60799999999999998</c:v>
                </c:pt>
                <c:pt idx="864">
                  <c:v>0.58399999999999996</c:v>
                </c:pt>
                <c:pt idx="865">
                  <c:v>0.57599999999999996</c:v>
                </c:pt>
                <c:pt idx="866">
                  <c:v>0.46400000000000002</c:v>
                </c:pt>
                <c:pt idx="867">
                  <c:v>0.39200000000000002</c:v>
                </c:pt>
                <c:pt idx="868">
                  <c:v>0.312</c:v>
                </c:pt>
                <c:pt idx="869">
                  <c:v>0.28000000000000003</c:v>
                </c:pt>
                <c:pt idx="870">
                  <c:v>0.24</c:v>
                </c:pt>
                <c:pt idx="871">
                  <c:v>0.224</c:v>
                </c:pt>
                <c:pt idx="872">
                  <c:v>0.184</c:v>
                </c:pt>
                <c:pt idx="873">
                  <c:v>0.14399999999999999</c:v>
                </c:pt>
                <c:pt idx="874">
                  <c:v>7.1999999999999995E-2</c:v>
                </c:pt>
                <c:pt idx="875">
                  <c:v>3.2000000000000001E-2</c:v>
                </c:pt>
                <c:pt idx="876">
                  <c:v>-2.4E-2</c:v>
                </c:pt>
                <c:pt idx="877">
                  <c:v>-8.7999999999999995E-2</c:v>
                </c:pt>
                <c:pt idx="878">
                  <c:v>-0.104</c:v>
                </c:pt>
                <c:pt idx="879">
                  <c:v>-0.128</c:v>
                </c:pt>
                <c:pt idx="880">
                  <c:v>-0.192</c:v>
                </c:pt>
                <c:pt idx="881">
                  <c:v>-0.26400000000000001</c:v>
                </c:pt>
                <c:pt idx="882">
                  <c:v>-0.32</c:v>
                </c:pt>
                <c:pt idx="883">
                  <c:v>-0.376</c:v>
                </c:pt>
                <c:pt idx="884">
                  <c:v>-0.4</c:v>
                </c:pt>
                <c:pt idx="885">
                  <c:v>-0.432</c:v>
                </c:pt>
                <c:pt idx="886">
                  <c:v>-0.46400000000000002</c:v>
                </c:pt>
                <c:pt idx="887">
                  <c:v>-0.48799999999999999</c:v>
                </c:pt>
                <c:pt idx="888">
                  <c:v>-0.53600000000000003</c:v>
                </c:pt>
                <c:pt idx="889">
                  <c:v>-0.58399999999999996</c:v>
                </c:pt>
                <c:pt idx="890">
                  <c:v>-0.64</c:v>
                </c:pt>
                <c:pt idx="891">
                  <c:v>-0.65600000000000003</c:v>
                </c:pt>
                <c:pt idx="892">
                  <c:v>-0.65600000000000003</c:v>
                </c:pt>
                <c:pt idx="893">
                  <c:v>-0.64800000000000002</c:v>
                </c:pt>
                <c:pt idx="894">
                  <c:v>-0.64800000000000002</c:v>
                </c:pt>
                <c:pt idx="895">
                  <c:v>-0.64800000000000002</c:v>
                </c:pt>
                <c:pt idx="896">
                  <c:v>-0.65600000000000003</c:v>
                </c:pt>
                <c:pt idx="897">
                  <c:v>-0.64800000000000002</c:v>
                </c:pt>
                <c:pt idx="898">
                  <c:v>-0.64</c:v>
                </c:pt>
                <c:pt idx="899">
                  <c:v>-0.64800000000000002</c:v>
                </c:pt>
                <c:pt idx="900">
                  <c:v>-0.63200000000000001</c:v>
                </c:pt>
                <c:pt idx="901">
                  <c:v>-0.64</c:v>
                </c:pt>
                <c:pt idx="902">
                  <c:v>-0.61599999999999999</c:v>
                </c:pt>
                <c:pt idx="903">
                  <c:v>-0.624</c:v>
                </c:pt>
                <c:pt idx="904">
                  <c:v>-0.6</c:v>
                </c:pt>
                <c:pt idx="905">
                  <c:v>-0.57599999999999996</c:v>
                </c:pt>
                <c:pt idx="906">
                  <c:v>-0.59199999999999997</c:v>
                </c:pt>
                <c:pt idx="907">
                  <c:v>-0.53600000000000003</c:v>
                </c:pt>
                <c:pt idx="908">
                  <c:v>-0.44</c:v>
                </c:pt>
                <c:pt idx="909">
                  <c:v>-0.36</c:v>
                </c:pt>
                <c:pt idx="910">
                  <c:v>-0.30399999999999999</c:v>
                </c:pt>
                <c:pt idx="911">
                  <c:v>-0.25600000000000001</c:v>
                </c:pt>
                <c:pt idx="912">
                  <c:v>-0.23200000000000001</c:v>
                </c:pt>
                <c:pt idx="913">
                  <c:v>-0.2</c:v>
                </c:pt>
                <c:pt idx="914">
                  <c:v>-0.16800000000000001</c:v>
                </c:pt>
                <c:pt idx="915">
                  <c:v>-0.112</c:v>
                </c:pt>
                <c:pt idx="916">
                  <c:v>-4.8000000000000001E-2</c:v>
                </c:pt>
                <c:pt idx="917">
                  <c:v>0</c:v>
                </c:pt>
                <c:pt idx="918">
                  <c:v>4.8000000000000001E-2</c:v>
                </c:pt>
                <c:pt idx="919">
                  <c:v>8.7999999999999995E-2</c:v>
                </c:pt>
                <c:pt idx="920">
                  <c:v>8.7999999999999995E-2</c:v>
                </c:pt>
                <c:pt idx="921">
                  <c:v>0.14399999999999999</c:v>
                </c:pt>
                <c:pt idx="922">
                  <c:v>0.216</c:v>
                </c:pt>
                <c:pt idx="923">
                  <c:v>0.29599999999999999</c:v>
                </c:pt>
                <c:pt idx="924">
                  <c:v>0.34399999999999997</c:v>
                </c:pt>
                <c:pt idx="925">
                  <c:v>0.38400000000000001</c:v>
                </c:pt>
                <c:pt idx="926">
                  <c:v>0.41599999999999998</c:v>
                </c:pt>
                <c:pt idx="927">
                  <c:v>0.45600000000000002</c:v>
                </c:pt>
                <c:pt idx="928">
                  <c:v>0.46400000000000002</c:v>
                </c:pt>
                <c:pt idx="929">
                  <c:v>0.52</c:v>
                </c:pt>
                <c:pt idx="930">
                  <c:v>0.57599999999999996</c:v>
                </c:pt>
                <c:pt idx="931">
                  <c:v>0.61599999999999999</c:v>
                </c:pt>
                <c:pt idx="932">
                  <c:v>0.64</c:v>
                </c:pt>
                <c:pt idx="933">
                  <c:v>0.67200000000000004</c:v>
                </c:pt>
                <c:pt idx="934">
                  <c:v>0.67200000000000004</c:v>
                </c:pt>
                <c:pt idx="935">
                  <c:v>0.64</c:v>
                </c:pt>
                <c:pt idx="936">
                  <c:v>0.64800000000000002</c:v>
                </c:pt>
                <c:pt idx="937">
                  <c:v>0.65600000000000003</c:v>
                </c:pt>
                <c:pt idx="938">
                  <c:v>0.65600000000000003</c:v>
                </c:pt>
                <c:pt idx="939">
                  <c:v>0.64</c:v>
                </c:pt>
                <c:pt idx="940">
                  <c:v>0.65600000000000003</c:v>
                </c:pt>
                <c:pt idx="941">
                  <c:v>0.65600000000000003</c:v>
                </c:pt>
                <c:pt idx="942">
                  <c:v>0.64</c:v>
                </c:pt>
                <c:pt idx="943">
                  <c:v>0.63200000000000001</c:v>
                </c:pt>
                <c:pt idx="944">
                  <c:v>0.624</c:v>
                </c:pt>
                <c:pt idx="945">
                  <c:v>0.624</c:v>
                </c:pt>
                <c:pt idx="946">
                  <c:v>0.60799999999999998</c:v>
                </c:pt>
                <c:pt idx="947">
                  <c:v>0.6</c:v>
                </c:pt>
                <c:pt idx="948">
                  <c:v>0.58399999999999996</c:v>
                </c:pt>
                <c:pt idx="949">
                  <c:v>0.52</c:v>
                </c:pt>
                <c:pt idx="950">
                  <c:v>0.42399999999999999</c:v>
                </c:pt>
                <c:pt idx="951">
                  <c:v>0.32800000000000001</c:v>
                </c:pt>
                <c:pt idx="952">
                  <c:v>0.28799999999999998</c:v>
                </c:pt>
                <c:pt idx="953">
                  <c:v>0.25600000000000001</c:v>
                </c:pt>
                <c:pt idx="954">
                  <c:v>0.224</c:v>
                </c:pt>
                <c:pt idx="955">
                  <c:v>0.192</c:v>
                </c:pt>
                <c:pt idx="956">
                  <c:v>0.13600000000000001</c:v>
                </c:pt>
                <c:pt idx="957">
                  <c:v>9.6000000000000002E-2</c:v>
                </c:pt>
                <c:pt idx="958">
                  <c:v>0.04</c:v>
                </c:pt>
                <c:pt idx="959">
                  <c:v>-1.6E-2</c:v>
                </c:pt>
                <c:pt idx="960">
                  <c:v>-5.6000000000000001E-2</c:v>
                </c:pt>
                <c:pt idx="961">
                  <c:v>-8.7999999999999995E-2</c:v>
                </c:pt>
                <c:pt idx="962">
                  <c:v>-0.08</c:v>
                </c:pt>
                <c:pt idx="963">
                  <c:v>-0.16800000000000001</c:v>
                </c:pt>
                <c:pt idx="964">
                  <c:v>-0.24</c:v>
                </c:pt>
                <c:pt idx="965">
                  <c:v>-0.30399999999999999</c:v>
                </c:pt>
                <c:pt idx="966">
                  <c:v>-0.36</c:v>
                </c:pt>
                <c:pt idx="967">
                  <c:v>-0.4</c:v>
                </c:pt>
                <c:pt idx="968">
                  <c:v>-0.432</c:v>
                </c:pt>
                <c:pt idx="969">
                  <c:v>-0.46400000000000002</c:v>
                </c:pt>
                <c:pt idx="970">
                  <c:v>-0.48799999999999999</c:v>
                </c:pt>
                <c:pt idx="971">
                  <c:v>-0.52</c:v>
                </c:pt>
                <c:pt idx="972">
                  <c:v>-0.57599999999999996</c:v>
                </c:pt>
                <c:pt idx="973">
                  <c:v>-0.624</c:v>
                </c:pt>
                <c:pt idx="974">
                  <c:v>-0.64800000000000002</c:v>
                </c:pt>
                <c:pt idx="975">
                  <c:v>-0.66400000000000003</c:v>
                </c:pt>
                <c:pt idx="976">
                  <c:v>-0.66400000000000003</c:v>
                </c:pt>
                <c:pt idx="977">
                  <c:v>-0.65600000000000003</c:v>
                </c:pt>
                <c:pt idx="978">
                  <c:v>-0.65600000000000003</c:v>
                </c:pt>
                <c:pt idx="979">
                  <c:v>-0.64</c:v>
                </c:pt>
                <c:pt idx="980">
                  <c:v>-0.64800000000000002</c:v>
                </c:pt>
                <c:pt idx="981">
                  <c:v>-0.64</c:v>
                </c:pt>
                <c:pt idx="982">
                  <c:v>-0.64800000000000002</c:v>
                </c:pt>
                <c:pt idx="983">
                  <c:v>-0.63200000000000001</c:v>
                </c:pt>
                <c:pt idx="984">
                  <c:v>-0.64</c:v>
                </c:pt>
                <c:pt idx="985">
                  <c:v>-0.624</c:v>
                </c:pt>
                <c:pt idx="986">
                  <c:v>-0.624</c:v>
                </c:pt>
                <c:pt idx="987">
                  <c:v>-0.59199999999999997</c:v>
                </c:pt>
                <c:pt idx="988">
                  <c:v>-0.59199999999999997</c:v>
                </c:pt>
                <c:pt idx="989">
                  <c:v>-0.57599999999999996</c:v>
                </c:pt>
                <c:pt idx="990">
                  <c:v>-0.56000000000000005</c:v>
                </c:pt>
                <c:pt idx="991">
                  <c:v>-0.47199999999999998</c:v>
                </c:pt>
                <c:pt idx="992">
                  <c:v>-0.40799999999999997</c:v>
                </c:pt>
                <c:pt idx="993">
                  <c:v>-0.32800000000000001</c:v>
                </c:pt>
                <c:pt idx="994">
                  <c:v>-0.28000000000000003</c:v>
                </c:pt>
                <c:pt idx="995">
                  <c:v>-0.23200000000000001</c:v>
                </c:pt>
                <c:pt idx="996">
                  <c:v>-0.2</c:v>
                </c:pt>
                <c:pt idx="997">
                  <c:v>-0.16800000000000001</c:v>
                </c:pt>
                <c:pt idx="998">
                  <c:v>-0.128</c:v>
                </c:pt>
                <c:pt idx="999">
                  <c:v>-7.1999999999999995E-2</c:v>
                </c:pt>
              </c:numCache>
            </c:numRef>
          </c:yVal>
        </c:ser>
        <c:axId val="46132224"/>
        <c:axId val="47842048"/>
      </c:scatterChart>
      <c:valAx>
        <c:axId val="46132224"/>
        <c:scaling>
          <c:orientation val="minMax"/>
        </c:scaling>
        <c:axPos val="b"/>
        <c:numFmt formatCode="0.00E+00" sourceLinked="1"/>
        <c:tickLblPos val="nextTo"/>
        <c:crossAx val="47842048"/>
        <c:crosses val="autoZero"/>
        <c:crossBetween val="midCat"/>
      </c:valAx>
      <c:valAx>
        <c:axId val="47842048"/>
        <c:scaling>
          <c:orientation val="minMax"/>
        </c:scaling>
        <c:axPos val="l"/>
        <c:majorGridlines/>
        <c:numFmt formatCode="General" sourceLinked="1"/>
        <c:tickLblPos val="nextTo"/>
        <c:crossAx val="461322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'HP-50kHz_Sampling'!$A$19:$A$1018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'HP-50kHz_Sampling'!$B$19:$B$1018</c:f>
              <c:numCache>
                <c:formatCode>General</c:formatCode>
                <c:ptCount val="1000"/>
                <c:pt idx="0">
                  <c:v>-0.04</c:v>
                </c:pt>
                <c:pt idx="1">
                  <c:v>0</c:v>
                </c:pt>
                <c:pt idx="2">
                  <c:v>0</c:v>
                </c:pt>
                <c:pt idx="3">
                  <c:v>0.04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-0.04</c:v>
                </c:pt>
                <c:pt idx="19">
                  <c:v>0</c:v>
                </c:pt>
                <c:pt idx="20">
                  <c:v>0</c:v>
                </c:pt>
                <c:pt idx="21">
                  <c:v>0.04</c:v>
                </c:pt>
                <c:pt idx="22">
                  <c:v>0</c:v>
                </c:pt>
                <c:pt idx="23">
                  <c:v>0</c:v>
                </c:pt>
                <c:pt idx="24">
                  <c:v>0.04</c:v>
                </c:pt>
                <c:pt idx="25">
                  <c:v>-0.04</c:v>
                </c:pt>
                <c:pt idx="26">
                  <c:v>0</c:v>
                </c:pt>
                <c:pt idx="27">
                  <c:v>0</c:v>
                </c:pt>
                <c:pt idx="28">
                  <c:v>-0.04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0.04</c:v>
                </c:pt>
                <c:pt idx="34">
                  <c:v>0.24</c:v>
                </c:pt>
                <c:pt idx="35">
                  <c:v>0.48</c:v>
                </c:pt>
                <c:pt idx="36">
                  <c:v>0.2</c:v>
                </c:pt>
                <c:pt idx="37">
                  <c:v>0.12</c:v>
                </c:pt>
                <c:pt idx="38">
                  <c:v>0.12</c:v>
                </c:pt>
                <c:pt idx="39">
                  <c:v>0.08</c:v>
                </c:pt>
                <c:pt idx="40">
                  <c:v>0.08</c:v>
                </c:pt>
                <c:pt idx="41">
                  <c:v>0.08</c:v>
                </c:pt>
                <c:pt idx="42">
                  <c:v>0.04</c:v>
                </c:pt>
                <c:pt idx="43">
                  <c:v>-0.04</c:v>
                </c:pt>
                <c:pt idx="44">
                  <c:v>0.04</c:v>
                </c:pt>
                <c:pt idx="45">
                  <c:v>0</c:v>
                </c:pt>
                <c:pt idx="46">
                  <c:v>0</c:v>
                </c:pt>
                <c:pt idx="47">
                  <c:v>-0.04</c:v>
                </c:pt>
                <c:pt idx="48">
                  <c:v>-0.04</c:v>
                </c:pt>
                <c:pt idx="49">
                  <c:v>0</c:v>
                </c:pt>
                <c:pt idx="50">
                  <c:v>-0.04</c:v>
                </c:pt>
                <c:pt idx="51">
                  <c:v>-0.04</c:v>
                </c:pt>
                <c:pt idx="52">
                  <c:v>0</c:v>
                </c:pt>
                <c:pt idx="53">
                  <c:v>-0.04</c:v>
                </c:pt>
                <c:pt idx="54">
                  <c:v>0</c:v>
                </c:pt>
                <c:pt idx="55">
                  <c:v>-0.08</c:v>
                </c:pt>
                <c:pt idx="56">
                  <c:v>-0.04</c:v>
                </c:pt>
                <c:pt idx="57">
                  <c:v>-0.04</c:v>
                </c:pt>
                <c:pt idx="58">
                  <c:v>0</c:v>
                </c:pt>
                <c:pt idx="59">
                  <c:v>-0.04</c:v>
                </c:pt>
                <c:pt idx="60">
                  <c:v>-0.04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-0.04</c:v>
                </c:pt>
                <c:pt idx="66">
                  <c:v>-0.04</c:v>
                </c:pt>
                <c:pt idx="67">
                  <c:v>-0.04</c:v>
                </c:pt>
                <c:pt idx="68">
                  <c:v>-0.04</c:v>
                </c:pt>
                <c:pt idx="69">
                  <c:v>0.04</c:v>
                </c:pt>
                <c:pt idx="70">
                  <c:v>0</c:v>
                </c:pt>
                <c:pt idx="71">
                  <c:v>-0.04</c:v>
                </c:pt>
                <c:pt idx="72">
                  <c:v>-0.04</c:v>
                </c:pt>
                <c:pt idx="73">
                  <c:v>0.04</c:v>
                </c:pt>
                <c:pt idx="74">
                  <c:v>-0.04</c:v>
                </c:pt>
                <c:pt idx="75">
                  <c:v>-0.08</c:v>
                </c:pt>
                <c:pt idx="76">
                  <c:v>-0.32</c:v>
                </c:pt>
                <c:pt idx="77">
                  <c:v>-0.48</c:v>
                </c:pt>
                <c:pt idx="78">
                  <c:v>-0.28000000000000003</c:v>
                </c:pt>
                <c:pt idx="79">
                  <c:v>-0.12</c:v>
                </c:pt>
                <c:pt idx="80">
                  <c:v>-0.12</c:v>
                </c:pt>
                <c:pt idx="81">
                  <c:v>-0.12</c:v>
                </c:pt>
                <c:pt idx="82">
                  <c:v>-0.16</c:v>
                </c:pt>
                <c:pt idx="83">
                  <c:v>-0.04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-0.04</c:v>
                </c:pt>
                <c:pt idx="91">
                  <c:v>0.04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-0.04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-0.04</c:v>
                </c:pt>
                <c:pt idx="101">
                  <c:v>0</c:v>
                </c:pt>
                <c:pt idx="102">
                  <c:v>0.04</c:v>
                </c:pt>
                <c:pt idx="103">
                  <c:v>0</c:v>
                </c:pt>
                <c:pt idx="104">
                  <c:v>0</c:v>
                </c:pt>
                <c:pt idx="105">
                  <c:v>0.04</c:v>
                </c:pt>
                <c:pt idx="106">
                  <c:v>-0.04</c:v>
                </c:pt>
                <c:pt idx="107">
                  <c:v>0.08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-0.04</c:v>
                </c:pt>
                <c:pt idx="116">
                  <c:v>-0.04</c:v>
                </c:pt>
                <c:pt idx="117">
                  <c:v>0.08</c:v>
                </c:pt>
                <c:pt idx="118">
                  <c:v>0.4</c:v>
                </c:pt>
                <c:pt idx="119">
                  <c:v>0.24</c:v>
                </c:pt>
                <c:pt idx="120">
                  <c:v>0.16</c:v>
                </c:pt>
                <c:pt idx="121">
                  <c:v>0.12</c:v>
                </c:pt>
                <c:pt idx="122">
                  <c:v>0.12</c:v>
                </c:pt>
                <c:pt idx="123">
                  <c:v>0.12</c:v>
                </c:pt>
                <c:pt idx="124">
                  <c:v>0.12</c:v>
                </c:pt>
                <c:pt idx="125">
                  <c:v>0</c:v>
                </c:pt>
                <c:pt idx="126">
                  <c:v>0.04</c:v>
                </c:pt>
                <c:pt idx="127">
                  <c:v>-0.04</c:v>
                </c:pt>
                <c:pt idx="128">
                  <c:v>-0.04</c:v>
                </c:pt>
                <c:pt idx="129">
                  <c:v>-0.04</c:v>
                </c:pt>
                <c:pt idx="130">
                  <c:v>0</c:v>
                </c:pt>
                <c:pt idx="131">
                  <c:v>-0.04</c:v>
                </c:pt>
                <c:pt idx="132">
                  <c:v>0</c:v>
                </c:pt>
                <c:pt idx="133">
                  <c:v>-0.04</c:v>
                </c:pt>
                <c:pt idx="134">
                  <c:v>-0.08</c:v>
                </c:pt>
                <c:pt idx="135">
                  <c:v>-0.04</c:v>
                </c:pt>
                <c:pt idx="136">
                  <c:v>-0.04</c:v>
                </c:pt>
                <c:pt idx="137">
                  <c:v>0</c:v>
                </c:pt>
                <c:pt idx="138">
                  <c:v>0</c:v>
                </c:pt>
                <c:pt idx="139">
                  <c:v>-0.04</c:v>
                </c:pt>
                <c:pt idx="140">
                  <c:v>-0.04</c:v>
                </c:pt>
                <c:pt idx="141">
                  <c:v>-0.04</c:v>
                </c:pt>
                <c:pt idx="142">
                  <c:v>-0.08</c:v>
                </c:pt>
                <c:pt idx="143">
                  <c:v>-0.04</c:v>
                </c:pt>
                <c:pt idx="144">
                  <c:v>0</c:v>
                </c:pt>
                <c:pt idx="145">
                  <c:v>0</c:v>
                </c:pt>
                <c:pt idx="146">
                  <c:v>-0.04</c:v>
                </c:pt>
                <c:pt idx="147">
                  <c:v>-0.04</c:v>
                </c:pt>
                <c:pt idx="148">
                  <c:v>-0.04</c:v>
                </c:pt>
                <c:pt idx="149">
                  <c:v>-0.04</c:v>
                </c:pt>
                <c:pt idx="150">
                  <c:v>-0.08</c:v>
                </c:pt>
                <c:pt idx="151">
                  <c:v>0</c:v>
                </c:pt>
                <c:pt idx="152">
                  <c:v>-0.04</c:v>
                </c:pt>
                <c:pt idx="153">
                  <c:v>-0.08</c:v>
                </c:pt>
                <c:pt idx="154">
                  <c:v>0</c:v>
                </c:pt>
                <c:pt idx="155">
                  <c:v>-0.04</c:v>
                </c:pt>
                <c:pt idx="156">
                  <c:v>0</c:v>
                </c:pt>
                <c:pt idx="157">
                  <c:v>-0.04</c:v>
                </c:pt>
                <c:pt idx="158">
                  <c:v>0</c:v>
                </c:pt>
                <c:pt idx="159">
                  <c:v>-0.24</c:v>
                </c:pt>
                <c:pt idx="160">
                  <c:v>-0.48</c:v>
                </c:pt>
                <c:pt idx="161">
                  <c:v>-0.36</c:v>
                </c:pt>
                <c:pt idx="162">
                  <c:v>-0.16</c:v>
                </c:pt>
                <c:pt idx="163">
                  <c:v>-0.12</c:v>
                </c:pt>
                <c:pt idx="164">
                  <c:v>-0.16</c:v>
                </c:pt>
                <c:pt idx="165">
                  <c:v>-0.08</c:v>
                </c:pt>
                <c:pt idx="166">
                  <c:v>-0.12</c:v>
                </c:pt>
                <c:pt idx="167">
                  <c:v>0</c:v>
                </c:pt>
                <c:pt idx="168">
                  <c:v>-0.04</c:v>
                </c:pt>
                <c:pt idx="169">
                  <c:v>0</c:v>
                </c:pt>
                <c:pt idx="170">
                  <c:v>0</c:v>
                </c:pt>
                <c:pt idx="171">
                  <c:v>-0.04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0.04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0.04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-0.04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0.08</c:v>
                </c:pt>
                <c:pt idx="193">
                  <c:v>-0.04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0.04</c:v>
                </c:pt>
                <c:pt idx="201">
                  <c:v>0.32</c:v>
                </c:pt>
                <c:pt idx="202">
                  <c:v>0.44</c:v>
                </c:pt>
                <c:pt idx="203">
                  <c:v>0.2</c:v>
                </c:pt>
                <c:pt idx="204">
                  <c:v>0.08</c:v>
                </c:pt>
                <c:pt idx="205">
                  <c:v>0.08</c:v>
                </c:pt>
                <c:pt idx="206">
                  <c:v>0.08</c:v>
                </c:pt>
                <c:pt idx="207">
                  <c:v>0.16</c:v>
                </c:pt>
                <c:pt idx="208">
                  <c:v>0.08</c:v>
                </c:pt>
                <c:pt idx="209">
                  <c:v>0.04</c:v>
                </c:pt>
                <c:pt idx="210">
                  <c:v>-0.04</c:v>
                </c:pt>
                <c:pt idx="211">
                  <c:v>-0.04</c:v>
                </c:pt>
                <c:pt idx="212">
                  <c:v>-0.04</c:v>
                </c:pt>
                <c:pt idx="213">
                  <c:v>0</c:v>
                </c:pt>
                <c:pt idx="214">
                  <c:v>-0.04</c:v>
                </c:pt>
                <c:pt idx="215">
                  <c:v>-0.04</c:v>
                </c:pt>
                <c:pt idx="216">
                  <c:v>-0.04</c:v>
                </c:pt>
                <c:pt idx="217">
                  <c:v>-0.08</c:v>
                </c:pt>
                <c:pt idx="218">
                  <c:v>-0.04</c:v>
                </c:pt>
                <c:pt idx="219">
                  <c:v>-0.04</c:v>
                </c:pt>
                <c:pt idx="220">
                  <c:v>-0.04</c:v>
                </c:pt>
                <c:pt idx="221">
                  <c:v>0</c:v>
                </c:pt>
                <c:pt idx="222">
                  <c:v>-0.04</c:v>
                </c:pt>
                <c:pt idx="223">
                  <c:v>-0.04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-0.04</c:v>
                </c:pt>
                <c:pt idx="228">
                  <c:v>0</c:v>
                </c:pt>
                <c:pt idx="229">
                  <c:v>-0.04</c:v>
                </c:pt>
                <c:pt idx="230">
                  <c:v>0</c:v>
                </c:pt>
                <c:pt idx="231">
                  <c:v>-0.04</c:v>
                </c:pt>
                <c:pt idx="232">
                  <c:v>-0.04</c:v>
                </c:pt>
                <c:pt idx="233">
                  <c:v>-0.04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-0.04</c:v>
                </c:pt>
                <c:pt idx="238">
                  <c:v>0</c:v>
                </c:pt>
                <c:pt idx="239">
                  <c:v>0</c:v>
                </c:pt>
                <c:pt idx="240">
                  <c:v>-0.04</c:v>
                </c:pt>
                <c:pt idx="241">
                  <c:v>0</c:v>
                </c:pt>
                <c:pt idx="242">
                  <c:v>-0.08</c:v>
                </c:pt>
                <c:pt idx="243">
                  <c:v>-0.4</c:v>
                </c:pt>
                <c:pt idx="244">
                  <c:v>-0.4</c:v>
                </c:pt>
                <c:pt idx="245">
                  <c:v>-0.2</c:v>
                </c:pt>
                <c:pt idx="246">
                  <c:v>-0.08</c:v>
                </c:pt>
                <c:pt idx="247">
                  <c:v>-0.2</c:v>
                </c:pt>
                <c:pt idx="248">
                  <c:v>-0.12</c:v>
                </c:pt>
                <c:pt idx="249">
                  <c:v>-0.04</c:v>
                </c:pt>
                <c:pt idx="250">
                  <c:v>-0.08</c:v>
                </c:pt>
                <c:pt idx="251">
                  <c:v>-0.04</c:v>
                </c:pt>
                <c:pt idx="252">
                  <c:v>0</c:v>
                </c:pt>
                <c:pt idx="253">
                  <c:v>-0.04</c:v>
                </c:pt>
                <c:pt idx="254">
                  <c:v>0.04</c:v>
                </c:pt>
                <c:pt idx="255">
                  <c:v>-0.04</c:v>
                </c:pt>
                <c:pt idx="256">
                  <c:v>0</c:v>
                </c:pt>
                <c:pt idx="257">
                  <c:v>0.04</c:v>
                </c:pt>
                <c:pt idx="258">
                  <c:v>0</c:v>
                </c:pt>
                <c:pt idx="259">
                  <c:v>-0.04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-0.04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-0.04</c:v>
                </c:pt>
                <c:pt idx="275">
                  <c:v>0.04</c:v>
                </c:pt>
                <c:pt idx="276">
                  <c:v>0.04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-0.04</c:v>
                </c:pt>
                <c:pt idx="284">
                  <c:v>0.12</c:v>
                </c:pt>
                <c:pt idx="285">
                  <c:v>0.52</c:v>
                </c:pt>
                <c:pt idx="286">
                  <c:v>0.32</c:v>
                </c:pt>
                <c:pt idx="287">
                  <c:v>0.16</c:v>
                </c:pt>
                <c:pt idx="288">
                  <c:v>0.12</c:v>
                </c:pt>
                <c:pt idx="289">
                  <c:v>0.12</c:v>
                </c:pt>
                <c:pt idx="290">
                  <c:v>0.08</c:v>
                </c:pt>
                <c:pt idx="291">
                  <c:v>0.04</c:v>
                </c:pt>
                <c:pt idx="292">
                  <c:v>-0.04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-0.04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-0.04</c:v>
                </c:pt>
                <c:pt idx="302">
                  <c:v>-0.04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-0.04</c:v>
                </c:pt>
                <c:pt idx="308">
                  <c:v>-0.04</c:v>
                </c:pt>
                <c:pt idx="309">
                  <c:v>-0.04</c:v>
                </c:pt>
                <c:pt idx="310">
                  <c:v>-0.04</c:v>
                </c:pt>
                <c:pt idx="311">
                  <c:v>-0.04</c:v>
                </c:pt>
                <c:pt idx="312">
                  <c:v>-0.04</c:v>
                </c:pt>
                <c:pt idx="313">
                  <c:v>-0.04</c:v>
                </c:pt>
                <c:pt idx="314">
                  <c:v>0.08</c:v>
                </c:pt>
                <c:pt idx="315">
                  <c:v>-0.04</c:v>
                </c:pt>
                <c:pt idx="316">
                  <c:v>-0.04</c:v>
                </c:pt>
                <c:pt idx="317">
                  <c:v>0</c:v>
                </c:pt>
                <c:pt idx="318">
                  <c:v>-0.12</c:v>
                </c:pt>
                <c:pt idx="319">
                  <c:v>-0.04</c:v>
                </c:pt>
                <c:pt idx="320">
                  <c:v>0.04</c:v>
                </c:pt>
                <c:pt idx="321">
                  <c:v>-0.04</c:v>
                </c:pt>
                <c:pt idx="322">
                  <c:v>-0.04</c:v>
                </c:pt>
                <c:pt idx="323">
                  <c:v>0</c:v>
                </c:pt>
                <c:pt idx="324">
                  <c:v>-0.04</c:v>
                </c:pt>
                <c:pt idx="325">
                  <c:v>-0.44</c:v>
                </c:pt>
                <c:pt idx="326">
                  <c:v>-0.6</c:v>
                </c:pt>
                <c:pt idx="327">
                  <c:v>-0.52</c:v>
                </c:pt>
                <c:pt idx="328">
                  <c:v>-0.28000000000000003</c:v>
                </c:pt>
                <c:pt idx="329">
                  <c:v>-0.16</c:v>
                </c:pt>
                <c:pt idx="330">
                  <c:v>-0.16</c:v>
                </c:pt>
                <c:pt idx="331">
                  <c:v>-0.2</c:v>
                </c:pt>
                <c:pt idx="332">
                  <c:v>-0.2</c:v>
                </c:pt>
                <c:pt idx="333">
                  <c:v>-0.04</c:v>
                </c:pt>
                <c:pt idx="334">
                  <c:v>-0.04</c:v>
                </c:pt>
                <c:pt idx="335">
                  <c:v>-0.04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-0.04</c:v>
                </c:pt>
                <c:pt idx="348">
                  <c:v>0</c:v>
                </c:pt>
                <c:pt idx="349">
                  <c:v>0.08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0.04</c:v>
                </c:pt>
                <c:pt idx="355">
                  <c:v>0.04</c:v>
                </c:pt>
                <c:pt idx="356">
                  <c:v>-0.04</c:v>
                </c:pt>
                <c:pt idx="357">
                  <c:v>0</c:v>
                </c:pt>
                <c:pt idx="358">
                  <c:v>-0.04</c:v>
                </c:pt>
                <c:pt idx="359">
                  <c:v>0.04</c:v>
                </c:pt>
                <c:pt idx="360">
                  <c:v>-0.04</c:v>
                </c:pt>
                <c:pt idx="361">
                  <c:v>0.04</c:v>
                </c:pt>
                <c:pt idx="362">
                  <c:v>0.08</c:v>
                </c:pt>
                <c:pt idx="363">
                  <c:v>0</c:v>
                </c:pt>
                <c:pt idx="364">
                  <c:v>0</c:v>
                </c:pt>
                <c:pt idx="365">
                  <c:v>0.04</c:v>
                </c:pt>
                <c:pt idx="366">
                  <c:v>0</c:v>
                </c:pt>
                <c:pt idx="367">
                  <c:v>0.08</c:v>
                </c:pt>
                <c:pt idx="368">
                  <c:v>0.4</c:v>
                </c:pt>
                <c:pt idx="369">
                  <c:v>0.4</c:v>
                </c:pt>
                <c:pt idx="370">
                  <c:v>0.2</c:v>
                </c:pt>
                <c:pt idx="371">
                  <c:v>0.12</c:v>
                </c:pt>
                <c:pt idx="372">
                  <c:v>0.08</c:v>
                </c:pt>
                <c:pt idx="373">
                  <c:v>0.12</c:v>
                </c:pt>
                <c:pt idx="374">
                  <c:v>0.16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-0.04</c:v>
                </c:pt>
                <c:pt idx="380">
                  <c:v>-0.04</c:v>
                </c:pt>
                <c:pt idx="381">
                  <c:v>-0.04</c:v>
                </c:pt>
                <c:pt idx="382">
                  <c:v>0</c:v>
                </c:pt>
                <c:pt idx="383">
                  <c:v>-0.04</c:v>
                </c:pt>
                <c:pt idx="384">
                  <c:v>0</c:v>
                </c:pt>
                <c:pt idx="385">
                  <c:v>-0.04</c:v>
                </c:pt>
                <c:pt idx="386">
                  <c:v>-0.04</c:v>
                </c:pt>
                <c:pt idx="387">
                  <c:v>0</c:v>
                </c:pt>
                <c:pt idx="388">
                  <c:v>-0.04</c:v>
                </c:pt>
                <c:pt idx="389">
                  <c:v>0</c:v>
                </c:pt>
                <c:pt idx="390">
                  <c:v>0</c:v>
                </c:pt>
                <c:pt idx="391">
                  <c:v>-0.04</c:v>
                </c:pt>
                <c:pt idx="392">
                  <c:v>-0.04</c:v>
                </c:pt>
                <c:pt idx="393">
                  <c:v>-0.04</c:v>
                </c:pt>
                <c:pt idx="394">
                  <c:v>-0.04</c:v>
                </c:pt>
                <c:pt idx="395">
                  <c:v>0.04</c:v>
                </c:pt>
                <c:pt idx="396">
                  <c:v>0</c:v>
                </c:pt>
                <c:pt idx="397">
                  <c:v>-0.04</c:v>
                </c:pt>
                <c:pt idx="398">
                  <c:v>0</c:v>
                </c:pt>
                <c:pt idx="399">
                  <c:v>-0.04</c:v>
                </c:pt>
                <c:pt idx="400">
                  <c:v>0</c:v>
                </c:pt>
                <c:pt idx="401">
                  <c:v>-0.04</c:v>
                </c:pt>
                <c:pt idx="402">
                  <c:v>-0.04</c:v>
                </c:pt>
                <c:pt idx="403">
                  <c:v>0</c:v>
                </c:pt>
                <c:pt idx="404">
                  <c:v>-0.04</c:v>
                </c:pt>
                <c:pt idx="405">
                  <c:v>-0.04</c:v>
                </c:pt>
                <c:pt idx="406">
                  <c:v>0.04</c:v>
                </c:pt>
                <c:pt idx="407">
                  <c:v>0</c:v>
                </c:pt>
                <c:pt idx="408">
                  <c:v>-0.04</c:v>
                </c:pt>
                <c:pt idx="409">
                  <c:v>-0.28000000000000003</c:v>
                </c:pt>
                <c:pt idx="410">
                  <c:v>-0.44</c:v>
                </c:pt>
                <c:pt idx="411">
                  <c:v>-0.4</c:v>
                </c:pt>
                <c:pt idx="412">
                  <c:v>-0.16</c:v>
                </c:pt>
                <c:pt idx="413">
                  <c:v>-0.08</c:v>
                </c:pt>
                <c:pt idx="414">
                  <c:v>-0.2</c:v>
                </c:pt>
                <c:pt idx="415">
                  <c:v>-0.16</c:v>
                </c:pt>
                <c:pt idx="416">
                  <c:v>-0.04</c:v>
                </c:pt>
                <c:pt idx="417">
                  <c:v>-0.04</c:v>
                </c:pt>
                <c:pt idx="418">
                  <c:v>0</c:v>
                </c:pt>
                <c:pt idx="419">
                  <c:v>0.08</c:v>
                </c:pt>
                <c:pt idx="420">
                  <c:v>0</c:v>
                </c:pt>
                <c:pt idx="421">
                  <c:v>0</c:v>
                </c:pt>
                <c:pt idx="422">
                  <c:v>0.04</c:v>
                </c:pt>
                <c:pt idx="423">
                  <c:v>-0.04</c:v>
                </c:pt>
                <c:pt idx="424">
                  <c:v>-0.04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0.08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0.04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0.04</c:v>
                </c:pt>
                <c:pt idx="444">
                  <c:v>0.04</c:v>
                </c:pt>
                <c:pt idx="445">
                  <c:v>-0.04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0.24</c:v>
                </c:pt>
                <c:pt idx="452">
                  <c:v>0.52</c:v>
                </c:pt>
                <c:pt idx="453">
                  <c:v>0.32</c:v>
                </c:pt>
                <c:pt idx="454">
                  <c:v>0.16</c:v>
                </c:pt>
                <c:pt idx="455">
                  <c:v>0.08</c:v>
                </c:pt>
                <c:pt idx="456">
                  <c:v>0.16</c:v>
                </c:pt>
                <c:pt idx="457">
                  <c:v>0.08</c:v>
                </c:pt>
                <c:pt idx="458">
                  <c:v>0.04</c:v>
                </c:pt>
                <c:pt idx="459">
                  <c:v>0.04</c:v>
                </c:pt>
                <c:pt idx="460">
                  <c:v>-0.04</c:v>
                </c:pt>
                <c:pt idx="461">
                  <c:v>-0.04</c:v>
                </c:pt>
                <c:pt idx="462">
                  <c:v>0</c:v>
                </c:pt>
                <c:pt idx="463">
                  <c:v>-0.04</c:v>
                </c:pt>
                <c:pt idx="464">
                  <c:v>0.08</c:v>
                </c:pt>
                <c:pt idx="465">
                  <c:v>0.04</c:v>
                </c:pt>
                <c:pt idx="466">
                  <c:v>-0.04</c:v>
                </c:pt>
                <c:pt idx="467">
                  <c:v>0</c:v>
                </c:pt>
                <c:pt idx="468">
                  <c:v>0</c:v>
                </c:pt>
                <c:pt idx="469">
                  <c:v>-0.04</c:v>
                </c:pt>
                <c:pt idx="470">
                  <c:v>0</c:v>
                </c:pt>
                <c:pt idx="471">
                  <c:v>-0.04</c:v>
                </c:pt>
                <c:pt idx="472">
                  <c:v>-0.04</c:v>
                </c:pt>
                <c:pt idx="473">
                  <c:v>0</c:v>
                </c:pt>
                <c:pt idx="474">
                  <c:v>-0.04</c:v>
                </c:pt>
                <c:pt idx="475">
                  <c:v>-0.04</c:v>
                </c:pt>
                <c:pt idx="476">
                  <c:v>0.04</c:v>
                </c:pt>
                <c:pt idx="477">
                  <c:v>0</c:v>
                </c:pt>
                <c:pt idx="478">
                  <c:v>0</c:v>
                </c:pt>
                <c:pt idx="479">
                  <c:v>-0.04</c:v>
                </c:pt>
                <c:pt idx="480">
                  <c:v>0.04</c:v>
                </c:pt>
                <c:pt idx="481">
                  <c:v>-0.08</c:v>
                </c:pt>
                <c:pt idx="482">
                  <c:v>0</c:v>
                </c:pt>
                <c:pt idx="483">
                  <c:v>-0.04</c:v>
                </c:pt>
                <c:pt idx="484">
                  <c:v>0</c:v>
                </c:pt>
                <c:pt idx="485">
                  <c:v>-0.04</c:v>
                </c:pt>
                <c:pt idx="486">
                  <c:v>0</c:v>
                </c:pt>
                <c:pt idx="487">
                  <c:v>0</c:v>
                </c:pt>
                <c:pt idx="488">
                  <c:v>-0.04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-0.08</c:v>
                </c:pt>
                <c:pt idx="493">
                  <c:v>-0.36</c:v>
                </c:pt>
                <c:pt idx="494">
                  <c:v>-0.48</c:v>
                </c:pt>
                <c:pt idx="495">
                  <c:v>-0.2</c:v>
                </c:pt>
                <c:pt idx="496">
                  <c:v>-0.12</c:v>
                </c:pt>
                <c:pt idx="497">
                  <c:v>-0.2</c:v>
                </c:pt>
                <c:pt idx="498">
                  <c:v>-0.12</c:v>
                </c:pt>
                <c:pt idx="499">
                  <c:v>-0.08</c:v>
                </c:pt>
                <c:pt idx="500">
                  <c:v>-0.08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-0.04</c:v>
                </c:pt>
                <c:pt idx="513">
                  <c:v>-0.04</c:v>
                </c:pt>
                <c:pt idx="514">
                  <c:v>0</c:v>
                </c:pt>
                <c:pt idx="515">
                  <c:v>0</c:v>
                </c:pt>
                <c:pt idx="516">
                  <c:v>-0.04</c:v>
                </c:pt>
                <c:pt idx="517">
                  <c:v>0</c:v>
                </c:pt>
                <c:pt idx="518">
                  <c:v>0</c:v>
                </c:pt>
                <c:pt idx="519">
                  <c:v>0.04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-0.04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0.04</c:v>
                </c:pt>
                <c:pt idx="528">
                  <c:v>0.04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0.08</c:v>
                </c:pt>
                <c:pt idx="535">
                  <c:v>0.44</c:v>
                </c:pt>
                <c:pt idx="536">
                  <c:v>0.32</c:v>
                </c:pt>
                <c:pt idx="537">
                  <c:v>0.2</c:v>
                </c:pt>
                <c:pt idx="538">
                  <c:v>0.04</c:v>
                </c:pt>
                <c:pt idx="539">
                  <c:v>0.12</c:v>
                </c:pt>
                <c:pt idx="540">
                  <c:v>0.04</c:v>
                </c:pt>
                <c:pt idx="541">
                  <c:v>0.12</c:v>
                </c:pt>
                <c:pt idx="542">
                  <c:v>0</c:v>
                </c:pt>
                <c:pt idx="543">
                  <c:v>0</c:v>
                </c:pt>
                <c:pt idx="544">
                  <c:v>-0.04</c:v>
                </c:pt>
                <c:pt idx="545">
                  <c:v>0</c:v>
                </c:pt>
                <c:pt idx="546">
                  <c:v>-0.04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-0.04</c:v>
                </c:pt>
                <c:pt idx="551">
                  <c:v>0</c:v>
                </c:pt>
                <c:pt idx="552">
                  <c:v>-0.04</c:v>
                </c:pt>
                <c:pt idx="553">
                  <c:v>0.04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-0.04</c:v>
                </c:pt>
                <c:pt idx="560">
                  <c:v>-0.04</c:v>
                </c:pt>
                <c:pt idx="561">
                  <c:v>-0.04</c:v>
                </c:pt>
                <c:pt idx="562">
                  <c:v>-0.04</c:v>
                </c:pt>
                <c:pt idx="563">
                  <c:v>-0.04</c:v>
                </c:pt>
                <c:pt idx="564">
                  <c:v>-0.04</c:v>
                </c:pt>
                <c:pt idx="565">
                  <c:v>-0.04</c:v>
                </c:pt>
                <c:pt idx="566">
                  <c:v>0</c:v>
                </c:pt>
                <c:pt idx="567">
                  <c:v>0</c:v>
                </c:pt>
                <c:pt idx="568">
                  <c:v>-0.04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-0.04</c:v>
                </c:pt>
                <c:pt idx="574">
                  <c:v>0</c:v>
                </c:pt>
                <c:pt idx="575">
                  <c:v>0</c:v>
                </c:pt>
                <c:pt idx="576">
                  <c:v>-0.24</c:v>
                </c:pt>
                <c:pt idx="577">
                  <c:v>-0.48</c:v>
                </c:pt>
                <c:pt idx="578">
                  <c:v>-0.32</c:v>
                </c:pt>
                <c:pt idx="579">
                  <c:v>-0.16</c:v>
                </c:pt>
                <c:pt idx="580">
                  <c:v>-0.2</c:v>
                </c:pt>
                <c:pt idx="581">
                  <c:v>-0.16</c:v>
                </c:pt>
                <c:pt idx="582">
                  <c:v>-0.12</c:v>
                </c:pt>
                <c:pt idx="583">
                  <c:v>-0.08</c:v>
                </c:pt>
                <c:pt idx="584">
                  <c:v>0</c:v>
                </c:pt>
                <c:pt idx="585">
                  <c:v>0</c:v>
                </c:pt>
                <c:pt idx="586">
                  <c:v>-0.04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0.04</c:v>
                </c:pt>
                <c:pt idx="592">
                  <c:v>0.08</c:v>
                </c:pt>
                <c:pt idx="593">
                  <c:v>0.04</c:v>
                </c:pt>
                <c:pt idx="594">
                  <c:v>0</c:v>
                </c:pt>
                <c:pt idx="595">
                  <c:v>0.04</c:v>
                </c:pt>
                <c:pt idx="596">
                  <c:v>0.04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-0.04</c:v>
                </c:pt>
                <c:pt idx="609">
                  <c:v>-0.04</c:v>
                </c:pt>
                <c:pt idx="610">
                  <c:v>0.04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-0.04</c:v>
                </c:pt>
                <c:pt idx="616">
                  <c:v>0.08</c:v>
                </c:pt>
                <c:pt idx="617">
                  <c:v>0.04</c:v>
                </c:pt>
                <c:pt idx="618">
                  <c:v>0.32</c:v>
                </c:pt>
                <c:pt idx="619">
                  <c:v>0.48</c:v>
                </c:pt>
                <c:pt idx="620">
                  <c:v>0.2</c:v>
                </c:pt>
                <c:pt idx="621">
                  <c:v>0.08</c:v>
                </c:pt>
                <c:pt idx="622">
                  <c:v>0.12</c:v>
                </c:pt>
                <c:pt idx="623">
                  <c:v>0.12</c:v>
                </c:pt>
                <c:pt idx="624">
                  <c:v>0.04</c:v>
                </c:pt>
                <c:pt idx="625">
                  <c:v>0</c:v>
                </c:pt>
                <c:pt idx="626">
                  <c:v>0</c:v>
                </c:pt>
                <c:pt idx="627">
                  <c:v>-0.04</c:v>
                </c:pt>
                <c:pt idx="628">
                  <c:v>-0.04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-0.04</c:v>
                </c:pt>
                <c:pt idx="633">
                  <c:v>-0.04</c:v>
                </c:pt>
                <c:pt idx="634">
                  <c:v>-0.04</c:v>
                </c:pt>
                <c:pt idx="635">
                  <c:v>-0.04</c:v>
                </c:pt>
                <c:pt idx="636">
                  <c:v>0</c:v>
                </c:pt>
                <c:pt idx="637">
                  <c:v>-0.04</c:v>
                </c:pt>
                <c:pt idx="638">
                  <c:v>0</c:v>
                </c:pt>
                <c:pt idx="639">
                  <c:v>0</c:v>
                </c:pt>
                <c:pt idx="640">
                  <c:v>-0.04</c:v>
                </c:pt>
                <c:pt idx="641">
                  <c:v>-0.08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-0.04</c:v>
                </c:pt>
                <c:pt idx="646">
                  <c:v>-0.04</c:v>
                </c:pt>
                <c:pt idx="647">
                  <c:v>-0.04</c:v>
                </c:pt>
                <c:pt idx="648">
                  <c:v>-0.04</c:v>
                </c:pt>
                <c:pt idx="649">
                  <c:v>-0.04</c:v>
                </c:pt>
                <c:pt idx="650">
                  <c:v>0</c:v>
                </c:pt>
                <c:pt idx="651">
                  <c:v>-0.04</c:v>
                </c:pt>
                <c:pt idx="652">
                  <c:v>-0.04</c:v>
                </c:pt>
                <c:pt idx="653">
                  <c:v>0</c:v>
                </c:pt>
                <c:pt idx="654">
                  <c:v>-0.04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-0.04</c:v>
                </c:pt>
                <c:pt idx="659">
                  <c:v>-0.12</c:v>
                </c:pt>
                <c:pt idx="660">
                  <c:v>-0.44</c:v>
                </c:pt>
                <c:pt idx="661">
                  <c:v>-0.48</c:v>
                </c:pt>
                <c:pt idx="662">
                  <c:v>-0.24</c:v>
                </c:pt>
                <c:pt idx="663">
                  <c:v>-0.08</c:v>
                </c:pt>
                <c:pt idx="664">
                  <c:v>-0.12</c:v>
                </c:pt>
                <c:pt idx="665">
                  <c:v>-0.16</c:v>
                </c:pt>
                <c:pt idx="666">
                  <c:v>-0.08</c:v>
                </c:pt>
                <c:pt idx="667">
                  <c:v>-0.04</c:v>
                </c:pt>
                <c:pt idx="668">
                  <c:v>0</c:v>
                </c:pt>
                <c:pt idx="669">
                  <c:v>-0.04</c:v>
                </c:pt>
                <c:pt idx="670">
                  <c:v>0</c:v>
                </c:pt>
                <c:pt idx="671">
                  <c:v>-0.04</c:v>
                </c:pt>
                <c:pt idx="672">
                  <c:v>0.04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0.04</c:v>
                </c:pt>
                <c:pt idx="679">
                  <c:v>0</c:v>
                </c:pt>
                <c:pt idx="680">
                  <c:v>0.04</c:v>
                </c:pt>
                <c:pt idx="681">
                  <c:v>0.04</c:v>
                </c:pt>
                <c:pt idx="682">
                  <c:v>0</c:v>
                </c:pt>
                <c:pt idx="683">
                  <c:v>-0.04</c:v>
                </c:pt>
                <c:pt idx="684">
                  <c:v>0</c:v>
                </c:pt>
                <c:pt idx="685">
                  <c:v>-0.04</c:v>
                </c:pt>
                <c:pt idx="686">
                  <c:v>0</c:v>
                </c:pt>
                <c:pt idx="687">
                  <c:v>0.04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0.04</c:v>
                </c:pt>
                <c:pt idx="693">
                  <c:v>0</c:v>
                </c:pt>
                <c:pt idx="694">
                  <c:v>0</c:v>
                </c:pt>
                <c:pt idx="695">
                  <c:v>-0.04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0.16</c:v>
                </c:pt>
                <c:pt idx="702">
                  <c:v>0.48</c:v>
                </c:pt>
                <c:pt idx="703">
                  <c:v>0.32</c:v>
                </c:pt>
                <c:pt idx="704">
                  <c:v>0.04</c:v>
                </c:pt>
                <c:pt idx="705">
                  <c:v>0.16</c:v>
                </c:pt>
                <c:pt idx="706">
                  <c:v>0.12</c:v>
                </c:pt>
                <c:pt idx="707">
                  <c:v>0.08</c:v>
                </c:pt>
                <c:pt idx="708">
                  <c:v>0.08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-0.04</c:v>
                </c:pt>
                <c:pt idx="713">
                  <c:v>0.04</c:v>
                </c:pt>
                <c:pt idx="714">
                  <c:v>-0.04</c:v>
                </c:pt>
                <c:pt idx="715">
                  <c:v>0</c:v>
                </c:pt>
                <c:pt idx="716">
                  <c:v>-0.04</c:v>
                </c:pt>
                <c:pt idx="717">
                  <c:v>0</c:v>
                </c:pt>
                <c:pt idx="718">
                  <c:v>-0.08</c:v>
                </c:pt>
                <c:pt idx="719">
                  <c:v>-0.04</c:v>
                </c:pt>
                <c:pt idx="720">
                  <c:v>-0.04</c:v>
                </c:pt>
                <c:pt idx="721">
                  <c:v>0</c:v>
                </c:pt>
                <c:pt idx="722">
                  <c:v>-0.04</c:v>
                </c:pt>
                <c:pt idx="723">
                  <c:v>-0.04</c:v>
                </c:pt>
                <c:pt idx="724">
                  <c:v>-0.04</c:v>
                </c:pt>
                <c:pt idx="725">
                  <c:v>0</c:v>
                </c:pt>
                <c:pt idx="726">
                  <c:v>-0.04</c:v>
                </c:pt>
                <c:pt idx="727">
                  <c:v>0</c:v>
                </c:pt>
                <c:pt idx="728">
                  <c:v>0</c:v>
                </c:pt>
                <c:pt idx="729">
                  <c:v>-0.04</c:v>
                </c:pt>
                <c:pt idx="730">
                  <c:v>0</c:v>
                </c:pt>
                <c:pt idx="731">
                  <c:v>0</c:v>
                </c:pt>
                <c:pt idx="732">
                  <c:v>-0.04</c:v>
                </c:pt>
                <c:pt idx="733">
                  <c:v>-0.04</c:v>
                </c:pt>
                <c:pt idx="734">
                  <c:v>-0.04</c:v>
                </c:pt>
                <c:pt idx="735">
                  <c:v>-0.04</c:v>
                </c:pt>
                <c:pt idx="736">
                  <c:v>-0.04</c:v>
                </c:pt>
                <c:pt idx="737">
                  <c:v>-0.04</c:v>
                </c:pt>
                <c:pt idx="738">
                  <c:v>0</c:v>
                </c:pt>
                <c:pt idx="739">
                  <c:v>-0.04</c:v>
                </c:pt>
                <c:pt idx="740">
                  <c:v>-0.08</c:v>
                </c:pt>
                <c:pt idx="741">
                  <c:v>-0.08</c:v>
                </c:pt>
                <c:pt idx="742">
                  <c:v>-0.04</c:v>
                </c:pt>
                <c:pt idx="743">
                  <c:v>-0.32</c:v>
                </c:pt>
                <c:pt idx="744">
                  <c:v>-0.44</c:v>
                </c:pt>
                <c:pt idx="745">
                  <c:v>-0.28000000000000003</c:v>
                </c:pt>
                <c:pt idx="746">
                  <c:v>-0.08</c:v>
                </c:pt>
                <c:pt idx="747">
                  <c:v>-0.08</c:v>
                </c:pt>
                <c:pt idx="748">
                  <c:v>-0.12</c:v>
                </c:pt>
                <c:pt idx="749">
                  <c:v>-0.12</c:v>
                </c:pt>
                <c:pt idx="750">
                  <c:v>-0.04</c:v>
                </c:pt>
                <c:pt idx="751">
                  <c:v>-0.04</c:v>
                </c:pt>
                <c:pt idx="752">
                  <c:v>-0.04</c:v>
                </c:pt>
                <c:pt idx="753">
                  <c:v>0</c:v>
                </c:pt>
                <c:pt idx="754">
                  <c:v>0.08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-0.04</c:v>
                </c:pt>
                <c:pt idx="760">
                  <c:v>0</c:v>
                </c:pt>
                <c:pt idx="761">
                  <c:v>-0.04</c:v>
                </c:pt>
                <c:pt idx="762">
                  <c:v>0.08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0.08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0.08</c:v>
                </c:pt>
                <c:pt idx="775">
                  <c:v>0</c:v>
                </c:pt>
                <c:pt idx="776">
                  <c:v>0.04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-0.12</c:v>
                </c:pt>
                <c:pt idx="784">
                  <c:v>0.08</c:v>
                </c:pt>
                <c:pt idx="785">
                  <c:v>0.36</c:v>
                </c:pt>
                <c:pt idx="786">
                  <c:v>0.4</c:v>
                </c:pt>
                <c:pt idx="787">
                  <c:v>0.16</c:v>
                </c:pt>
                <c:pt idx="788">
                  <c:v>0.08</c:v>
                </c:pt>
                <c:pt idx="789">
                  <c:v>0.08</c:v>
                </c:pt>
                <c:pt idx="790">
                  <c:v>0.12</c:v>
                </c:pt>
                <c:pt idx="791">
                  <c:v>0</c:v>
                </c:pt>
                <c:pt idx="792">
                  <c:v>0.04</c:v>
                </c:pt>
                <c:pt idx="793">
                  <c:v>-0.04</c:v>
                </c:pt>
                <c:pt idx="794">
                  <c:v>0</c:v>
                </c:pt>
                <c:pt idx="795">
                  <c:v>-0.04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-0.08</c:v>
                </c:pt>
                <c:pt idx="801">
                  <c:v>-0.04</c:v>
                </c:pt>
                <c:pt idx="802">
                  <c:v>0</c:v>
                </c:pt>
                <c:pt idx="803">
                  <c:v>-0.08</c:v>
                </c:pt>
                <c:pt idx="804">
                  <c:v>-0.04</c:v>
                </c:pt>
                <c:pt idx="805">
                  <c:v>-0.04</c:v>
                </c:pt>
                <c:pt idx="806">
                  <c:v>-0.04</c:v>
                </c:pt>
                <c:pt idx="807">
                  <c:v>-0.04</c:v>
                </c:pt>
                <c:pt idx="808">
                  <c:v>0</c:v>
                </c:pt>
                <c:pt idx="809">
                  <c:v>0</c:v>
                </c:pt>
                <c:pt idx="810">
                  <c:v>-0.04</c:v>
                </c:pt>
                <c:pt idx="811">
                  <c:v>0</c:v>
                </c:pt>
                <c:pt idx="812">
                  <c:v>0.04</c:v>
                </c:pt>
                <c:pt idx="813">
                  <c:v>-0.04</c:v>
                </c:pt>
                <c:pt idx="814">
                  <c:v>-0.04</c:v>
                </c:pt>
                <c:pt idx="815">
                  <c:v>-0.04</c:v>
                </c:pt>
                <c:pt idx="816">
                  <c:v>-0.04</c:v>
                </c:pt>
                <c:pt idx="817">
                  <c:v>0</c:v>
                </c:pt>
                <c:pt idx="818">
                  <c:v>-0.04</c:v>
                </c:pt>
                <c:pt idx="819">
                  <c:v>-0.04</c:v>
                </c:pt>
                <c:pt idx="820">
                  <c:v>0</c:v>
                </c:pt>
                <c:pt idx="821">
                  <c:v>-0.08</c:v>
                </c:pt>
                <c:pt idx="822">
                  <c:v>-0.04</c:v>
                </c:pt>
                <c:pt idx="823">
                  <c:v>0</c:v>
                </c:pt>
                <c:pt idx="824">
                  <c:v>-0.04</c:v>
                </c:pt>
                <c:pt idx="825">
                  <c:v>-0.04</c:v>
                </c:pt>
                <c:pt idx="826">
                  <c:v>-0.2</c:v>
                </c:pt>
                <c:pt idx="827">
                  <c:v>-0.48</c:v>
                </c:pt>
                <c:pt idx="828">
                  <c:v>-0.32</c:v>
                </c:pt>
                <c:pt idx="829">
                  <c:v>-0.16</c:v>
                </c:pt>
                <c:pt idx="830">
                  <c:v>-0.12</c:v>
                </c:pt>
                <c:pt idx="831">
                  <c:v>-0.12</c:v>
                </c:pt>
                <c:pt idx="832">
                  <c:v>-0.16</c:v>
                </c:pt>
                <c:pt idx="833">
                  <c:v>-0.12</c:v>
                </c:pt>
                <c:pt idx="834">
                  <c:v>-0.04</c:v>
                </c:pt>
                <c:pt idx="835">
                  <c:v>0</c:v>
                </c:pt>
                <c:pt idx="836">
                  <c:v>0</c:v>
                </c:pt>
                <c:pt idx="837">
                  <c:v>-0.04</c:v>
                </c:pt>
                <c:pt idx="838">
                  <c:v>0</c:v>
                </c:pt>
                <c:pt idx="839">
                  <c:v>0</c:v>
                </c:pt>
                <c:pt idx="840">
                  <c:v>0.08</c:v>
                </c:pt>
                <c:pt idx="841">
                  <c:v>0</c:v>
                </c:pt>
                <c:pt idx="842">
                  <c:v>0.04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0.04</c:v>
                </c:pt>
                <c:pt idx="851">
                  <c:v>0</c:v>
                </c:pt>
                <c:pt idx="852">
                  <c:v>0</c:v>
                </c:pt>
                <c:pt idx="853">
                  <c:v>-0.04</c:v>
                </c:pt>
                <c:pt idx="854">
                  <c:v>0</c:v>
                </c:pt>
                <c:pt idx="855">
                  <c:v>0</c:v>
                </c:pt>
                <c:pt idx="856">
                  <c:v>0.04</c:v>
                </c:pt>
                <c:pt idx="857">
                  <c:v>0</c:v>
                </c:pt>
                <c:pt idx="858">
                  <c:v>0</c:v>
                </c:pt>
                <c:pt idx="859">
                  <c:v>0.08</c:v>
                </c:pt>
                <c:pt idx="860">
                  <c:v>0</c:v>
                </c:pt>
                <c:pt idx="861">
                  <c:v>0.04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0.52</c:v>
                </c:pt>
                <c:pt idx="868">
                  <c:v>0.48</c:v>
                </c:pt>
                <c:pt idx="869">
                  <c:v>0.48</c:v>
                </c:pt>
                <c:pt idx="870">
                  <c:v>0.28000000000000003</c:v>
                </c:pt>
                <c:pt idx="871">
                  <c:v>0.08</c:v>
                </c:pt>
                <c:pt idx="872">
                  <c:v>0.24</c:v>
                </c:pt>
                <c:pt idx="873">
                  <c:v>0.12</c:v>
                </c:pt>
                <c:pt idx="874">
                  <c:v>0.08</c:v>
                </c:pt>
                <c:pt idx="875">
                  <c:v>0.04</c:v>
                </c:pt>
                <c:pt idx="876">
                  <c:v>0.08</c:v>
                </c:pt>
                <c:pt idx="877">
                  <c:v>-0.04</c:v>
                </c:pt>
                <c:pt idx="878">
                  <c:v>0</c:v>
                </c:pt>
                <c:pt idx="879">
                  <c:v>-0.04</c:v>
                </c:pt>
                <c:pt idx="880">
                  <c:v>-0.04</c:v>
                </c:pt>
                <c:pt idx="881">
                  <c:v>-0.04</c:v>
                </c:pt>
                <c:pt idx="882">
                  <c:v>-0.04</c:v>
                </c:pt>
                <c:pt idx="883">
                  <c:v>-0.04</c:v>
                </c:pt>
                <c:pt idx="884">
                  <c:v>-0.04</c:v>
                </c:pt>
                <c:pt idx="885">
                  <c:v>0</c:v>
                </c:pt>
                <c:pt idx="886">
                  <c:v>-0.04</c:v>
                </c:pt>
                <c:pt idx="887">
                  <c:v>-0.04</c:v>
                </c:pt>
                <c:pt idx="888">
                  <c:v>-0.04</c:v>
                </c:pt>
                <c:pt idx="889">
                  <c:v>0</c:v>
                </c:pt>
                <c:pt idx="890">
                  <c:v>-0.04</c:v>
                </c:pt>
                <c:pt idx="891">
                  <c:v>-0.04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-0.04</c:v>
                </c:pt>
                <c:pt idx="897">
                  <c:v>-0.04</c:v>
                </c:pt>
                <c:pt idx="898">
                  <c:v>-0.08</c:v>
                </c:pt>
                <c:pt idx="899">
                  <c:v>-0.08</c:v>
                </c:pt>
                <c:pt idx="900">
                  <c:v>-0.08</c:v>
                </c:pt>
                <c:pt idx="901">
                  <c:v>0</c:v>
                </c:pt>
                <c:pt idx="902">
                  <c:v>-0.04</c:v>
                </c:pt>
                <c:pt idx="903">
                  <c:v>-0.04</c:v>
                </c:pt>
                <c:pt idx="904">
                  <c:v>-0.04</c:v>
                </c:pt>
                <c:pt idx="905">
                  <c:v>-0.04</c:v>
                </c:pt>
                <c:pt idx="906">
                  <c:v>-0.04</c:v>
                </c:pt>
                <c:pt idx="907">
                  <c:v>-0.04</c:v>
                </c:pt>
                <c:pt idx="908">
                  <c:v>-0.04</c:v>
                </c:pt>
                <c:pt idx="909">
                  <c:v>-0.24</c:v>
                </c:pt>
                <c:pt idx="910">
                  <c:v>-0.48</c:v>
                </c:pt>
                <c:pt idx="911">
                  <c:v>-0.44</c:v>
                </c:pt>
                <c:pt idx="912">
                  <c:v>-0.24</c:v>
                </c:pt>
                <c:pt idx="913">
                  <c:v>-0.12</c:v>
                </c:pt>
                <c:pt idx="914">
                  <c:v>-0.16</c:v>
                </c:pt>
                <c:pt idx="915">
                  <c:v>-0.04</c:v>
                </c:pt>
                <c:pt idx="916">
                  <c:v>-0.12</c:v>
                </c:pt>
                <c:pt idx="917">
                  <c:v>-0.04</c:v>
                </c:pt>
                <c:pt idx="918">
                  <c:v>-0.08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-0.04</c:v>
                </c:pt>
                <c:pt idx="924">
                  <c:v>0</c:v>
                </c:pt>
                <c:pt idx="925">
                  <c:v>0</c:v>
                </c:pt>
                <c:pt idx="926">
                  <c:v>0.04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-0.04</c:v>
                </c:pt>
                <c:pt idx="932">
                  <c:v>-0.04</c:v>
                </c:pt>
                <c:pt idx="933">
                  <c:v>-0.04</c:v>
                </c:pt>
                <c:pt idx="934">
                  <c:v>0</c:v>
                </c:pt>
                <c:pt idx="935">
                  <c:v>0</c:v>
                </c:pt>
                <c:pt idx="936">
                  <c:v>-0.04</c:v>
                </c:pt>
                <c:pt idx="937">
                  <c:v>0.04</c:v>
                </c:pt>
                <c:pt idx="938">
                  <c:v>0</c:v>
                </c:pt>
                <c:pt idx="939">
                  <c:v>0</c:v>
                </c:pt>
                <c:pt idx="940">
                  <c:v>-0.04</c:v>
                </c:pt>
                <c:pt idx="941">
                  <c:v>-0.04</c:v>
                </c:pt>
                <c:pt idx="942">
                  <c:v>0</c:v>
                </c:pt>
                <c:pt idx="943">
                  <c:v>-0.04</c:v>
                </c:pt>
                <c:pt idx="944">
                  <c:v>0.08</c:v>
                </c:pt>
                <c:pt idx="945">
                  <c:v>-0.04</c:v>
                </c:pt>
                <c:pt idx="946">
                  <c:v>-0.04</c:v>
                </c:pt>
                <c:pt idx="947">
                  <c:v>-0.04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0.04</c:v>
                </c:pt>
                <c:pt idx="952">
                  <c:v>0.4</c:v>
                </c:pt>
                <c:pt idx="953">
                  <c:v>0.4</c:v>
                </c:pt>
                <c:pt idx="954">
                  <c:v>0.12</c:v>
                </c:pt>
                <c:pt idx="955">
                  <c:v>0.08</c:v>
                </c:pt>
                <c:pt idx="956">
                  <c:v>0.16</c:v>
                </c:pt>
                <c:pt idx="957">
                  <c:v>0.04</c:v>
                </c:pt>
                <c:pt idx="958">
                  <c:v>0.04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-0.12</c:v>
                </c:pt>
                <c:pt idx="963">
                  <c:v>0</c:v>
                </c:pt>
                <c:pt idx="964">
                  <c:v>0</c:v>
                </c:pt>
                <c:pt idx="965">
                  <c:v>-0.04</c:v>
                </c:pt>
                <c:pt idx="966">
                  <c:v>-0.04</c:v>
                </c:pt>
                <c:pt idx="967">
                  <c:v>-0.04</c:v>
                </c:pt>
                <c:pt idx="968">
                  <c:v>-0.12</c:v>
                </c:pt>
                <c:pt idx="969">
                  <c:v>0</c:v>
                </c:pt>
                <c:pt idx="970">
                  <c:v>-0.04</c:v>
                </c:pt>
                <c:pt idx="971">
                  <c:v>0</c:v>
                </c:pt>
                <c:pt idx="972">
                  <c:v>-0.04</c:v>
                </c:pt>
                <c:pt idx="973">
                  <c:v>-0.04</c:v>
                </c:pt>
                <c:pt idx="974">
                  <c:v>-0.04</c:v>
                </c:pt>
                <c:pt idx="975">
                  <c:v>0</c:v>
                </c:pt>
                <c:pt idx="976">
                  <c:v>0</c:v>
                </c:pt>
                <c:pt idx="977">
                  <c:v>-0.04</c:v>
                </c:pt>
                <c:pt idx="978">
                  <c:v>0</c:v>
                </c:pt>
                <c:pt idx="979">
                  <c:v>-0.04</c:v>
                </c:pt>
                <c:pt idx="980">
                  <c:v>0</c:v>
                </c:pt>
                <c:pt idx="981">
                  <c:v>-0.04</c:v>
                </c:pt>
                <c:pt idx="982">
                  <c:v>-0.04</c:v>
                </c:pt>
                <c:pt idx="983">
                  <c:v>-0.04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-0.04</c:v>
                </c:pt>
                <c:pt idx="990">
                  <c:v>0</c:v>
                </c:pt>
                <c:pt idx="991">
                  <c:v>-0.04</c:v>
                </c:pt>
                <c:pt idx="992">
                  <c:v>0</c:v>
                </c:pt>
                <c:pt idx="993">
                  <c:v>-0.2</c:v>
                </c:pt>
                <c:pt idx="994">
                  <c:v>-0.48</c:v>
                </c:pt>
                <c:pt idx="995">
                  <c:v>-0.32</c:v>
                </c:pt>
                <c:pt idx="996">
                  <c:v>-0.08</c:v>
                </c:pt>
                <c:pt idx="997">
                  <c:v>-0.2</c:v>
                </c:pt>
                <c:pt idx="998">
                  <c:v>-0.12</c:v>
                </c:pt>
                <c:pt idx="999">
                  <c:v>-0.08</c:v>
                </c:pt>
              </c:numCache>
            </c:numRef>
          </c:yVal>
        </c:ser>
        <c:axId val="46293760"/>
        <c:axId val="47018368"/>
      </c:scatterChart>
      <c:valAx>
        <c:axId val="46293760"/>
        <c:scaling>
          <c:orientation val="minMax"/>
        </c:scaling>
        <c:axPos val="b"/>
        <c:numFmt formatCode="0.00E+00" sourceLinked="1"/>
        <c:tickLblPos val="nextTo"/>
        <c:crossAx val="47018368"/>
        <c:crosses val="autoZero"/>
        <c:crossBetween val="midCat"/>
      </c:valAx>
      <c:valAx>
        <c:axId val="47018368"/>
        <c:scaling>
          <c:orientation val="minMax"/>
        </c:scaling>
        <c:axPos val="l"/>
        <c:majorGridlines/>
        <c:numFmt formatCode="General" sourceLinked="1"/>
        <c:tickLblPos val="nextTo"/>
        <c:crossAx val="462937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'HP-50kHz_Sampling'!$D$19:$D$1018</c:f>
              <c:numCache>
                <c:formatCode>0.00E+00</c:formatCode>
                <c:ptCount val="1000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103</c:v>
                </c:pt>
                <c:pt idx="42">
                  <c:v>105</c:v>
                </c:pt>
                <c:pt idx="43">
                  <c:v>108</c:v>
                </c:pt>
                <c:pt idx="44">
                  <c:v>110</c:v>
                </c:pt>
                <c:pt idx="45">
                  <c:v>113</c:v>
                </c:pt>
                <c:pt idx="46">
                  <c:v>115</c:v>
                </c:pt>
                <c:pt idx="47">
                  <c:v>118</c:v>
                </c:pt>
                <c:pt idx="48">
                  <c:v>120</c:v>
                </c:pt>
                <c:pt idx="49">
                  <c:v>123</c:v>
                </c:pt>
                <c:pt idx="50">
                  <c:v>125</c:v>
                </c:pt>
                <c:pt idx="51">
                  <c:v>128</c:v>
                </c:pt>
                <c:pt idx="52">
                  <c:v>130</c:v>
                </c:pt>
                <c:pt idx="53">
                  <c:v>133</c:v>
                </c:pt>
                <c:pt idx="54">
                  <c:v>135</c:v>
                </c:pt>
                <c:pt idx="55">
                  <c:v>138</c:v>
                </c:pt>
                <c:pt idx="56">
                  <c:v>140</c:v>
                </c:pt>
                <c:pt idx="57">
                  <c:v>143</c:v>
                </c:pt>
                <c:pt idx="58">
                  <c:v>145</c:v>
                </c:pt>
                <c:pt idx="59">
                  <c:v>148</c:v>
                </c:pt>
                <c:pt idx="60">
                  <c:v>150</c:v>
                </c:pt>
                <c:pt idx="61">
                  <c:v>153</c:v>
                </c:pt>
                <c:pt idx="62">
                  <c:v>155</c:v>
                </c:pt>
                <c:pt idx="63">
                  <c:v>158</c:v>
                </c:pt>
                <c:pt idx="64">
                  <c:v>160</c:v>
                </c:pt>
                <c:pt idx="65">
                  <c:v>163</c:v>
                </c:pt>
                <c:pt idx="66">
                  <c:v>165</c:v>
                </c:pt>
                <c:pt idx="67">
                  <c:v>168</c:v>
                </c:pt>
                <c:pt idx="68">
                  <c:v>170</c:v>
                </c:pt>
                <c:pt idx="69">
                  <c:v>173</c:v>
                </c:pt>
                <c:pt idx="70">
                  <c:v>175</c:v>
                </c:pt>
                <c:pt idx="71">
                  <c:v>178</c:v>
                </c:pt>
                <c:pt idx="72">
                  <c:v>180</c:v>
                </c:pt>
                <c:pt idx="73">
                  <c:v>183</c:v>
                </c:pt>
                <c:pt idx="74">
                  <c:v>185</c:v>
                </c:pt>
                <c:pt idx="75">
                  <c:v>188</c:v>
                </c:pt>
                <c:pt idx="76">
                  <c:v>190</c:v>
                </c:pt>
                <c:pt idx="77">
                  <c:v>193</c:v>
                </c:pt>
                <c:pt idx="78">
                  <c:v>195</c:v>
                </c:pt>
                <c:pt idx="79">
                  <c:v>198</c:v>
                </c:pt>
                <c:pt idx="80">
                  <c:v>200</c:v>
                </c:pt>
                <c:pt idx="81">
                  <c:v>203</c:v>
                </c:pt>
                <c:pt idx="82">
                  <c:v>205</c:v>
                </c:pt>
                <c:pt idx="83">
                  <c:v>208</c:v>
                </c:pt>
                <c:pt idx="84">
                  <c:v>210</c:v>
                </c:pt>
                <c:pt idx="85">
                  <c:v>213</c:v>
                </c:pt>
                <c:pt idx="86">
                  <c:v>215</c:v>
                </c:pt>
                <c:pt idx="87">
                  <c:v>218</c:v>
                </c:pt>
                <c:pt idx="88">
                  <c:v>220</c:v>
                </c:pt>
                <c:pt idx="89">
                  <c:v>223</c:v>
                </c:pt>
                <c:pt idx="90">
                  <c:v>225</c:v>
                </c:pt>
                <c:pt idx="91">
                  <c:v>228</c:v>
                </c:pt>
                <c:pt idx="92">
                  <c:v>230</c:v>
                </c:pt>
                <c:pt idx="93">
                  <c:v>233</c:v>
                </c:pt>
                <c:pt idx="94">
                  <c:v>235</c:v>
                </c:pt>
                <c:pt idx="95">
                  <c:v>238</c:v>
                </c:pt>
                <c:pt idx="96">
                  <c:v>240</c:v>
                </c:pt>
                <c:pt idx="97">
                  <c:v>243</c:v>
                </c:pt>
                <c:pt idx="98">
                  <c:v>245</c:v>
                </c:pt>
                <c:pt idx="99">
                  <c:v>248</c:v>
                </c:pt>
                <c:pt idx="100">
                  <c:v>250</c:v>
                </c:pt>
                <c:pt idx="101">
                  <c:v>253</c:v>
                </c:pt>
                <c:pt idx="102">
                  <c:v>255</c:v>
                </c:pt>
                <c:pt idx="103">
                  <c:v>258</c:v>
                </c:pt>
                <c:pt idx="104">
                  <c:v>260</c:v>
                </c:pt>
                <c:pt idx="105">
                  <c:v>263</c:v>
                </c:pt>
                <c:pt idx="106">
                  <c:v>265</c:v>
                </c:pt>
                <c:pt idx="107">
                  <c:v>268</c:v>
                </c:pt>
                <c:pt idx="108">
                  <c:v>270</c:v>
                </c:pt>
                <c:pt idx="109">
                  <c:v>273</c:v>
                </c:pt>
                <c:pt idx="110">
                  <c:v>275</c:v>
                </c:pt>
                <c:pt idx="111">
                  <c:v>278</c:v>
                </c:pt>
                <c:pt idx="112">
                  <c:v>280</c:v>
                </c:pt>
                <c:pt idx="113">
                  <c:v>283</c:v>
                </c:pt>
                <c:pt idx="114">
                  <c:v>285</c:v>
                </c:pt>
                <c:pt idx="115">
                  <c:v>288</c:v>
                </c:pt>
                <c:pt idx="116">
                  <c:v>290</c:v>
                </c:pt>
                <c:pt idx="117">
                  <c:v>293</c:v>
                </c:pt>
                <c:pt idx="118">
                  <c:v>295</c:v>
                </c:pt>
                <c:pt idx="119">
                  <c:v>298</c:v>
                </c:pt>
                <c:pt idx="120">
                  <c:v>300</c:v>
                </c:pt>
                <c:pt idx="121">
                  <c:v>303</c:v>
                </c:pt>
                <c:pt idx="122">
                  <c:v>305</c:v>
                </c:pt>
                <c:pt idx="123">
                  <c:v>308</c:v>
                </c:pt>
                <c:pt idx="124">
                  <c:v>310</c:v>
                </c:pt>
                <c:pt idx="125">
                  <c:v>313</c:v>
                </c:pt>
                <c:pt idx="126">
                  <c:v>315</c:v>
                </c:pt>
                <c:pt idx="127">
                  <c:v>318</c:v>
                </c:pt>
                <c:pt idx="128">
                  <c:v>320</c:v>
                </c:pt>
                <c:pt idx="129">
                  <c:v>323</c:v>
                </c:pt>
                <c:pt idx="130">
                  <c:v>325</c:v>
                </c:pt>
                <c:pt idx="131">
                  <c:v>328</c:v>
                </c:pt>
                <c:pt idx="132">
                  <c:v>330</c:v>
                </c:pt>
                <c:pt idx="133">
                  <c:v>333</c:v>
                </c:pt>
                <c:pt idx="134">
                  <c:v>335</c:v>
                </c:pt>
                <c:pt idx="135">
                  <c:v>338</c:v>
                </c:pt>
                <c:pt idx="136">
                  <c:v>340</c:v>
                </c:pt>
                <c:pt idx="137">
                  <c:v>343</c:v>
                </c:pt>
                <c:pt idx="138">
                  <c:v>345</c:v>
                </c:pt>
                <c:pt idx="139">
                  <c:v>348</c:v>
                </c:pt>
                <c:pt idx="140">
                  <c:v>350</c:v>
                </c:pt>
                <c:pt idx="141">
                  <c:v>353</c:v>
                </c:pt>
                <c:pt idx="142">
                  <c:v>355</c:v>
                </c:pt>
                <c:pt idx="143">
                  <c:v>358</c:v>
                </c:pt>
                <c:pt idx="144">
                  <c:v>360</c:v>
                </c:pt>
                <c:pt idx="145">
                  <c:v>363</c:v>
                </c:pt>
                <c:pt idx="146">
                  <c:v>365</c:v>
                </c:pt>
                <c:pt idx="147">
                  <c:v>368</c:v>
                </c:pt>
                <c:pt idx="148">
                  <c:v>370</c:v>
                </c:pt>
                <c:pt idx="149">
                  <c:v>373</c:v>
                </c:pt>
                <c:pt idx="150">
                  <c:v>375</c:v>
                </c:pt>
                <c:pt idx="151">
                  <c:v>378</c:v>
                </c:pt>
                <c:pt idx="152">
                  <c:v>380</c:v>
                </c:pt>
                <c:pt idx="153">
                  <c:v>383</c:v>
                </c:pt>
                <c:pt idx="154">
                  <c:v>385</c:v>
                </c:pt>
                <c:pt idx="155">
                  <c:v>388</c:v>
                </c:pt>
                <c:pt idx="156">
                  <c:v>390</c:v>
                </c:pt>
                <c:pt idx="157">
                  <c:v>393</c:v>
                </c:pt>
                <c:pt idx="158">
                  <c:v>395</c:v>
                </c:pt>
                <c:pt idx="159">
                  <c:v>398</c:v>
                </c:pt>
                <c:pt idx="160">
                  <c:v>400</c:v>
                </c:pt>
                <c:pt idx="161">
                  <c:v>403</c:v>
                </c:pt>
                <c:pt idx="162">
                  <c:v>405</c:v>
                </c:pt>
                <c:pt idx="163">
                  <c:v>408</c:v>
                </c:pt>
                <c:pt idx="164">
                  <c:v>410</c:v>
                </c:pt>
                <c:pt idx="165">
                  <c:v>413</c:v>
                </c:pt>
                <c:pt idx="166">
                  <c:v>415</c:v>
                </c:pt>
                <c:pt idx="167">
                  <c:v>418</c:v>
                </c:pt>
                <c:pt idx="168">
                  <c:v>420</c:v>
                </c:pt>
                <c:pt idx="169">
                  <c:v>423</c:v>
                </c:pt>
                <c:pt idx="170">
                  <c:v>425</c:v>
                </c:pt>
                <c:pt idx="171">
                  <c:v>428</c:v>
                </c:pt>
                <c:pt idx="172">
                  <c:v>430</c:v>
                </c:pt>
                <c:pt idx="173">
                  <c:v>433</c:v>
                </c:pt>
                <c:pt idx="174">
                  <c:v>435</c:v>
                </c:pt>
                <c:pt idx="175">
                  <c:v>438</c:v>
                </c:pt>
                <c:pt idx="176">
                  <c:v>440</c:v>
                </c:pt>
                <c:pt idx="177">
                  <c:v>443</c:v>
                </c:pt>
                <c:pt idx="178">
                  <c:v>445</c:v>
                </c:pt>
                <c:pt idx="179">
                  <c:v>448</c:v>
                </c:pt>
                <c:pt idx="180">
                  <c:v>450</c:v>
                </c:pt>
                <c:pt idx="181">
                  <c:v>453</c:v>
                </c:pt>
                <c:pt idx="182">
                  <c:v>455</c:v>
                </c:pt>
                <c:pt idx="183">
                  <c:v>458</c:v>
                </c:pt>
                <c:pt idx="184">
                  <c:v>460</c:v>
                </c:pt>
                <c:pt idx="185">
                  <c:v>463</c:v>
                </c:pt>
                <c:pt idx="186">
                  <c:v>465</c:v>
                </c:pt>
                <c:pt idx="187">
                  <c:v>468</c:v>
                </c:pt>
                <c:pt idx="188">
                  <c:v>470</c:v>
                </c:pt>
                <c:pt idx="189">
                  <c:v>473</c:v>
                </c:pt>
                <c:pt idx="190">
                  <c:v>475</c:v>
                </c:pt>
                <c:pt idx="191">
                  <c:v>478</c:v>
                </c:pt>
                <c:pt idx="192">
                  <c:v>480</c:v>
                </c:pt>
                <c:pt idx="193">
                  <c:v>483</c:v>
                </c:pt>
                <c:pt idx="194">
                  <c:v>485</c:v>
                </c:pt>
                <c:pt idx="195">
                  <c:v>488</c:v>
                </c:pt>
                <c:pt idx="196">
                  <c:v>490</c:v>
                </c:pt>
                <c:pt idx="197">
                  <c:v>493</c:v>
                </c:pt>
                <c:pt idx="198">
                  <c:v>495</c:v>
                </c:pt>
                <c:pt idx="199">
                  <c:v>498</c:v>
                </c:pt>
                <c:pt idx="200">
                  <c:v>500</c:v>
                </c:pt>
                <c:pt idx="201">
                  <c:v>503</c:v>
                </c:pt>
                <c:pt idx="202">
                  <c:v>505</c:v>
                </c:pt>
                <c:pt idx="203">
                  <c:v>508</c:v>
                </c:pt>
                <c:pt idx="204">
                  <c:v>510</c:v>
                </c:pt>
                <c:pt idx="205">
                  <c:v>513</c:v>
                </c:pt>
                <c:pt idx="206">
                  <c:v>515</c:v>
                </c:pt>
                <c:pt idx="207">
                  <c:v>518</c:v>
                </c:pt>
                <c:pt idx="208">
                  <c:v>520</c:v>
                </c:pt>
                <c:pt idx="209">
                  <c:v>523</c:v>
                </c:pt>
                <c:pt idx="210">
                  <c:v>525</c:v>
                </c:pt>
                <c:pt idx="211">
                  <c:v>528</c:v>
                </c:pt>
                <c:pt idx="212">
                  <c:v>530</c:v>
                </c:pt>
                <c:pt idx="213">
                  <c:v>533</c:v>
                </c:pt>
                <c:pt idx="214">
                  <c:v>535</c:v>
                </c:pt>
                <c:pt idx="215">
                  <c:v>538</c:v>
                </c:pt>
                <c:pt idx="216">
                  <c:v>540</c:v>
                </c:pt>
                <c:pt idx="217">
                  <c:v>543</c:v>
                </c:pt>
                <c:pt idx="218">
                  <c:v>545</c:v>
                </c:pt>
                <c:pt idx="219">
                  <c:v>548</c:v>
                </c:pt>
                <c:pt idx="220">
                  <c:v>550</c:v>
                </c:pt>
                <c:pt idx="221">
                  <c:v>553</c:v>
                </c:pt>
                <c:pt idx="222">
                  <c:v>555</c:v>
                </c:pt>
                <c:pt idx="223">
                  <c:v>558</c:v>
                </c:pt>
                <c:pt idx="224">
                  <c:v>560</c:v>
                </c:pt>
                <c:pt idx="225">
                  <c:v>563</c:v>
                </c:pt>
                <c:pt idx="226">
                  <c:v>565</c:v>
                </c:pt>
                <c:pt idx="227">
                  <c:v>568</c:v>
                </c:pt>
                <c:pt idx="228">
                  <c:v>570</c:v>
                </c:pt>
                <c:pt idx="229">
                  <c:v>573</c:v>
                </c:pt>
                <c:pt idx="230">
                  <c:v>575</c:v>
                </c:pt>
                <c:pt idx="231">
                  <c:v>578</c:v>
                </c:pt>
                <c:pt idx="232">
                  <c:v>580</c:v>
                </c:pt>
                <c:pt idx="233">
                  <c:v>583</c:v>
                </c:pt>
                <c:pt idx="234">
                  <c:v>585</c:v>
                </c:pt>
                <c:pt idx="235">
                  <c:v>588</c:v>
                </c:pt>
                <c:pt idx="236">
                  <c:v>590</c:v>
                </c:pt>
                <c:pt idx="237">
                  <c:v>593</c:v>
                </c:pt>
                <c:pt idx="238">
                  <c:v>595</c:v>
                </c:pt>
                <c:pt idx="239">
                  <c:v>598</c:v>
                </c:pt>
                <c:pt idx="240">
                  <c:v>600</c:v>
                </c:pt>
                <c:pt idx="241">
                  <c:v>603</c:v>
                </c:pt>
                <c:pt idx="242">
                  <c:v>605</c:v>
                </c:pt>
                <c:pt idx="243">
                  <c:v>608</c:v>
                </c:pt>
                <c:pt idx="244">
                  <c:v>610</c:v>
                </c:pt>
                <c:pt idx="245">
                  <c:v>613</c:v>
                </c:pt>
                <c:pt idx="246">
                  <c:v>615</c:v>
                </c:pt>
                <c:pt idx="247">
                  <c:v>618</c:v>
                </c:pt>
                <c:pt idx="248">
                  <c:v>620</c:v>
                </c:pt>
                <c:pt idx="249">
                  <c:v>623</c:v>
                </c:pt>
                <c:pt idx="250">
                  <c:v>625</c:v>
                </c:pt>
                <c:pt idx="251">
                  <c:v>628</c:v>
                </c:pt>
                <c:pt idx="252">
                  <c:v>630</c:v>
                </c:pt>
                <c:pt idx="253">
                  <c:v>633</c:v>
                </c:pt>
                <c:pt idx="254">
                  <c:v>635</c:v>
                </c:pt>
                <c:pt idx="255">
                  <c:v>638</c:v>
                </c:pt>
                <c:pt idx="256">
                  <c:v>640</c:v>
                </c:pt>
                <c:pt idx="257">
                  <c:v>643</c:v>
                </c:pt>
                <c:pt idx="258">
                  <c:v>645</c:v>
                </c:pt>
                <c:pt idx="259">
                  <c:v>648</c:v>
                </c:pt>
                <c:pt idx="260">
                  <c:v>650</c:v>
                </c:pt>
                <c:pt idx="261">
                  <c:v>653</c:v>
                </c:pt>
                <c:pt idx="262">
                  <c:v>655</c:v>
                </c:pt>
                <c:pt idx="263">
                  <c:v>658</c:v>
                </c:pt>
                <c:pt idx="264">
                  <c:v>660</c:v>
                </c:pt>
                <c:pt idx="265">
                  <c:v>663</c:v>
                </c:pt>
                <c:pt idx="266">
                  <c:v>665</c:v>
                </c:pt>
                <c:pt idx="267">
                  <c:v>668</c:v>
                </c:pt>
                <c:pt idx="268">
                  <c:v>670</c:v>
                </c:pt>
                <c:pt idx="269">
                  <c:v>673</c:v>
                </c:pt>
                <c:pt idx="270">
                  <c:v>675</c:v>
                </c:pt>
                <c:pt idx="271">
                  <c:v>678</c:v>
                </c:pt>
                <c:pt idx="272">
                  <c:v>680</c:v>
                </c:pt>
                <c:pt idx="273">
                  <c:v>683</c:v>
                </c:pt>
                <c:pt idx="274">
                  <c:v>685</c:v>
                </c:pt>
                <c:pt idx="275">
                  <c:v>688</c:v>
                </c:pt>
                <c:pt idx="276">
                  <c:v>690</c:v>
                </c:pt>
                <c:pt idx="277">
                  <c:v>693</c:v>
                </c:pt>
                <c:pt idx="278">
                  <c:v>695</c:v>
                </c:pt>
                <c:pt idx="279">
                  <c:v>698</c:v>
                </c:pt>
                <c:pt idx="280">
                  <c:v>700</c:v>
                </c:pt>
                <c:pt idx="281">
                  <c:v>703</c:v>
                </c:pt>
                <c:pt idx="282">
                  <c:v>705</c:v>
                </c:pt>
                <c:pt idx="283">
                  <c:v>708</c:v>
                </c:pt>
                <c:pt idx="284">
                  <c:v>710</c:v>
                </c:pt>
                <c:pt idx="285">
                  <c:v>713</c:v>
                </c:pt>
                <c:pt idx="286">
                  <c:v>715</c:v>
                </c:pt>
                <c:pt idx="287">
                  <c:v>718</c:v>
                </c:pt>
                <c:pt idx="288">
                  <c:v>720</c:v>
                </c:pt>
                <c:pt idx="289">
                  <c:v>723</c:v>
                </c:pt>
                <c:pt idx="290">
                  <c:v>725</c:v>
                </c:pt>
                <c:pt idx="291">
                  <c:v>728</c:v>
                </c:pt>
                <c:pt idx="292">
                  <c:v>730</c:v>
                </c:pt>
                <c:pt idx="293">
                  <c:v>733</c:v>
                </c:pt>
                <c:pt idx="294">
                  <c:v>735</c:v>
                </c:pt>
                <c:pt idx="295">
                  <c:v>738</c:v>
                </c:pt>
                <c:pt idx="296">
                  <c:v>740</c:v>
                </c:pt>
                <c:pt idx="297">
                  <c:v>743</c:v>
                </c:pt>
                <c:pt idx="298">
                  <c:v>745</c:v>
                </c:pt>
                <c:pt idx="299">
                  <c:v>748</c:v>
                </c:pt>
                <c:pt idx="300">
                  <c:v>750</c:v>
                </c:pt>
                <c:pt idx="301">
                  <c:v>753</c:v>
                </c:pt>
                <c:pt idx="302">
                  <c:v>755</c:v>
                </c:pt>
                <c:pt idx="303">
                  <c:v>758</c:v>
                </c:pt>
                <c:pt idx="304">
                  <c:v>760</c:v>
                </c:pt>
                <c:pt idx="305">
                  <c:v>763</c:v>
                </c:pt>
                <c:pt idx="306">
                  <c:v>765</c:v>
                </c:pt>
                <c:pt idx="307">
                  <c:v>768</c:v>
                </c:pt>
                <c:pt idx="308">
                  <c:v>770</c:v>
                </c:pt>
                <c:pt idx="309">
                  <c:v>773</c:v>
                </c:pt>
                <c:pt idx="310">
                  <c:v>775</c:v>
                </c:pt>
                <c:pt idx="311">
                  <c:v>778</c:v>
                </c:pt>
                <c:pt idx="312">
                  <c:v>780</c:v>
                </c:pt>
                <c:pt idx="313">
                  <c:v>783</c:v>
                </c:pt>
                <c:pt idx="314">
                  <c:v>785</c:v>
                </c:pt>
                <c:pt idx="315">
                  <c:v>788</c:v>
                </c:pt>
                <c:pt idx="316">
                  <c:v>790</c:v>
                </c:pt>
                <c:pt idx="317">
                  <c:v>793</c:v>
                </c:pt>
                <c:pt idx="318">
                  <c:v>795</c:v>
                </c:pt>
                <c:pt idx="319">
                  <c:v>798</c:v>
                </c:pt>
                <c:pt idx="320">
                  <c:v>800</c:v>
                </c:pt>
                <c:pt idx="321">
                  <c:v>803</c:v>
                </c:pt>
                <c:pt idx="322">
                  <c:v>805</c:v>
                </c:pt>
                <c:pt idx="323">
                  <c:v>808</c:v>
                </c:pt>
                <c:pt idx="324">
                  <c:v>810</c:v>
                </c:pt>
                <c:pt idx="325">
                  <c:v>813</c:v>
                </c:pt>
                <c:pt idx="326">
                  <c:v>815</c:v>
                </c:pt>
                <c:pt idx="327">
                  <c:v>818</c:v>
                </c:pt>
                <c:pt idx="328">
                  <c:v>820</c:v>
                </c:pt>
                <c:pt idx="329">
                  <c:v>823</c:v>
                </c:pt>
                <c:pt idx="330">
                  <c:v>825</c:v>
                </c:pt>
                <c:pt idx="331">
                  <c:v>828</c:v>
                </c:pt>
                <c:pt idx="332">
                  <c:v>830</c:v>
                </c:pt>
                <c:pt idx="333">
                  <c:v>833</c:v>
                </c:pt>
                <c:pt idx="334">
                  <c:v>835</c:v>
                </c:pt>
                <c:pt idx="335">
                  <c:v>838</c:v>
                </c:pt>
                <c:pt idx="336">
                  <c:v>840</c:v>
                </c:pt>
                <c:pt idx="337">
                  <c:v>843</c:v>
                </c:pt>
                <c:pt idx="338">
                  <c:v>845</c:v>
                </c:pt>
                <c:pt idx="339">
                  <c:v>848</c:v>
                </c:pt>
                <c:pt idx="340">
                  <c:v>850</c:v>
                </c:pt>
                <c:pt idx="341">
                  <c:v>853</c:v>
                </c:pt>
                <c:pt idx="342">
                  <c:v>855</c:v>
                </c:pt>
                <c:pt idx="343">
                  <c:v>858</c:v>
                </c:pt>
                <c:pt idx="344">
                  <c:v>860</c:v>
                </c:pt>
                <c:pt idx="345">
                  <c:v>863</c:v>
                </c:pt>
                <c:pt idx="346">
                  <c:v>865</c:v>
                </c:pt>
                <c:pt idx="347">
                  <c:v>868</c:v>
                </c:pt>
                <c:pt idx="348">
                  <c:v>870</c:v>
                </c:pt>
                <c:pt idx="349">
                  <c:v>873</c:v>
                </c:pt>
                <c:pt idx="350">
                  <c:v>875</c:v>
                </c:pt>
                <c:pt idx="351">
                  <c:v>878</c:v>
                </c:pt>
                <c:pt idx="352">
                  <c:v>880</c:v>
                </c:pt>
                <c:pt idx="353">
                  <c:v>883</c:v>
                </c:pt>
                <c:pt idx="354">
                  <c:v>885</c:v>
                </c:pt>
                <c:pt idx="355">
                  <c:v>888</c:v>
                </c:pt>
                <c:pt idx="356">
                  <c:v>890</c:v>
                </c:pt>
                <c:pt idx="357">
                  <c:v>893</c:v>
                </c:pt>
                <c:pt idx="358">
                  <c:v>895</c:v>
                </c:pt>
                <c:pt idx="359">
                  <c:v>898</c:v>
                </c:pt>
                <c:pt idx="360">
                  <c:v>900</c:v>
                </c:pt>
                <c:pt idx="361">
                  <c:v>903</c:v>
                </c:pt>
                <c:pt idx="362">
                  <c:v>905</c:v>
                </c:pt>
                <c:pt idx="363">
                  <c:v>908</c:v>
                </c:pt>
                <c:pt idx="364">
                  <c:v>910</c:v>
                </c:pt>
                <c:pt idx="365">
                  <c:v>913</c:v>
                </c:pt>
                <c:pt idx="366">
                  <c:v>915</c:v>
                </c:pt>
                <c:pt idx="367">
                  <c:v>918</c:v>
                </c:pt>
                <c:pt idx="368">
                  <c:v>920</c:v>
                </c:pt>
                <c:pt idx="369">
                  <c:v>923</c:v>
                </c:pt>
                <c:pt idx="370">
                  <c:v>925</c:v>
                </c:pt>
                <c:pt idx="371">
                  <c:v>928</c:v>
                </c:pt>
                <c:pt idx="372">
                  <c:v>930</c:v>
                </c:pt>
                <c:pt idx="373">
                  <c:v>933</c:v>
                </c:pt>
                <c:pt idx="374">
                  <c:v>935</c:v>
                </c:pt>
                <c:pt idx="375">
                  <c:v>938</c:v>
                </c:pt>
                <c:pt idx="376">
                  <c:v>940</c:v>
                </c:pt>
                <c:pt idx="377">
                  <c:v>943</c:v>
                </c:pt>
                <c:pt idx="378">
                  <c:v>945</c:v>
                </c:pt>
                <c:pt idx="379">
                  <c:v>948</c:v>
                </c:pt>
                <c:pt idx="380">
                  <c:v>950</c:v>
                </c:pt>
                <c:pt idx="381">
                  <c:v>953</c:v>
                </c:pt>
                <c:pt idx="382">
                  <c:v>955</c:v>
                </c:pt>
                <c:pt idx="383">
                  <c:v>958</c:v>
                </c:pt>
                <c:pt idx="384">
                  <c:v>960</c:v>
                </c:pt>
                <c:pt idx="385">
                  <c:v>963</c:v>
                </c:pt>
                <c:pt idx="386">
                  <c:v>965</c:v>
                </c:pt>
                <c:pt idx="387">
                  <c:v>968</c:v>
                </c:pt>
                <c:pt idx="388">
                  <c:v>970</c:v>
                </c:pt>
                <c:pt idx="389">
                  <c:v>973</c:v>
                </c:pt>
                <c:pt idx="390">
                  <c:v>975</c:v>
                </c:pt>
                <c:pt idx="391">
                  <c:v>978</c:v>
                </c:pt>
                <c:pt idx="392">
                  <c:v>980</c:v>
                </c:pt>
                <c:pt idx="393">
                  <c:v>983</c:v>
                </c:pt>
                <c:pt idx="394">
                  <c:v>985</c:v>
                </c:pt>
                <c:pt idx="395">
                  <c:v>988</c:v>
                </c:pt>
                <c:pt idx="396">
                  <c:v>990</c:v>
                </c:pt>
                <c:pt idx="397">
                  <c:v>993</c:v>
                </c:pt>
                <c:pt idx="398">
                  <c:v>995</c:v>
                </c:pt>
                <c:pt idx="399">
                  <c:v>998</c:v>
                </c:pt>
                <c:pt idx="400">
                  <c:v>1000</c:v>
                </c:pt>
                <c:pt idx="401">
                  <c:v>1000</c:v>
                </c:pt>
                <c:pt idx="402">
                  <c:v>1010</c:v>
                </c:pt>
                <c:pt idx="403">
                  <c:v>1010</c:v>
                </c:pt>
                <c:pt idx="404">
                  <c:v>1010</c:v>
                </c:pt>
                <c:pt idx="405">
                  <c:v>1010</c:v>
                </c:pt>
                <c:pt idx="406">
                  <c:v>1020</c:v>
                </c:pt>
                <c:pt idx="407">
                  <c:v>1020</c:v>
                </c:pt>
                <c:pt idx="408">
                  <c:v>1020</c:v>
                </c:pt>
                <c:pt idx="409">
                  <c:v>1020</c:v>
                </c:pt>
                <c:pt idx="410">
                  <c:v>1030</c:v>
                </c:pt>
                <c:pt idx="411">
                  <c:v>1030</c:v>
                </c:pt>
                <c:pt idx="412">
                  <c:v>1030</c:v>
                </c:pt>
                <c:pt idx="413">
                  <c:v>1030</c:v>
                </c:pt>
                <c:pt idx="414">
                  <c:v>1040</c:v>
                </c:pt>
                <c:pt idx="415">
                  <c:v>1040</c:v>
                </c:pt>
                <c:pt idx="416">
                  <c:v>1040</c:v>
                </c:pt>
                <c:pt idx="417">
                  <c:v>1040</c:v>
                </c:pt>
                <c:pt idx="418">
                  <c:v>1050</c:v>
                </c:pt>
                <c:pt idx="419">
                  <c:v>1050</c:v>
                </c:pt>
                <c:pt idx="420">
                  <c:v>1050</c:v>
                </c:pt>
                <c:pt idx="421">
                  <c:v>1050</c:v>
                </c:pt>
                <c:pt idx="422">
                  <c:v>1060</c:v>
                </c:pt>
                <c:pt idx="423">
                  <c:v>1060</c:v>
                </c:pt>
                <c:pt idx="424">
                  <c:v>1060</c:v>
                </c:pt>
                <c:pt idx="425">
                  <c:v>1060</c:v>
                </c:pt>
                <c:pt idx="426">
                  <c:v>1070</c:v>
                </c:pt>
                <c:pt idx="427">
                  <c:v>1070</c:v>
                </c:pt>
                <c:pt idx="428">
                  <c:v>1070</c:v>
                </c:pt>
                <c:pt idx="429">
                  <c:v>1070</c:v>
                </c:pt>
                <c:pt idx="430">
                  <c:v>1080</c:v>
                </c:pt>
                <c:pt idx="431">
                  <c:v>1080</c:v>
                </c:pt>
                <c:pt idx="432">
                  <c:v>1080</c:v>
                </c:pt>
                <c:pt idx="433">
                  <c:v>1080</c:v>
                </c:pt>
                <c:pt idx="434">
                  <c:v>1090</c:v>
                </c:pt>
                <c:pt idx="435">
                  <c:v>1090</c:v>
                </c:pt>
                <c:pt idx="436">
                  <c:v>1090</c:v>
                </c:pt>
                <c:pt idx="437">
                  <c:v>1090</c:v>
                </c:pt>
                <c:pt idx="438">
                  <c:v>1100</c:v>
                </c:pt>
                <c:pt idx="439">
                  <c:v>1100</c:v>
                </c:pt>
                <c:pt idx="440">
                  <c:v>1100</c:v>
                </c:pt>
                <c:pt idx="441">
                  <c:v>1100</c:v>
                </c:pt>
                <c:pt idx="442">
                  <c:v>1110</c:v>
                </c:pt>
                <c:pt idx="443">
                  <c:v>1110</c:v>
                </c:pt>
                <c:pt idx="444">
                  <c:v>1110</c:v>
                </c:pt>
                <c:pt idx="445">
                  <c:v>1110</c:v>
                </c:pt>
                <c:pt idx="446">
                  <c:v>1120</c:v>
                </c:pt>
                <c:pt idx="447">
                  <c:v>1120</c:v>
                </c:pt>
                <c:pt idx="448">
                  <c:v>1120</c:v>
                </c:pt>
                <c:pt idx="449">
                  <c:v>1120</c:v>
                </c:pt>
                <c:pt idx="450">
                  <c:v>1130</c:v>
                </c:pt>
                <c:pt idx="451">
                  <c:v>1130</c:v>
                </c:pt>
                <c:pt idx="452">
                  <c:v>1130</c:v>
                </c:pt>
                <c:pt idx="453">
                  <c:v>1130</c:v>
                </c:pt>
                <c:pt idx="454">
                  <c:v>1140</c:v>
                </c:pt>
                <c:pt idx="455">
                  <c:v>1140</c:v>
                </c:pt>
                <c:pt idx="456">
                  <c:v>1140</c:v>
                </c:pt>
                <c:pt idx="457">
                  <c:v>1140</c:v>
                </c:pt>
                <c:pt idx="458">
                  <c:v>1150</c:v>
                </c:pt>
                <c:pt idx="459">
                  <c:v>1150</c:v>
                </c:pt>
                <c:pt idx="460">
                  <c:v>1150</c:v>
                </c:pt>
                <c:pt idx="461">
                  <c:v>1150</c:v>
                </c:pt>
                <c:pt idx="462">
                  <c:v>1160</c:v>
                </c:pt>
                <c:pt idx="463">
                  <c:v>1160</c:v>
                </c:pt>
                <c:pt idx="464">
                  <c:v>1160</c:v>
                </c:pt>
                <c:pt idx="465">
                  <c:v>1160</c:v>
                </c:pt>
                <c:pt idx="466">
                  <c:v>1170</c:v>
                </c:pt>
                <c:pt idx="467">
                  <c:v>1170</c:v>
                </c:pt>
                <c:pt idx="468">
                  <c:v>1170</c:v>
                </c:pt>
                <c:pt idx="469">
                  <c:v>1170</c:v>
                </c:pt>
                <c:pt idx="470">
                  <c:v>1180</c:v>
                </c:pt>
                <c:pt idx="471">
                  <c:v>1180</c:v>
                </c:pt>
                <c:pt idx="472">
                  <c:v>1180</c:v>
                </c:pt>
                <c:pt idx="473">
                  <c:v>1180</c:v>
                </c:pt>
                <c:pt idx="474">
                  <c:v>1190</c:v>
                </c:pt>
                <c:pt idx="475">
                  <c:v>1190</c:v>
                </c:pt>
                <c:pt idx="476">
                  <c:v>1190</c:v>
                </c:pt>
                <c:pt idx="477">
                  <c:v>1190</c:v>
                </c:pt>
                <c:pt idx="478">
                  <c:v>1200</c:v>
                </c:pt>
                <c:pt idx="479">
                  <c:v>1200</c:v>
                </c:pt>
                <c:pt idx="480">
                  <c:v>1200</c:v>
                </c:pt>
                <c:pt idx="481">
                  <c:v>1200</c:v>
                </c:pt>
                <c:pt idx="482">
                  <c:v>1210</c:v>
                </c:pt>
                <c:pt idx="483">
                  <c:v>1210</c:v>
                </c:pt>
                <c:pt idx="484">
                  <c:v>1210</c:v>
                </c:pt>
                <c:pt idx="485">
                  <c:v>1210</c:v>
                </c:pt>
                <c:pt idx="486">
                  <c:v>1220</c:v>
                </c:pt>
                <c:pt idx="487">
                  <c:v>1220</c:v>
                </c:pt>
                <c:pt idx="488">
                  <c:v>1220</c:v>
                </c:pt>
                <c:pt idx="489">
                  <c:v>1220</c:v>
                </c:pt>
                <c:pt idx="490">
                  <c:v>1230</c:v>
                </c:pt>
                <c:pt idx="491">
                  <c:v>1230</c:v>
                </c:pt>
                <c:pt idx="492">
                  <c:v>1230</c:v>
                </c:pt>
                <c:pt idx="493">
                  <c:v>1230</c:v>
                </c:pt>
                <c:pt idx="494">
                  <c:v>1240</c:v>
                </c:pt>
                <c:pt idx="495">
                  <c:v>1240</c:v>
                </c:pt>
                <c:pt idx="496">
                  <c:v>1240</c:v>
                </c:pt>
                <c:pt idx="497">
                  <c:v>1240</c:v>
                </c:pt>
                <c:pt idx="498">
                  <c:v>1250</c:v>
                </c:pt>
                <c:pt idx="499">
                  <c:v>1250</c:v>
                </c:pt>
                <c:pt idx="500">
                  <c:v>1250</c:v>
                </c:pt>
                <c:pt idx="501">
                  <c:v>1250</c:v>
                </c:pt>
                <c:pt idx="502">
                  <c:v>1260</c:v>
                </c:pt>
                <c:pt idx="503">
                  <c:v>1260</c:v>
                </c:pt>
                <c:pt idx="504">
                  <c:v>1260</c:v>
                </c:pt>
                <c:pt idx="505">
                  <c:v>1260</c:v>
                </c:pt>
                <c:pt idx="506">
                  <c:v>1270</c:v>
                </c:pt>
                <c:pt idx="507">
                  <c:v>1270</c:v>
                </c:pt>
                <c:pt idx="508">
                  <c:v>1270</c:v>
                </c:pt>
                <c:pt idx="509">
                  <c:v>1270</c:v>
                </c:pt>
                <c:pt idx="510">
                  <c:v>1280</c:v>
                </c:pt>
                <c:pt idx="511">
                  <c:v>1280</c:v>
                </c:pt>
                <c:pt idx="512">
                  <c:v>1280</c:v>
                </c:pt>
                <c:pt idx="513">
                  <c:v>1280</c:v>
                </c:pt>
                <c:pt idx="514">
                  <c:v>1290</c:v>
                </c:pt>
                <c:pt idx="515">
                  <c:v>1290</c:v>
                </c:pt>
                <c:pt idx="516">
                  <c:v>1290</c:v>
                </c:pt>
                <c:pt idx="517">
                  <c:v>1290</c:v>
                </c:pt>
                <c:pt idx="518">
                  <c:v>1300</c:v>
                </c:pt>
                <c:pt idx="519">
                  <c:v>1300</c:v>
                </c:pt>
                <c:pt idx="520">
                  <c:v>1300</c:v>
                </c:pt>
                <c:pt idx="521">
                  <c:v>1300</c:v>
                </c:pt>
                <c:pt idx="522">
                  <c:v>1310</c:v>
                </c:pt>
                <c:pt idx="523">
                  <c:v>1310</c:v>
                </c:pt>
                <c:pt idx="524">
                  <c:v>1310</c:v>
                </c:pt>
                <c:pt idx="525">
                  <c:v>1310</c:v>
                </c:pt>
                <c:pt idx="526">
                  <c:v>1320</c:v>
                </c:pt>
                <c:pt idx="527">
                  <c:v>1320</c:v>
                </c:pt>
                <c:pt idx="528">
                  <c:v>1320</c:v>
                </c:pt>
                <c:pt idx="529">
                  <c:v>1320</c:v>
                </c:pt>
                <c:pt idx="530">
                  <c:v>1330</c:v>
                </c:pt>
                <c:pt idx="531">
                  <c:v>1330</c:v>
                </c:pt>
                <c:pt idx="532">
                  <c:v>1330</c:v>
                </c:pt>
                <c:pt idx="533">
                  <c:v>1330</c:v>
                </c:pt>
                <c:pt idx="534">
                  <c:v>1340</c:v>
                </c:pt>
                <c:pt idx="535">
                  <c:v>1340</c:v>
                </c:pt>
                <c:pt idx="536">
                  <c:v>1340</c:v>
                </c:pt>
                <c:pt idx="537">
                  <c:v>1340</c:v>
                </c:pt>
                <c:pt idx="538">
                  <c:v>1350</c:v>
                </c:pt>
                <c:pt idx="539">
                  <c:v>1350</c:v>
                </c:pt>
                <c:pt idx="540">
                  <c:v>1350</c:v>
                </c:pt>
                <c:pt idx="541">
                  <c:v>1350</c:v>
                </c:pt>
                <c:pt idx="542">
                  <c:v>1360</c:v>
                </c:pt>
                <c:pt idx="543">
                  <c:v>1360</c:v>
                </c:pt>
                <c:pt idx="544">
                  <c:v>1360</c:v>
                </c:pt>
                <c:pt idx="545">
                  <c:v>1360</c:v>
                </c:pt>
                <c:pt idx="546">
                  <c:v>1370</c:v>
                </c:pt>
                <c:pt idx="547">
                  <c:v>1370</c:v>
                </c:pt>
                <c:pt idx="548">
                  <c:v>1370</c:v>
                </c:pt>
                <c:pt idx="549">
                  <c:v>1370</c:v>
                </c:pt>
                <c:pt idx="550">
                  <c:v>1380</c:v>
                </c:pt>
                <c:pt idx="551">
                  <c:v>1380</c:v>
                </c:pt>
                <c:pt idx="552">
                  <c:v>1380</c:v>
                </c:pt>
                <c:pt idx="553">
                  <c:v>1380</c:v>
                </c:pt>
                <c:pt idx="554">
                  <c:v>1390</c:v>
                </c:pt>
                <c:pt idx="555">
                  <c:v>1390</c:v>
                </c:pt>
                <c:pt idx="556">
                  <c:v>1390</c:v>
                </c:pt>
                <c:pt idx="557">
                  <c:v>1390</c:v>
                </c:pt>
                <c:pt idx="558">
                  <c:v>1400</c:v>
                </c:pt>
                <c:pt idx="559">
                  <c:v>1400</c:v>
                </c:pt>
                <c:pt idx="560">
                  <c:v>1400</c:v>
                </c:pt>
                <c:pt idx="561">
                  <c:v>1400</c:v>
                </c:pt>
                <c:pt idx="562">
                  <c:v>1410</c:v>
                </c:pt>
                <c:pt idx="563">
                  <c:v>1410</c:v>
                </c:pt>
                <c:pt idx="564">
                  <c:v>1410</c:v>
                </c:pt>
                <c:pt idx="565">
                  <c:v>1410</c:v>
                </c:pt>
                <c:pt idx="566">
                  <c:v>1420</c:v>
                </c:pt>
                <c:pt idx="567">
                  <c:v>1420</c:v>
                </c:pt>
                <c:pt idx="568">
                  <c:v>1420</c:v>
                </c:pt>
                <c:pt idx="569">
                  <c:v>1420</c:v>
                </c:pt>
                <c:pt idx="570">
                  <c:v>1430</c:v>
                </c:pt>
                <c:pt idx="571">
                  <c:v>1430</c:v>
                </c:pt>
                <c:pt idx="572">
                  <c:v>1430</c:v>
                </c:pt>
                <c:pt idx="573">
                  <c:v>1430</c:v>
                </c:pt>
                <c:pt idx="574">
                  <c:v>1440</c:v>
                </c:pt>
                <c:pt idx="575">
                  <c:v>1440</c:v>
                </c:pt>
                <c:pt idx="576">
                  <c:v>1440</c:v>
                </c:pt>
                <c:pt idx="577">
                  <c:v>1440</c:v>
                </c:pt>
                <c:pt idx="578">
                  <c:v>1450</c:v>
                </c:pt>
                <c:pt idx="579">
                  <c:v>1450</c:v>
                </c:pt>
                <c:pt idx="580">
                  <c:v>1450</c:v>
                </c:pt>
                <c:pt idx="581">
                  <c:v>1450</c:v>
                </c:pt>
                <c:pt idx="582">
                  <c:v>1460</c:v>
                </c:pt>
                <c:pt idx="583">
                  <c:v>1460</c:v>
                </c:pt>
                <c:pt idx="584">
                  <c:v>1460</c:v>
                </c:pt>
                <c:pt idx="585">
                  <c:v>1460</c:v>
                </c:pt>
                <c:pt idx="586">
                  <c:v>1470</c:v>
                </c:pt>
                <c:pt idx="587">
                  <c:v>1470</c:v>
                </c:pt>
                <c:pt idx="588">
                  <c:v>1470</c:v>
                </c:pt>
                <c:pt idx="589">
                  <c:v>1470</c:v>
                </c:pt>
                <c:pt idx="590">
                  <c:v>1480</c:v>
                </c:pt>
                <c:pt idx="591">
                  <c:v>1480</c:v>
                </c:pt>
                <c:pt idx="592">
                  <c:v>1480</c:v>
                </c:pt>
                <c:pt idx="593">
                  <c:v>1480</c:v>
                </c:pt>
                <c:pt idx="594">
                  <c:v>1490</c:v>
                </c:pt>
                <c:pt idx="595">
                  <c:v>1490</c:v>
                </c:pt>
                <c:pt idx="596">
                  <c:v>1490</c:v>
                </c:pt>
                <c:pt idx="597">
                  <c:v>1490</c:v>
                </c:pt>
                <c:pt idx="598">
                  <c:v>1500</c:v>
                </c:pt>
                <c:pt idx="599">
                  <c:v>1500</c:v>
                </c:pt>
                <c:pt idx="600">
                  <c:v>1500</c:v>
                </c:pt>
                <c:pt idx="601">
                  <c:v>1500</c:v>
                </c:pt>
                <c:pt idx="602">
                  <c:v>1510</c:v>
                </c:pt>
                <c:pt idx="603">
                  <c:v>1510</c:v>
                </c:pt>
                <c:pt idx="604">
                  <c:v>1510</c:v>
                </c:pt>
                <c:pt idx="605">
                  <c:v>1510</c:v>
                </c:pt>
                <c:pt idx="606">
                  <c:v>1520</c:v>
                </c:pt>
                <c:pt idx="607">
                  <c:v>1520</c:v>
                </c:pt>
                <c:pt idx="608">
                  <c:v>1520</c:v>
                </c:pt>
                <c:pt idx="609">
                  <c:v>1520</c:v>
                </c:pt>
                <c:pt idx="610">
                  <c:v>1530</c:v>
                </c:pt>
                <c:pt idx="611">
                  <c:v>1530</c:v>
                </c:pt>
                <c:pt idx="612">
                  <c:v>1530</c:v>
                </c:pt>
                <c:pt idx="613">
                  <c:v>1530</c:v>
                </c:pt>
                <c:pt idx="614">
                  <c:v>1540</c:v>
                </c:pt>
                <c:pt idx="615">
                  <c:v>1540</c:v>
                </c:pt>
                <c:pt idx="616">
                  <c:v>1540</c:v>
                </c:pt>
                <c:pt idx="617">
                  <c:v>1540</c:v>
                </c:pt>
                <c:pt idx="618">
                  <c:v>1550</c:v>
                </c:pt>
                <c:pt idx="619">
                  <c:v>1550</c:v>
                </c:pt>
                <c:pt idx="620">
                  <c:v>1550</c:v>
                </c:pt>
                <c:pt idx="621">
                  <c:v>1550</c:v>
                </c:pt>
                <c:pt idx="622">
                  <c:v>1560</c:v>
                </c:pt>
                <c:pt idx="623">
                  <c:v>1560</c:v>
                </c:pt>
                <c:pt idx="624">
                  <c:v>1560</c:v>
                </c:pt>
                <c:pt idx="625">
                  <c:v>1560</c:v>
                </c:pt>
                <c:pt idx="626">
                  <c:v>1570</c:v>
                </c:pt>
                <c:pt idx="627">
                  <c:v>1570</c:v>
                </c:pt>
                <c:pt idx="628">
                  <c:v>1570</c:v>
                </c:pt>
                <c:pt idx="629">
                  <c:v>1570</c:v>
                </c:pt>
                <c:pt idx="630">
                  <c:v>1580</c:v>
                </c:pt>
                <c:pt idx="631">
                  <c:v>1580</c:v>
                </c:pt>
                <c:pt idx="632">
                  <c:v>1580</c:v>
                </c:pt>
                <c:pt idx="633">
                  <c:v>1580</c:v>
                </c:pt>
                <c:pt idx="634">
                  <c:v>1590</c:v>
                </c:pt>
                <c:pt idx="635">
                  <c:v>1590</c:v>
                </c:pt>
                <c:pt idx="636">
                  <c:v>1590</c:v>
                </c:pt>
                <c:pt idx="637">
                  <c:v>1590</c:v>
                </c:pt>
                <c:pt idx="638">
                  <c:v>1600</c:v>
                </c:pt>
                <c:pt idx="639">
                  <c:v>1600</c:v>
                </c:pt>
                <c:pt idx="640">
                  <c:v>1600</c:v>
                </c:pt>
                <c:pt idx="641">
                  <c:v>1600</c:v>
                </c:pt>
                <c:pt idx="642">
                  <c:v>1610</c:v>
                </c:pt>
                <c:pt idx="643">
                  <c:v>1610</c:v>
                </c:pt>
                <c:pt idx="644">
                  <c:v>1610</c:v>
                </c:pt>
                <c:pt idx="645">
                  <c:v>1610</c:v>
                </c:pt>
                <c:pt idx="646">
                  <c:v>1620</c:v>
                </c:pt>
                <c:pt idx="647">
                  <c:v>1620</c:v>
                </c:pt>
                <c:pt idx="648">
                  <c:v>1620</c:v>
                </c:pt>
                <c:pt idx="649">
                  <c:v>1620</c:v>
                </c:pt>
                <c:pt idx="650">
                  <c:v>1630</c:v>
                </c:pt>
                <c:pt idx="651">
                  <c:v>1630</c:v>
                </c:pt>
                <c:pt idx="652">
                  <c:v>1630</c:v>
                </c:pt>
                <c:pt idx="653">
                  <c:v>1630</c:v>
                </c:pt>
                <c:pt idx="654">
                  <c:v>1640</c:v>
                </c:pt>
                <c:pt idx="655">
                  <c:v>1640</c:v>
                </c:pt>
                <c:pt idx="656">
                  <c:v>1640</c:v>
                </c:pt>
                <c:pt idx="657">
                  <c:v>1640</c:v>
                </c:pt>
                <c:pt idx="658">
                  <c:v>1650</c:v>
                </c:pt>
                <c:pt idx="659">
                  <c:v>1650</c:v>
                </c:pt>
                <c:pt idx="660">
                  <c:v>1650</c:v>
                </c:pt>
                <c:pt idx="661">
                  <c:v>1650</c:v>
                </c:pt>
                <c:pt idx="662">
                  <c:v>1660</c:v>
                </c:pt>
                <c:pt idx="663">
                  <c:v>1660</c:v>
                </c:pt>
                <c:pt idx="664">
                  <c:v>1660</c:v>
                </c:pt>
                <c:pt idx="665">
                  <c:v>1660</c:v>
                </c:pt>
                <c:pt idx="666">
                  <c:v>1670</c:v>
                </c:pt>
                <c:pt idx="667">
                  <c:v>1670</c:v>
                </c:pt>
                <c:pt idx="668">
                  <c:v>1670</c:v>
                </c:pt>
                <c:pt idx="669">
                  <c:v>1670</c:v>
                </c:pt>
                <c:pt idx="670">
                  <c:v>1680</c:v>
                </c:pt>
                <c:pt idx="671">
                  <c:v>1680</c:v>
                </c:pt>
                <c:pt idx="672">
                  <c:v>1680</c:v>
                </c:pt>
                <c:pt idx="673">
                  <c:v>1680</c:v>
                </c:pt>
                <c:pt idx="674">
                  <c:v>1690</c:v>
                </c:pt>
                <c:pt idx="675">
                  <c:v>1690</c:v>
                </c:pt>
                <c:pt idx="676">
                  <c:v>1690</c:v>
                </c:pt>
                <c:pt idx="677">
                  <c:v>1690</c:v>
                </c:pt>
                <c:pt idx="678">
                  <c:v>1700</c:v>
                </c:pt>
                <c:pt idx="679">
                  <c:v>1700</c:v>
                </c:pt>
                <c:pt idx="680">
                  <c:v>1700</c:v>
                </c:pt>
                <c:pt idx="681">
                  <c:v>1700</c:v>
                </c:pt>
                <c:pt idx="682">
                  <c:v>1710</c:v>
                </c:pt>
                <c:pt idx="683">
                  <c:v>1710</c:v>
                </c:pt>
                <c:pt idx="684">
                  <c:v>1710</c:v>
                </c:pt>
                <c:pt idx="685">
                  <c:v>1710</c:v>
                </c:pt>
                <c:pt idx="686">
                  <c:v>1720</c:v>
                </c:pt>
                <c:pt idx="687">
                  <c:v>1720</c:v>
                </c:pt>
                <c:pt idx="688">
                  <c:v>1720</c:v>
                </c:pt>
                <c:pt idx="689">
                  <c:v>1720</c:v>
                </c:pt>
                <c:pt idx="690">
                  <c:v>1730</c:v>
                </c:pt>
                <c:pt idx="691">
                  <c:v>1730</c:v>
                </c:pt>
                <c:pt idx="692">
                  <c:v>1730</c:v>
                </c:pt>
                <c:pt idx="693">
                  <c:v>1730</c:v>
                </c:pt>
                <c:pt idx="694">
                  <c:v>1740</c:v>
                </c:pt>
                <c:pt idx="695">
                  <c:v>1740</c:v>
                </c:pt>
                <c:pt idx="696">
                  <c:v>1740</c:v>
                </c:pt>
                <c:pt idx="697">
                  <c:v>1740</c:v>
                </c:pt>
                <c:pt idx="698">
                  <c:v>1750</c:v>
                </c:pt>
                <c:pt idx="699">
                  <c:v>1750</c:v>
                </c:pt>
                <c:pt idx="700">
                  <c:v>1750</c:v>
                </c:pt>
                <c:pt idx="701">
                  <c:v>1750</c:v>
                </c:pt>
                <c:pt idx="702">
                  <c:v>1760</c:v>
                </c:pt>
                <c:pt idx="703">
                  <c:v>1760</c:v>
                </c:pt>
                <c:pt idx="704">
                  <c:v>1760</c:v>
                </c:pt>
                <c:pt idx="705">
                  <c:v>1760</c:v>
                </c:pt>
                <c:pt idx="706">
                  <c:v>1770</c:v>
                </c:pt>
                <c:pt idx="707">
                  <c:v>1770</c:v>
                </c:pt>
                <c:pt idx="708">
                  <c:v>1770</c:v>
                </c:pt>
                <c:pt idx="709">
                  <c:v>1770</c:v>
                </c:pt>
                <c:pt idx="710">
                  <c:v>1780</c:v>
                </c:pt>
                <c:pt idx="711">
                  <c:v>1780</c:v>
                </c:pt>
                <c:pt idx="712">
                  <c:v>1780</c:v>
                </c:pt>
                <c:pt idx="713">
                  <c:v>1780</c:v>
                </c:pt>
                <c:pt idx="714">
                  <c:v>1790</c:v>
                </c:pt>
                <c:pt idx="715">
                  <c:v>1790</c:v>
                </c:pt>
                <c:pt idx="716">
                  <c:v>1790</c:v>
                </c:pt>
                <c:pt idx="717">
                  <c:v>1790</c:v>
                </c:pt>
                <c:pt idx="718">
                  <c:v>1800</c:v>
                </c:pt>
                <c:pt idx="719">
                  <c:v>1800</c:v>
                </c:pt>
                <c:pt idx="720">
                  <c:v>1800</c:v>
                </c:pt>
                <c:pt idx="721">
                  <c:v>1800</c:v>
                </c:pt>
                <c:pt idx="722">
                  <c:v>1810</c:v>
                </c:pt>
                <c:pt idx="723">
                  <c:v>1810</c:v>
                </c:pt>
                <c:pt idx="724">
                  <c:v>1810</c:v>
                </c:pt>
                <c:pt idx="725">
                  <c:v>1810</c:v>
                </c:pt>
                <c:pt idx="726">
                  <c:v>1820</c:v>
                </c:pt>
                <c:pt idx="727">
                  <c:v>1820</c:v>
                </c:pt>
                <c:pt idx="728">
                  <c:v>1820</c:v>
                </c:pt>
                <c:pt idx="729">
                  <c:v>1820</c:v>
                </c:pt>
                <c:pt idx="730">
                  <c:v>1830</c:v>
                </c:pt>
                <c:pt idx="731">
                  <c:v>1830</c:v>
                </c:pt>
                <c:pt idx="732">
                  <c:v>1830</c:v>
                </c:pt>
                <c:pt idx="733">
                  <c:v>1830</c:v>
                </c:pt>
                <c:pt idx="734">
                  <c:v>1840</c:v>
                </c:pt>
                <c:pt idx="735">
                  <c:v>1840</c:v>
                </c:pt>
                <c:pt idx="736">
                  <c:v>1840</c:v>
                </c:pt>
                <c:pt idx="737">
                  <c:v>1840</c:v>
                </c:pt>
                <c:pt idx="738">
                  <c:v>1850</c:v>
                </c:pt>
                <c:pt idx="739">
                  <c:v>1850</c:v>
                </c:pt>
                <c:pt idx="740">
                  <c:v>1850</c:v>
                </c:pt>
                <c:pt idx="741">
                  <c:v>1850</c:v>
                </c:pt>
                <c:pt idx="742">
                  <c:v>1860</c:v>
                </c:pt>
                <c:pt idx="743">
                  <c:v>1860</c:v>
                </c:pt>
                <c:pt idx="744">
                  <c:v>1860</c:v>
                </c:pt>
                <c:pt idx="745">
                  <c:v>1860</c:v>
                </c:pt>
                <c:pt idx="746">
                  <c:v>1870</c:v>
                </c:pt>
                <c:pt idx="747">
                  <c:v>1870</c:v>
                </c:pt>
                <c:pt idx="748">
                  <c:v>1870</c:v>
                </c:pt>
                <c:pt idx="749">
                  <c:v>1870</c:v>
                </c:pt>
                <c:pt idx="750">
                  <c:v>1880</c:v>
                </c:pt>
                <c:pt idx="751">
                  <c:v>1880</c:v>
                </c:pt>
                <c:pt idx="752">
                  <c:v>1880</c:v>
                </c:pt>
                <c:pt idx="753">
                  <c:v>1880</c:v>
                </c:pt>
                <c:pt idx="754">
                  <c:v>1890</c:v>
                </c:pt>
                <c:pt idx="755">
                  <c:v>1890</c:v>
                </c:pt>
                <c:pt idx="756">
                  <c:v>1890</c:v>
                </c:pt>
                <c:pt idx="757">
                  <c:v>1890</c:v>
                </c:pt>
                <c:pt idx="758">
                  <c:v>1900</c:v>
                </c:pt>
                <c:pt idx="759">
                  <c:v>1900</c:v>
                </c:pt>
                <c:pt idx="760">
                  <c:v>1900</c:v>
                </c:pt>
                <c:pt idx="761">
                  <c:v>1900</c:v>
                </c:pt>
                <c:pt idx="762">
                  <c:v>1910</c:v>
                </c:pt>
                <c:pt idx="763">
                  <c:v>1910</c:v>
                </c:pt>
                <c:pt idx="764">
                  <c:v>1910</c:v>
                </c:pt>
                <c:pt idx="765">
                  <c:v>1910</c:v>
                </c:pt>
                <c:pt idx="766">
                  <c:v>1920</c:v>
                </c:pt>
                <c:pt idx="767">
                  <c:v>1920</c:v>
                </c:pt>
                <c:pt idx="768">
                  <c:v>1920</c:v>
                </c:pt>
                <c:pt idx="769">
                  <c:v>1920</c:v>
                </c:pt>
                <c:pt idx="770">
                  <c:v>1930</c:v>
                </c:pt>
                <c:pt idx="771">
                  <c:v>1930</c:v>
                </c:pt>
                <c:pt idx="772">
                  <c:v>1930</c:v>
                </c:pt>
                <c:pt idx="773">
                  <c:v>1930</c:v>
                </c:pt>
                <c:pt idx="774">
                  <c:v>1940</c:v>
                </c:pt>
                <c:pt idx="775">
                  <c:v>1940</c:v>
                </c:pt>
                <c:pt idx="776">
                  <c:v>1940</c:v>
                </c:pt>
                <c:pt idx="777">
                  <c:v>1940</c:v>
                </c:pt>
                <c:pt idx="778">
                  <c:v>1950</c:v>
                </c:pt>
                <c:pt idx="779">
                  <c:v>1950</c:v>
                </c:pt>
                <c:pt idx="780">
                  <c:v>1950</c:v>
                </c:pt>
                <c:pt idx="781">
                  <c:v>1950</c:v>
                </c:pt>
                <c:pt idx="782">
                  <c:v>1960</c:v>
                </c:pt>
                <c:pt idx="783">
                  <c:v>1960</c:v>
                </c:pt>
                <c:pt idx="784">
                  <c:v>1960</c:v>
                </c:pt>
                <c:pt idx="785">
                  <c:v>1960</c:v>
                </c:pt>
                <c:pt idx="786">
                  <c:v>1970</c:v>
                </c:pt>
                <c:pt idx="787">
                  <c:v>1970</c:v>
                </c:pt>
                <c:pt idx="788">
                  <c:v>1970</c:v>
                </c:pt>
                <c:pt idx="789">
                  <c:v>1970</c:v>
                </c:pt>
                <c:pt idx="790">
                  <c:v>1980</c:v>
                </c:pt>
                <c:pt idx="791">
                  <c:v>1980</c:v>
                </c:pt>
                <c:pt idx="792">
                  <c:v>1980</c:v>
                </c:pt>
                <c:pt idx="793">
                  <c:v>1980</c:v>
                </c:pt>
                <c:pt idx="794">
                  <c:v>1990</c:v>
                </c:pt>
                <c:pt idx="795">
                  <c:v>1990</c:v>
                </c:pt>
                <c:pt idx="796">
                  <c:v>1990</c:v>
                </c:pt>
                <c:pt idx="797">
                  <c:v>1990</c:v>
                </c:pt>
                <c:pt idx="798">
                  <c:v>2000</c:v>
                </c:pt>
                <c:pt idx="799">
                  <c:v>2000</c:v>
                </c:pt>
                <c:pt idx="800">
                  <c:v>2000</c:v>
                </c:pt>
                <c:pt idx="801">
                  <c:v>2000</c:v>
                </c:pt>
                <c:pt idx="802">
                  <c:v>2010</c:v>
                </c:pt>
                <c:pt idx="803">
                  <c:v>2010</c:v>
                </c:pt>
                <c:pt idx="804">
                  <c:v>2010</c:v>
                </c:pt>
                <c:pt idx="805">
                  <c:v>2010</c:v>
                </c:pt>
                <c:pt idx="806">
                  <c:v>2020</c:v>
                </c:pt>
                <c:pt idx="807">
                  <c:v>2020</c:v>
                </c:pt>
                <c:pt idx="808">
                  <c:v>2020</c:v>
                </c:pt>
                <c:pt idx="809">
                  <c:v>2020</c:v>
                </c:pt>
                <c:pt idx="810">
                  <c:v>2030</c:v>
                </c:pt>
                <c:pt idx="811">
                  <c:v>2030</c:v>
                </c:pt>
                <c:pt idx="812">
                  <c:v>2030</c:v>
                </c:pt>
                <c:pt idx="813">
                  <c:v>2030</c:v>
                </c:pt>
                <c:pt idx="814">
                  <c:v>2040</c:v>
                </c:pt>
                <c:pt idx="815">
                  <c:v>2040</c:v>
                </c:pt>
                <c:pt idx="816">
                  <c:v>2040</c:v>
                </c:pt>
                <c:pt idx="817">
                  <c:v>2040</c:v>
                </c:pt>
                <c:pt idx="818">
                  <c:v>2050</c:v>
                </c:pt>
                <c:pt idx="819">
                  <c:v>2050</c:v>
                </c:pt>
                <c:pt idx="820">
                  <c:v>2050</c:v>
                </c:pt>
                <c:pt idx="821">
                  <c:v>2050</c:v>
                </c:pt>
                <c:pt idx="822">
                  <c:v>2060</c:v>
                </c:pt>
                <c:pt idx="823">
                  <c:v>2060</c:v>
                </c:pt>
                <c:pt idx="824">
                  <c:v>2060</c:v>
                </c:pt>
                <c:pt idx="825">
                  <c:v>2060</c:v>
                </c:pt>
                <c:pt idx="826">
                  <c:v>2070</c:v>
                </c:pt>
                <c:pt idx="827">
                  <c:v>2070</c:v>
                </c:pt>
                <c:pt idx="828">
                  <c:v>2070</c:v>
                </c:pt>
                <c:pt idx="829">
                  <c:v>2070</c:v>
                </c:pt>
                <c:pt idx="830">
                  <c:v>2080</c:v>
                </c:pt>
                <c:pt idx="831">
                  <c:v>2080</c:v>
                </c:pt>
                <c:pt idx="832">
                  <c:v>2080</c:v>
                </c:pt>
                <c:pt idx="833">
                  <c:v>2080</c:v>
                </c:pt>
                <c:pt idx="834">
                  <c:v>2090</c:v>
                </c:pt>
                <c:pt idx="835">
                  <c:v>2090</c:v>
                </c:pt>
                <c:pt idx="836">
                  <c:v>2090</c:v>
                </c:pt>
                <c:pt idx="837">
                  <c:v>2090</c:v>
                </c:pt>
                <c:pt idx="838">
                  <c:v>2100</c:v>
                </c:pt>
                <c:pt idx="839">
                  <c:v>2100</c:v>
                </c:pt>
                <c:pt idx="840">
                  <c:v>2100</c:v>
                </c:pt>
                <c:pt idx="841">
                  <c:v>2100</c:v>
                </c:pt>
                <c:pt idx="842">
                  <c:v>2110</c:v>
                </c:pt>
                <c:pt idx="843">
                  <c:v>2110</c:v>
                </c:pt>
                <c:pt idx="844">
                  <c:v>2110</c:v>
                </c:pt>
                <c:pt idx="845">
                  <c:v>2110</c:v>
                </c:pt>
                <c:pt idx="846">
                  <c:v>2120</c:v>
                </c:pt>
                <c:pt idx="847">
                  <c:v>2120</c:v>
                </c:pt>
                <c:pt idx="848">
                  <c:v>2120</c:v>
                </c:pt>
                <c:pt idx="849">
                  <c:v>2120</c:v>
                </c:pt>
                <c:pt idx="850">
                  <c:v>2130</c:v>
                </c:pt>
                <c:pt idx="851">
                  <c:v>2130</c:v>
                </c:pt>
                <c:pt idx="852">
                  <c:v>2130</c:v>
                </c:pt>
                <c:pt idx="853">
                  <c:v>2130</c:v>
                </c:pt>
                <c:pt idx="854">
                  <c:v>2140</c:v>
                </c:pt>
                <c:pt idx="855">
                  <c:v>2140</c:v>
                </c:pt>
                <c:pt idx="856">
                  <c:v>2140</c:v>
                </c:pt>
                <c:pt idx="857">
                  <c:v>2140</c:v>
                </c:pt>
                <c:pt idx="858">
                  <c:v>2150</c:v>
                </c:pt>
                <c:pt idx="859">
                  <c:v>2150</c:v>
                </c:pt>
                <c:pt idx="860">
                  <c:v>2150</c:v>
                </c:pt>
                <c:pt idx="861">
                  <c:v>2150</c:v>
                </c:pt>
                <c:pt idx="862">
                  <c:v>2160</c:v>
                </c:pt>
                <c:pt idx="863">
                  <c:v>2160</c:v>
                </c:pt>
                <c:pt idx="864">
                  <c:v>2160</c:v>
                </c:pt>
                <c:pt idx="865">
                  <c:v>2160</c:v>
                </c:pt>
                <c:pt idx="866">
                  <c:v>2170</c:v>
                </c:pt>
                <c:pt idx="867">
                  <c:v>2170</c:v>
                </c:pt>
                <c:pt idx="868">
                  <c:v>2170</c:v>
                </c:pt>
                <c:pt idx="869">
                  <c:v>2170</c:v>
                </c:pt>
                <c:pt idx="870">
                  <c:v>2180</c:v>
                </c:pt>
                <c:pt idx="871">
                  <c:v>2180</c:v>
                </c:pt>
                <c:pt idx="872">
                  <c:v>2180</c:v>
                </c:pt>
                <c:pt idx="873">
                  <c:v>2180</c:v>
                </c:pt>
                <c:pt idx="874">
                  <c:v>2190</c:v>
                </c:pt>
                <c:pt idx="875">
                  <c:v>2190</c:v>
                </c:pt>
                <c:pt idx="876">
                  <c:v>2190</c:v>
                </c:pt>
                <c:pt idx="877">
                  <c:v>2190</c:v>
                </c:pt>
                <c:pt idx="878">
                  <c:v>2200</c:v>
                </c:pt>
                <c:pt idx="879">
                  <c:v>2200</c:v>
                </c:pt>
                <c:pt idx="880">
                  <c:v>2200</c:v>
                </c:pt>
                <c:pt idx="881">
                  <c:v>2200</c:v>
                </c:pt>
                <c:pt idx="882">
                  <c:v>2210</c:v>
                </c:pt>
                <c:pt idx="883">
                  <c:v>2210</c:v>
                </c:pt>
                <c:pt idx="884">
                  <c:v>2210</c:v>
                </c:pt>
                <c:pt idx="885">
                  <c:v>2210</c:v>
                </c:pt>
                <c:pt idx="886">
                  <c:v>2220</c:v>
                </c:pt>
                <c:pt idx="887">
                  <c:v>2220</c:v>
                </c:pt>
                <c:pt idx="888">
                  <c:v>2220</c:v>
                </c:pt>
                <c:pt idx="889">
                  <c:v>2220</c:v>
                </c:pt>
                <c:pt idx="890">
                  <c:v>2230</c:v>
                </c:pt>
                <c:pt idx="891">
                  <c:v>2230</c:v>
                </c:pt>
                <c:pt idx="892">
                  <c:v>2230</c:v>
                </c:pt>
                <c:pt idx="893">
                  <c:v>2230</c:v>
                </c:pt>
                <c:pt idx="894">
                  <c:v>2240</c:v>
                </c:pt>
                <c:pt idx="895">
                  <c:v>2240</c:v>
                </c:pt>
                <c:pt idx="896">
                  <c:v>2240</c:v>
                </c:pt>
                <c:pt idx="897">
                  <c:v>2240</c:v>
                </c:pt>
                <c:pt idx="898">
                  <c:v>2250</c:v>
                </c:pt>
                <c:pt idx="899">
                  <c:v>2250</c:v>
                </c:pt>
                <c:pt idx="900">
                  <c:v>2250</c:v>
                </c:pt>
                <c:pt idx="901">
                  <c:v>2250</c:v>
                </c:pt>
                <c:pt idx="902">
                  <c:v>2260</c:v>
                </c:pt>
                <c:pt idx="903">
                  <c:v>2260</c:v>
                </c:pt>
                <c:pt idx="904">
                  <c:v>2260</c:v>
                </c:pt>
                <c:pt idx="905">
                  <c:v>2260</c:v>
                </c:pt>
                <c:pt idx="906">
                  <c:v>2270</c:v>
                </c:pt>
                <c:pt idx="907">
                  <c:v>2270</c:v>
                </c:pt>
                <c:pt idx="908">
                  <c:v>2270</c:v>
                </c:pt>
                <c:pt idx="909">
                  <c:v>2270</c:v>
                </c:pt>
                <c:pt idx="910">
                  <c:v>2280</c:v>
                </c:pt>
                <c:pt idx="911">
                  <c:v>2280</c:v>
                </c:pt>
                <c:pt idx="912">
                  <c:v>2280</c:v>
                </c:pt>
                <c:pt idx="913">
                  <c:v>2280</c:v>
                </c:pt>
                <c:pt idx="914">
                  <c:v>2290</c:v>
                </c:pt>
                <c:pt idx="915">
                  <c:v>2290</c:v>
                </c:pt>
                <c:pt idx="916">
                  <c:v>2290</c:v>
                </c:pt>
                <c:pt idx="917">
                  <c:v>2290</c:v>
                </c:pt>
                <c:pt idx="918">
                  <c:v>2300</c:v>
                </c:pt>
                <c:pt idx="919">
                  <c:v>2300</c:v>
                </c:pt>
                <c:pt idx="920">
                  <c:v>2300</c:v>
                </c:pt>
                <c:pt idx="921">
                  <c:v>2300</c:v>
                </c:pt>
                <c:pt idx="922">
                  <c:v>2310</c:v>
                </c:pt>
                <c:pt idx="923">
                  <c:v>2310</c:v>
                </c:pt>
                <c:pt idx="924">
                  <c:v>2310</c:v>
                </c:pt>
                <c:pt idx="925">
                  <c:v>2310</c:v>
                </c:pt>
                <c:pt idx="926">
                  <c:v>2320</c:v>
                </c:pt>
                <c:pt idx="927">
                  <c:v>2320</c:v>
                </c:pt>
                <c:pt idx="928">
                  <c:v>2320</c:v>
                </c:pt>
                <c:pt idx="929">
                  <c:v>2320</c:v>
                </c:pt>
                <c:pt idx="930">
                  <c:v>2330</c:v>
                </c:pt>
                <c:pt idx="931">
                  <c:v>2330</c:v>
                </c:pt>
                <c:pt idx="932">
                  <c:v>2330</c:v>
                </c:pt>
                <c:pt idx="933">
                  <c:v>2330</c:v>
                </c:pt>
                <c:pt idx="934">
                  <c:v>2340</c:v>
                </c:pt>
                <c:pt idx="935">
                  <c:v>2340</c:v>
                </c:pt>
                <c:pt idx="936">
                  <c:v>2340</c:v>
                </c:pt>
                <c:pt idx="937">
                  <c:v>2340</c:v>
                </c:pt>
                <c:pt idx="938">
                  <c:v>2350</c:v>
                </c:pt>
                <c:pt idx="939">
                  <c:v>2350</c:v>
                </c:pt>
                <c:pt idx="940">
                  <c:v>2350</c:v>
                </c:pt>
                <c:pt idx="941">
                  <c:v>2350</c:v>
                </c:pt>
                <c:pt idx="942">
                  <c:v>2360</c:v>
                </c:pt>
                <c:pt idx="943">
                  <c:v>2360</c:v>
                </c:pt>
                <c:pt idx="944">
                  <c:v>2360</c:v>
                </c:pt>
                <c:pt idx="945">
                  <c:v>2360</c:v>
                </c:pt>
                <c:pt idx="946">
                  <c:v>2370</c:v>
                </c:pt>
                <c:pt idx="947">
                  <c:v>2370</c:v>
                </c:pt>
                <c:pt idx="948">
                  <c:v>2370</c:v>
                </c:pt>
                <c:pt idx="949">
                  <c:v>2370</c:v>
                </c:pt>
                <c:pt idx="950">
                  <c:v>2380</c:v>
                </c:pt>
                <c:pt idx="951">
                  <c:v>2380</c:v>
                </c:pt>
                <c:pt idx="952">
                  <c:v>2380</c:v>
                </c:pt>
                <c:pt idx="953">
                  <c:v>2380</c:v>
                </c:pt>
                <c:pt idx="954">
                  <c:v>2390</c:v>
                </c:pt>
                <c:pt idx="955">
                  <c:v>2390</c:v>
                </c:pt>
                <c:pt idx="956">
                  <c:v>2390</c:v>
                </c:pt>
                <c:pt idx="957">
                  <c:v>2390</c:v>
                </c:pt>
                <c:pt idx="958">
                  <c:v>2400</c:v>
                </c:pt>
                <c:pt idx="959">
                  <c:v>2400</c:v>
                </c:pt>
                <c:pt idx="960">
                  <c:v>2400</c:v>
                </c:pt>
                <c:pt idx="961">
                  <c:v>2400</c:v>
                </c:pt>
                <c:pt idx="962">
                  <c:v>2410</c:v>
                </c:pt>
                <c:pt idx="963">
                  <c:v>2410</c:v>
                </c:pt>
                <c:pt idx="964">
                  <c:v>2410</c:v>
                </c:pt>
                <c:pt idx="965">
                  <c:v>2410</c:v>
                </c:pt>
                <c:pt idx="966">
                  <c:v>2420</c:v>
                </c:pt>
                <c:pt idx="967">
                  <c:v>2420</c:v>
                </c:pt>
                <c:pt idx="968">
                  <c:v>2420</c:v>
                </c:pt>
                <c:pt idx="969">
                  <c:v>2420</c:v>
                </c:pt>
                <c:pt idx="970">
                  <c:v>2430</c:v>
                </c:pt>
                <c:pt idx="971">
                  <c:v>2430</c:v>
                </c:pt>
                <c:pt idx="972">
                  <c:v>2430</c:v>
                </c:pt>
                <c:pt idx="973">
                  <c:v>2430</c:v>
                </c:pt>
                <c:pt idx="974">
                  <c:v>2440</c:v>
                </c:pt>
                <c:pt idx="975">
                  <c:v>2440</c:v>
                </c:pt>
                <c:pt idx="976">
                  <c:v>2440</c:v>
                </c:pt>
                <c:pt idx="977">
                  <c:v>2440</c:v>
                </c:pt>
                <c:pt idx="978">
                  <c:v>2450</c:v>
                </c:pt>
                <c:pt idx="979">
                  <c:v>2450</c:v>
                </c:pt>
                <c:pt idx="980">
                  <c:v>2450</c:v>
                </c:pt>
                <c:pt idx="981">
                  <c:v>2450</c:v>
                </c:pt>
                <c:pt idx="982">
                  <c:v>2460</c:v>
                </c:pt>
                <c:pt idx="983">
                  <c:v>2460</c:v>
                </c:pt>
                <c:pt idx="984">
                  <c:v>2460</c:v>
                </c:pt>
                <c:pt idx="985">
                  <c:v>2460</c:v>
                </c:pt>
                <c:pt idx="986">
                  <c:v>2470</c:v>
                </c:pt>
                <c:pt idx="987">
                  <c:v>2470</c:v>
                </c:pt>
                <c:pt idx="988">
                  <c:v>2470</c:v>
                </c:pt>
                <c:pt idx="989">
                  <c:v>2470</c:v>
                </c:pt>
                <c:pt idx="990">
                  <c:v>2480</c:v>
                </c:pt>
                <c:pt idx="991">
                  <c:v>2480</c:v>
                </c:pt>
                <c:pt idx="992">
                  <c:v>2480</c:v>
                </c:pt>
                <c:pt idx="993">
                  <c:v>2480</c:v>
                </c:pt>
                <c:pt idx="994">
                  <c:v>2490</c:v>
                </c:pt>
                <c:pt idx="995">
                  <c:v>2490</c:v>
                </c:pt>
                <c:pt idx="996">
                  <c:v>2490</c:v>
                </c:pt>
                <c:pt idx="997">
                  <c:v>2490</c:v>
                </c:pt>
                <c:pt idx="998">
                  <c:v>2500</c:v>
                </c:pt>
                <c:pt idx="999">
                  <c:v>2500</c:v>
                </c:pt>
              </c:numCache>
            </c:numRef>
          </c:xVal>
          <c:yVal>
            <c:numRef>
              <c:f>'HP-50kHz_Sampling'!$E$19:$E$1018</c:f>
              <c:numCache>
                <c:formatCode>General</c:formatCode>
                <c:ptCount val="1000"/>
                <c:pt idx="0">
                  <c:v>1.0262500000000001E-2</c:v>
                </c:pt>
                <c:pt idx="1">
                  <c:v>9.5109400000000007E-3</c:v>
                </c:pt>
                <c:pt idx="2">
                  <c:v>8.76094E-3</c:v>
                </c:pt>
                <c:pt idx="3">
                  <c:v>4.4062499999999996E-3</c:v>
                </c:pt>
                <c:pt idx="4" formatCode="0.00E+00">
                  <c:v>5.1600000000000001E-5</c:v>
                </c:pt>
                <c:pt idx="5">
                  <c:v>1.4953099999999999E-3</c:v>
                </c:pt>
                <c:pt idx="6">
                  <c:v>2.9406300000000001E-3</c:v>
                </c:pt>
                <c:pt idx="7">
                  <c:v>2.7781199999999998E-3</c:v>
                </c:pt>
                <c:pt idx="8">
                  <c:v>2.6156199999999999E-3</c:v>
                </c:pt>
                <c:pt idx="9">
                  <c:v>2.67344E-3</c:v>
                </c:pt>
                <c:pt idx="10">
                  <c:v>2.73281E-3</c:v>
                </c:pt>
                <c:pt idx="11">
                  <c:v>2.77969E-3</c:v>
                </c:pt>
                <c:pt idx="12">
                  <c:v>2.8265600000000001E-3</c:v>
                </c:pt>
                <c:pt idx="13">
                  <c:v>2.1875000000000002E-3</c:v>
                </c:pt>
                <c:pt idx="14">
                  <c:v>1.5499999999999999E-3</c:v>
                </c:pt>
                <c:pt idx="15">
                  <c:v>1.4875000000000001E-3</c:v>
                </c:pt>
                <c:pt idx="16">
                  <c:v>1.4250000000000001E-3</c:v>
                </c:pt>
                <c:pt idx="17">
                  <c:v>2.0781300000000001E-3</c:v>
                </c:pt>
                <c:pt idx="18">
                  <c:v>2.73281E-3</c:v>
                </c:pt>
                <c:pt idx="19">
                  <c:v>6.7234399999999998E-3</c:v>
                </c:pt>
                <c:pt idx="20">
                  <c:v>1.07156E-2</c:v>
                </c:pt>
                <c:pt idx="21">
                  <c:v>2.4756299999999998E-2</c:v>
                </c:pt>
                <c:pt idx="22">
                  <c:v>3.8796900000000002E-2</c:v>
                </c:pt>
                <c:pt idx="23">
                  <c:v>4.8409399999999998E-2</c:v>
                </c:pt>
                <c:pt idx="24">
                  <c:v>5.8021900000000001E-2</c:v>
                </c:pt>
                <c:pt idx="25">
                  <c:v>4.8790600000000003E-2</c:v>
                </c:pt>
                <c:pt idx="26">
                  <c:v>3.9559400000000002E-2</c:v>
                </c:pt>
                <c:pt idx="27">
                  <c:v>2.49594E-2</c:v>
                </c:pt>
                <c:pt idx="28">
                  <c:v>1.0360899999999999E-2</c:v>
                </c:pt>
                <c:pt idx="29">
                  <c:v>6.0218800000000003E-3</c:v>
                </c:pt>
                <c:pt idx="30">
                  <c:v>1.6843800000000001E-3</c:v>
                </c:pt>
                <c:pt idx="31">
                  <c:v>2.4031299999999998E-3</c:v>
                </c:pt>
                <c:pt idx="32">
                  <c:v>3.1218700000000001E-3</c:v>
                </c:pt>
                <c:pt idx="33">
                  <c:v>3.12656E-3</c:v>
                </c:pt>
                <c:pt idx="34">
                  <c:v>3.1328100000000002E-3</c:v>
                </c:pt>
                <c:pt idx="35">
                  <c:v>2.5921899999999999E-3</c:v>
                </c:pt>
                <c:pt idx="36">
                  <c:v>2.0531199999999999E-3</c:v>
                </c:pt>
                <c:pt idx="37">
                  <c:v>1.94531E-3</c:v>
                </c:pt>
                <c:pt idx="38">
                  <c:v>1.8374999999999999E-3</c:v>
                </c:pt>
                <c:pt idx="39">
                  <c:v>2.09844E-3</c:v>
                </c:pt>
                <c:pt idx="40">
                  <c:v>2.3609400000000002E-3</c:v>
                </c:pt>
                <c:pt idx="41">
                  <c:v>2.1171900000000001E-3</c:v>
                </c:pt>
                <c:pt idx="42">
                  <c:v>1.8734400000000001E-3</c:v>
                </c:pt>
                <c:pt idx="43">
                  <c:v>1.37188E-3</c:v>
                </c:pt>
                <c:pt idx="44">
                  <c:v>8.7031299999999995E-4</c:v>
                </c:pt>
                <c:pt idx="45">
                  <c:v>1.2406299999999999E-3</c:v>
                </c:pt>
                <c:pt idx="46">
                  <c:v>1.6109399999999999E-3</c:v>
                </c:pt>
                <c:pt idx="47">
                  <c:v>2.3062500000000001E-3</c:v>
                </c:pt>
                <c:pt idx="48">
                  <c:v>3.0031300000000001E-3</c:v>
                </c:pt>
                <c:pt idx="49">
                  <c:v>2.5999999999999999E-3</c:v>
                </c:pt>
                <c:pt idx="50">
                  <c:v>2.1984399999999999E-3</c:v>
                </c:pt>
                <c:pt idx="51">
                  <c:v>1.48281E-3</c:v>
                </c:pt>
                <c:pt idx="52">
                  <c:v>7.6875000000000001E-4</c:v>
                </c:pt>
                <c:pt idx="53">
                  <c:v>1.5093800000000001E-3</c:v>
                </c:pt>
                <c:pt idx="54">
                  <c:v>2.2499999999999998E-3</c:v>
                </c:pt>
                <c:pt idx="55">
                  <c:v>2.4281200000000002E-3</c:v>
                </c:pt>
                <c:pt idx="56">
                  <c:v>2.6078099999999999E-3</c:v>
                </c:pt>
                <c:pt idx="57">
                  <c:v>2.1984399999999999E-3</c:v>
                </c:pt>
                <c:pt idx="58">
                  <c:v>1.7890600000000001E-3</c:v>
                </c:pt>
                <c:pt idx="59">
                  <c:v>9.875000000000001E-4</c:v>
                </c:pt>
                <c:pt idx="60">
                  <c:v>1.8593799999999999E-4</c:v>
                </c:pt>
                <c:pt idx="61">
                  <c:v>9.5468799999999998E-4</c:v>
                </c:pt>
                <c:pt idx="62">
                  <c:v>1.7234399999999999E-3</c:v>
                </c:pt>
                <c:pt idx="63">
                  <c:v>2.48438E-3</c:v>
                </c:pt>
                <c:pt idx="64">
                  <c:v>3.2468699999999998E-3</c:v>
                </c:pt>
                <c:pt idx="65">
                  <c:v>2.4375E-3</c:v>
                </c:pt>
                <c:pt idx="66">
                  <c:v>1.62813E-3</c:v>
                </c:pt>
                <c:pt idx="67">
                  <c:v>5.8453100000000003E-3</c:v>
                </c:pt>
                <c:pt idx="68">
                  <c:v>1.0064099999999999E-2</c:v>
                </c:pt>
                <c:pt idx="69">
                  <c:v>2.2589100000000001E-2</c:v>
                </c:pt>
                <c:pt idx="70">
                  <c:v>3.5114100000000002E-2</c:v>
                </c:pt>
                <c:pt idx="71">
                  <c:v>4.2604700000000002E-2</c:v>
                </c:pt>
                <c:pt idx="72">
                  <c:v>5.0095300000000002E-2</c:v>
                </c:pt>
                <c:pt idx="73">
                  <c:v>4.1318800000000003E-2</c:v>
                </c:pt>
                <c:pt idx="74">
                  <c:v>3.2543799999999998E-2</c:v>
                </c:pt>
                <c:pt idx="75">
                  <c:v>1.99609E-2</c:v>
                </c:pt>
                <c:pt idx="76">
                  <c:v>7.3781300000000001E-3</c:v>
                </c:pt>
                <c:pt idx="77">
                  <c:v>4.6343699999999996E-3</c:v>
                </c:pt>
                <c:pt idx="78">
                  <c:v>1.89062E-3</c:v>
                </c:pt>
                <c:pt idx="79">
                  <c:v>1.8734400000000001E-3</c:v>
                </c:pt>
                <c:pt idx="80">
                  <c:v>1.8578100000000001E-3</c:v>
                </c:pt>
                <c:pt idx="81">
                  <c:v>1.3265600000000001E-3</c:v>
                </c:pt>
                <c:pt idx="82">
                  <c:v>7.9531299999999997E-4</c:v>
                </c:pt>
                <c:pt idx="83">
                  <c:v>1.40781E-3</c:v>
                </c:pt>
                <c:pt idx="84">
                  <c:v>2.02031E-3</c:v>
                </c:pt>
                <c:pt idx="85">
                  <c:v>2.6406300000000001E-3</c:v>
                </c:pt>
                <c:pt idx="86">
                  <c:v>3.2625000000000002E-3</c:v>
                </c:pt>
                <c:pt idx="87">
                  <c:v>3.2453099999999999E-3</c:v>
                </c:pt>
                <c:pt idx="88">
                  <c:v>3.2296899999999999E-3</c:v>
                </c:pt>
                <c:pt idx="89">
                  <c:v>2.8687500000000002E-3</c:v>
                </c:pt>
                <c:pt idx="90">
                  <c:v>2.5078100000000001E-3</c:v>
                </c:pt>
                <c:pt idx="91">
                  <c:v>3.17031E-3</c:v>
                </c:pt>
                <c:pt idx="92">
                  <c:v>3.8343800000000001E-3</c:v>
                </c:pt>
                <c:pt idx="93">
                  <c:v>4.0578100000000002E-3</c:v>
                </c:pt>
                <c:pt idx="94">
                  <c:v>4.2828099999999997E-3</c:v>
                </c:pt>
                <c:pt idx="95">
                  <c:v>3.6609400000000001E-3</c:v>
                </c:pt>
                <c:pt idx="96">
                  <c:v>3.0390600000000001E-3</c:v>
                </c:pt>
                <c:pt idx="97">
                  <c:v>1.9734399999999999E-3</c:v>
                </c:pt>
                <c:pt idx="98">
                  <c:v>9.0781300000000004E-4</c:v>
                </c:pt>
                <c:pt idx="99">
                  <c:v>1.7921899999999999E-3</c:v>
                </c:pt>
                <c:pt idx="100">
                  <c:v>2.67812E-3</c:v>
                </c:pt>
                <c:pt idx="101">
                  <c:v>3.06719E-3</c:v>
                </c:pt>
                <c:pt idx="102">
                  <c:v>3.45781E-3</c:v>
                </c:pt>
                <c:pt idx="103">
                  <c:v>2.4015600000000001E-3</c:v>
                </c:pt>
                <c:pt idx="104">
                  <c:v>1.34688E-3</c:v>
                </c:pt>
                <c:pt idx="105">
                  <c:v>1.2750000000000001E-3</c:v>
                </c:pt>
                <c:pt idx="106">
                  <c:v>1.20312E-3</c:v>
                </c:pt>
                <c:pt idx="107">
                  <c:v>1.4625E-3</c:v>
                </c:pt>
                <c:pt idx="108">
                  <c:v>1.7218800000000001E-3</c:v>
                </c:pt>
                <c:pt idx="109">
                  <c:v>1.40781E-3</c:v>
                </c:pt>
                <c:pt idx="110">
                  <c:v>1.0953099999999999E-3</c:v>
                </c:pt>
                <c:pt idx="111">
                  <c:v>1.02344E-3</c:v>
                </c:pt>
                <c:pt idx="112">
                  <c:v>9.5156199999999998E-4</c:v>
                </c:pt>
                <c:pt idx="113">
                  <c:v>1.2406299999999999E-3</c:v>
                </c:pt>
                <c:pt idx="114">
                  <c:v>1.52969E-3</c:v>
                </c:pt>
                <c:pt idx="115">
                  <c:v>6.2265599999999999E-3</c:v>
                </c:pt>
                <c:pt idx="116">
                  <c:v>1.09234E-2</c:v>
                </c:pt>
                <c:pt idx="117">
                  <c:v>2.0256300000000001E-2</c:v>
                </c:pt>
                <c:pt idx="118">
                  <c:v>2.95891E-2</c:v>
                </c:pt>
                <c:pt idx="119">
                  <c:v>3.4693799999999997E-2</c:v>
                </c:pt>
                <c:pt idx="120">
                  <c:v>3.9800000000000002E-2</c:v>
                </c:pt>
                <c:pt idx="121">
                  <c:v>3.2751599999999999E-2</c:v>
                </c:pt>
                <c:pt idx="122">
                  <c:v>2.57047E-2</c:v>
                </c:pt>
                <c:pt idx="123">
                  <c:v>1.5885900000000001E-2</c:v>
                </c:pt>
                <c:pt idx="124">
                  <c:v>6.0671900000000001E-3</c:v>
                </c:pt>
                <c:pt idx="125">
                  <c:v>4.10313E-3</c:v>
                </c:pt>
                <c:pt idx="126">
                  <c:v>2.1406300000000001E-3</c:v>
                </c:pt>
                <c:pt idx="127">
                  <c:v>2.0265600000000002E-3</c:v>
                </c:pt>
                <c:pt idx="128">
                  <c:v>1.9124999999999999E-3</c:v>
                </c:pt>
                <c:pt idx="129">
                  <c:v>1.08438E-3</c:v>
                </c:pt>
                <c:pt idx="130">
                  <c:v>2.5625000000000002E-4</c:v>
                </c:pt>
                <c:pt idx="131">
                  <c:v>7.7812499999999995E-4</c:v>
                </c:pt>
                <c:pt idx="132">
                  <c:v>1.30156E-3</c:v>
                </c:pt>
                <c:pt idx="133">
                  <c:v>1.7609399999999999E-3</c:v>
                </c:pt>
                <c:pt idx="134">
                  <c:v>2.2218799999999999E-3</c:v>
                </c:pt>
                <c:pt idx="135">
                  <c:v>2.0312500000000001E-3</c:v>
                </c:pt>
                <c:pt idx="136">
                  <c:v>1.8421900000000001E-3</c:v>
                </c:pt>
                <c:pt idx="137">
                  <c:v>1.74219E-3</c:v>
                </c:pt>
                <c:pt idx="138">
                  <c:v>1.64219E-3</c:v>
                </c:pt>
                <c:pt idx="139">
                  <c:v>1.7296900000000001E-3</c:v>
                </c:pt>
                <c:pt idx="140">
                  <c:v>1.8187500000000001E-3</c:v>
                </c:pt>
                <c:pt idx="141">
                  <c:v>2.0859400000000001E-3</c:v>
                </c:pt>
                <c:pt idx="142">
                  <c:v>2.35469E-3</c:v>
                </c:pt>
                <c:pt idx="143">
                  <c:v>2.0562499999999999E-3</c:v>
                </c:pt>
                <c:pt idx="144">
                  <c:v>1.7593800000000001E-3</c:v>
                </c:pt>
                <c:pt idx="145">
                  <c:v>1.09844E-3</c:v>
                </c:pt>
                <c:pt idx="146">
                  <c:v>4.3750000000000001E-4</c:v>
                </c:pt>
                <c:pt idx="147">
                  <c:v>7.4843800000000003E-4</c:v>
                </c:pt>
                <c:pt idx="148">
                  <c:v>1.05938E-3</c:v>
                </c:pt>
                <c:pt idx="149">
                  <c:v>1.41719E-3</c:v>
                </c:pt>
                <c:pt idx="150">
                  <c:v>1.7750000000000001E-3</c:v>
                </c:pt>
                <c:pt idx="151">
                  <c:v>1.6937499999999999E-3</c:v>
                </c:pt>
                <c:pt idx="152">
                  <c:v>1.6125E-3</c:v>
                </c:pt>
                <c:pt idx="153">
                  <c:v>1.8E-3</c:v>
                </c:pt>
                <c:pt idx="154">
                  <c:v>1.98906E-3</c:v>
                </c:pt>
                <c:pt idx="155">
                  <c:v>2.2843799999999999E-3</c:v>
                </c:pt>
                <c:pt idx="156">
                  <c:v>2.5796899999999999E-3</c:v>
                </c:pt>
                <c:pt idx="157">
                  <c:v>2.9343699999999999E-3</c:v>
                </c:pt>
                <c:pt idx="158">
                  <c:v>3.2890599999999999E-3</c:v>
                </c:pt>
                <c:pt idx="159">
                  <c:v>3.5812499999999998E-3</c:v>
                </c:pt>
                <c:pt idx="160">
                  <c:v>3.875E-3</c:v>
                </c:pt>
                <c:pt idx="161">
                  <c:v>3.59063E-3</c:v>
                </c:pt>
                <c:pt idx="162">
                  <c:v>3.3062500000000002E-3</c:v>
                </c:pt>
                <c:pt idx="163">
                  <c:v>4.62656E-3</c:v>
                </c:pt>
                <c:pt idx="164">
                  <c:v>5.9468799999999999E-3</c:v>
                </c:pt>
                <c:pt idx="165">
                  <c:v>1.36297E-2</c:v>
                </c:pt>
                <c:pt idx="166">
                  <c:v>2.1314099999999999E-2</c:v>
                </c:pt>
                <c:pt idx="167">
                  <c:v>2.5981299999999999E-2</c:v>
                </c:pt>
                <c:pt idx="168">
                  <c:v>3.0648399999999999E-2</c:v>
                </c:pt>
                <c:pt idx="169">
                  <c:v>2.56469E-2</c:v>
                </c:pt>
                <c:pt idx="170">
                  <c:v>2.0646899999999999E-2</c:v>
                </c:pt>
                <c:pt idx="171">
                  <c:v>1.37266E-2</c:v>
                </c:pt>
                <c:pt idx="172">
                  <c:v>6.8078100000000001E-3</c:v>
                </c:pt>
                <c:pt idx="173">
                  <c:v>4.4999999999999997E-3</c:v>
                </c:pt>
                <c:pt idx="174">
                  <c:v>2.19375E-3</c:v>
                </c:pt>
                <c:pt idx="175">
                  <c:v>2.1875000000000002E-3</c:v>
                </c:pt>
                <c:pt idx="176">
                  <c:v>2.1828099999999999E-3</c:v>
                </c:pt>
                <c:pt idx="177">
                  <c:v>2.92969E-3</c:v>
                </c:pt>
                <c:pt idx="178">
                  <c:v>3.6765600000000002E-3</c:v>
                </c:pt>
                <c:pt idx="179">
                  <c:v>3.7875000000000001E-3</c:v>
                </c:pt>
                <c:pt idx="180">
                  <c:v>3.89844E-3</c:v>
                </c:pt>
                <c:pt idx="181">
                  <c:v>3.4624999999999999E-3</c:v>
                </c:pt>
                <c:pt idx="182">
                  <c:v>3.0265600000000002E-3</c:v>
                </c:pt>
                <c:pt idx="183">
                  <c:v>2.8812500000000001E-3</c:v>
                </c:pt>
                <c:pt idx="184">
                  <c:v>2.7374999999999999E-3</c:v>
                </c:pt>
                <c:pt idx="185">
                  <c:v>1.7984400000000001E-3</c:v>
                </c:pt>
                <c:pt idx="186">
                  <c:v>8.60938E-4</c:v>
                </c:pt>
                <c:pt idx="187">
                  <c:v>1.15156E-3</c:v>
                </c:pt>
                <c:pt idx="188">
                  <c:v>1.4421900000000001E-3</c:v>
                </c:pt>
                <c:pt idx="189">
                  <c:v>1.6531300000000001E-3</c:v>
                </c:pt>
                <c:pt idx="190">
                  <c:v>1.8640600000000001E-3</c:v>
                </c:pt>
                <c:pt idx="191">
                  <c:v>1.79531E-3</c:v>
                </c:pt>
                <c:pt idx="192">
                  <c:v>1.72813E-3</c:v>
                </c:pt>
                <c:pt idx="193">
                  <c:v>1.6234400000000001E-3</c:v>
                </c:pt>
                <c:pt idx="194">
                  <c:v>1.52031E-3</c:v>
                </c:pt>
                <c:pt idx="195">
                  <c:v>1.2375000000000001E-3</c:v>
                </c:pt>
                <c:pt idx="196">
                  <c:v>9.5468799999999998E-4</c:v>
                </c:pt>
                <c:pt idx="197">
                  <c:v>1.0328100000000001E-3</c:v>
                </c:pt>
                <c:pt idx="198">
                  <c:v>1.1125E-3</c:v>
                </c:pt>
                <c:pt idx="199">
                  <c:v>1.09063E-3</c:v>
                </c:pt>
                <c:pt idx="200">
                  <c:v>1.06875E-3</c:v>
                </c:pt>
                <c:pt idx="201">
                  <c:v>1.1140600000000001E-3</c:v>
                </c:pt>
                <c:pt idx="202">
                  <c:v>1.1609400000000001E-3</c:v>
                </c:pt>
                <c:pt idx="203">
                  <c:v>1.15313E-3</c:v>
                </c:pt>
                <c:pt idx="204">
                  <c:v>1.1468800000000001E-3</c:v>
                </c:pt>
                <c:pt idx="205">
                  <c:v>1.2218800000000001E-3</c:v>
                </c:pt>
                <c:pt idx="206">
                  <c:v>1.2968700000000001E-3</c:v>
                </c:pt>
                <c:pt idx="207">
                  <c:v>1.0499999999999999E-3</c:v>
                </c:pt>
                <c:pt idx="208">
                  <c:v>8.0312500000000002E-4</c:v>
                </c:pt>
                <c:pt idx="209">
                  <c:v>9.9218799999999997E-4</c:v>
                </c:pt>
                <c:pt idx="210">
                  <c:v>1.1828100000000001E-3</c:v>
                </c:pt>
                <c:pt idx="211">
                  <c:v>4.0031199999999998E-3</c:v>
                </c:pt>
                <c:pt idx="212">
                  <c:v>6.8234400000000001E-3</c:v>
                </c:pt>
                <c:pt idx="213">
                  <c:v>1.21703E-2</c:v>
                </c:pt>
                <c:pt idx="214">
                  <c:v>1.7518700000000002E-2</c:v>
                </c:pt>
                <c:pt idx="215">
                  <c:v>2.0329699999999999E-2</c:v>
                </c:pt>
                <c:pt idx="216">
                  <c:v>2.3140600000000001E-2</c:v>
                </c:pt>
                <c:pt idx="217">
                  <c:v>1.8737500000000001E-2</c:v>
                </c:pt>
                <c:pt idx="218">
                  <c:v>1.43359E-2</c:v>
                </c:pt>
                <c:pt idx="219">
                  <c:v>8.9703100000000004E-3</c:v>
                </c:pt>
                <c:pt idx="220">
                  <c:v>3.6062500000000001E-3</c:v>
                </c:pt>
                <c:pt idx="221">
                  <c:v>3.2937499999999998E-3</c:v>
                </c:pt>
                <c:pt idx="222">
                  <c:v>2.9828099999999998E-3</c:v>
                </c:pt>
                <c:pt idx="223">
                  <c:v>2.3031200000000001E-3</c:v>
                </c:pt>
                <c:pt idx="224">
                  <c:v>1.6249999999999999E-3</c:v>
                </c:pt>
                <c:pt idx="225">
                  <c:v>1.4640600000000001E-3</c:v>
                </c:pt>
                <c:pt idx="226">
                  <c:v>1.3046900000000001E-3</c:v>
                </c:pt>
                <c:pt idx="227">
                  <c:v>1.8265600000000001E-3</c:v>
                </c:pt>
                <c:pt idx="228">
                  <c:v>2.3500000000000001E-3</c:v>
                </c:pt>
                <c:pt idx="229">
                  <c:v>1.9703099999999999E-3</c:v>
                </c:pt>
                <c:pt idx="230">
                  <c:v>1.59063E-3</c:v>
                </c:pt>
                <c:pt idx="231">
                  <c:v>1.2828099999999999E-3</c:v>
                </c:pt>
                <c:pt idx="232">
                  <c:v>9.7656200000000005E-4</c:v>
                </c:pt>
                <c:pt idx="233">
                  <c:v>1.6546899999999999E-3</c:v>
                </c:pt>
                <c:pt idx="234">
                  <c:v>2.3343700000000001E-3</c:v>
                </c:pt>
                <c:pt idx="235">
                  <c:v>1.8796900000000001E-3</c:v>
                </c:pt>
                <c:pt idx="236">
                  <c:v>1.4265599999999999E-3</c:v>
                </c:pt>
                <c:pt idx="237">
                  <c:v>1.2687499999999999E-3</c:v>
                </c:pt>
                <c:pt idx="238">
                  <c:v>1.1109399999999999E-3</c:v>
                </c:pt>
                <c:pt idx="239">
                  <c:v>1.79375E-3</c:v>
                </c:pt>
                <c:pt idx="240">
                  <c:v>2.47656E-3</c:v>
                </c:pt>
                <c:pt idx="241">
                  <c:v>2.7343799999999998E-3</c:v>
                </c:pt>
                <c:pt idx="242">
                  <c:v>2.9937499999999999E-3</c:v>
                </c:pt>
                <c:pt idx="243">
                  <c:v>3.6406300000000002E-3</c:v>
                </c:pt>
                <c:pt idx="244">
                  <c:v>4.2874999999999996E-3</c:v>
                </c:pt>
                <c:pt idx="245">
                  <c:v>3.9859400000000003E-3</c:v>
                </c:pt>
                <c:pt idx="246">
                  <c:v>3.6843800000000001E-3</c:v>
                </c:pt>
                <c:pt idx="247">
                  <c:v>2.2875E-3</c:v>
                </c:pt>
                <c:pt idx="248">
                  <c:v>8.9062500000000003E-4</c:v>
                </c:pt>
                <c:pt idx="249">
                  <c:v>1.0375E-3</c:v>
                </c:pt>
                <c:pt idx="250">
                  <c:v>1.1843800000000001E-3</c:v>
                </c:pt>
                <c:pt idx="251">
                  <c:v>9.6093800000000005E-4</c:v>
                </c:pt>
                <c:pt idx="252">
                  <c:v>7.3749999999999998E-4</c:v>
                </c:pt>
                <c:pt idx="253">
                  <c:v>5.9843799999999996E-4</c:v>
                </c:pt>
                <c:pt idx="254">
                  <c:v>4.6093799999999998E-4</c:v>
                </c:pt>
                <c:pt idx="255">
                  <c:v>6.1718799999999996E-4</c:v>
                </c:pt>
                <c:pt idx="256">
                  <c:v>7.7343799999999999E-4</c:v>
                </c:pt>
                <c:pt idx="257">
                  <c:v>1.37031E-3</c:v>
                </c:pt>
                <c:pt idx="258">
                  <c:v>1.9671900000000002E-3</c:v>
                </c:pt>
                <c:pt idx="259">
                  <c:v>4.5062499999999998E-3</c:v>
                </c:pt>
                <c:pt idx="260">
                  <c:v>7.0468800000000002E-3</c:v>
                </c:pt>
                <c:pt idx="261">
                  <c:v>1.1662499999999999E-2</c:v>
                </c:pt>
                <c:pt idx="262">
                  <c:v>1.6279700000000001E-2</c:v>
                </c:pt>
                <c:pt idx="263">
                  <c:v>1.7851599999999999E-2</c:v>
                </c:pt>
                <c:pt idx="264">
                  <c:v>1.94234E-2</c:v>
                </c:pt>
                <c:pt idx="265">
                  <c:v>1.4776600000000001E-2</c:v>
                </c:pt>
                <c:pt idx="266">
                  <c:v>1.0131299999999999E-2</c:v>
                </c:pt>
                <c:pt idx="267">
                  <c:v>5.3234399999999996E-3</c:v>
                </c:pt>
                <c:pt idx="268">
                  <c:v>5.1718800000000002E-4</c:v>
                </c:pt>
                <c:pt idx="269">
                  <c:v>1.2140600000000001E-3</c:v>
                </c:pt>
                <c:pt idx="270">
                  <c:v>1.9109400000000001E-3</c:v>
                </c:pt>
                <c:pt idx="271">
                  <c:v>1.16562E-3</c:v>
                </c:pt>
                <c:pt idx="272">
                  <c:v>4.2031300000000001E-4</c:v>
                </c:pt>
                <c:pt idx="273">
                  <c:v>1.0375E-3</c:v>
                </c:pt>
                <c:pt idx="274">
                  <c:v>1.65625E-3</c:v>
                </c:pt>
                <c:pt idx="275">
                  <c:v>1.37969E-3</c:v>
                </c:pt>
                <c:pt idx="276">
                  <c:v>1.10312E-3</c:v>
                </c:pt>
                <c:pt idx="277">
                  <c:v>1.59531E-3</c:v>
                </c:pt>
                <c:pt idx="278">
                  <c:v>2.0874999999999999E-3</c:v>
                </c:pt>
                <c:pt idx="279">
                  <c:v>2.4812499999999999E-3</c:v>
                </c:pt>
                <c:pt idx="280">
                  <c:v>2.875E-3</c:v>
                </c:pt>
                <c:pt idx="281">
                  <c:v>2.81563E-3</c:v>
                </c:pt>
                <c:pt idx="282">
                  <c:v>2.75625E-3</c:v>
                </c:pt>
                <c:pt idx="283">
                  <c:v>2.7187499999999998E-3</c:v>
                </c:pt>
                <c:pt idx="284">
                  <c:v>2.6828099999999999E-3</c:v>
                </c:pt>
                <c:pt idx="285">
                  <c:v>2.1531300000000001E-3</c:v>
                </c:pt>
                <c:pt idx="286">
                  <c:v>1.6249999999999999E-3</c:v>
                </c:pt>
                <c:pt idx="287">
                  <c:v>1.2671900000000001E-3</c:v>
                </c:pt>
                <c:pt idx="288">
                  <c:v>9.1093800000000003E-4</c:v>
                </c:pt>
                <c:pt idx="289">
                  <c:v>1.9812499999999999E-3</c:v>
                </c:pt>
                <c:pt idx="290">
                  <c:v>3.0531299999999998E-3</c:v>
                </c:pt>
                <c:pt idx="291">
                  <c:v>3.1671899999999998E-3</c:v>
                </c:pt>
                <c:pt idx="292">
                  <c:v>3.2812499999999999E-3</c:v>
                </c:pt>
                <c:pt idx="293">
                  <c:v>2.1984399999999999E-3</c:v>
                </c:pt>
                <c:pt idx="294">
                  <c:v>1.1171899999999999E-3</c:v>
                </c:pt>
                <c:pt idx="295">
                  <c:v>1.4953099999999999E-3</c:v>
                </c:pt>
                <c:pt idx="296">
                  <c:v>1.8734400000000001E-3</c:v>
                </c:pt>
                <c:pt idx="297">
                  <c:v>2.25625E-3</c:v>
                </c:pt>
                <c:pt idx="298">
                  <c:v>2.6390599999999999E-3</c:v>
                </c:pt>
                <c:pt idx="299">
                  <c:v>2.0999999999999999E-3</c:v>
                </c:pt>
                <c:pt idx="300">
                  <c:v>1.56094E-3</c:v>
                </c:pt>
                <c:pt idx="301">
                  <c:v>1.4359399999999999E-3</c:v>
                </c:pt>
                <c:pt idx="302">
                  <c:v>1.3125000000000001E-3</c:v>
                </c:pt>
                <c:pt idx="303">
                  <c:v>2.17812E-3</c:v>
                </c:pt>
                <c:pt idx="304">
                  <c:v>3.0453099999999999E-3</c:v>
                </c:pt>
                <c:pt idx="305">
                  <c:v>2.9171900000000001E-3</c:v>
                </c:pt>
                <c:pt idx="306">
                  <c:v>2.7906300000000001E-3</c:v>
                </c:pt>
                <c:pt idx="307">
                  <c:v>4.3843800000000002E-3</c:v>
                </c:pt>
                <c:pt idx="308">
                  <c:v>5.9796900000000002E-3</c:v>
                </c:pt>
                <c:pt idx="309">
                  <c:v>1.13688E-2</c:v>
                </c:pt>
                <c:pt idx="310">
                  <c:v>1.6759400000000001E-2</c:v>
                </c:pt>
                <c:pt idx="311">
                  <c:v>1.9309400000000001E-2</c:v>
                </c:pt>
                <c:pt idx="312">
                  <c:v>2.1859400000000001E-2</c:v>
                </c:pt>
                <c:pt idx="313">
                  <c:v>1.7731299999999998E-2</c:v>
                </c:pt>
                <c:pt idx="314">
                  <c:v>1.3604700000000001E-2</c:v>
                </c:pt>
                <c:pt idx="315">
                  <c:v>8.8937500000000006E-3</c:v>
                </c:pt>
                <c:pt idx="316">
                  <c:v>4.1828100000000003E-3</c:v>
                </c:pt>
                <c:pt idx="317">
                  <c:v>2.82344E-3</c:v>
                </c:pt>
                <c:pt idx="318">
                  <c:v>1.4656300000000001E-3</c:v>
                </c:pt>
                <c:pt idx="319">
                  <c:v>1.0953099999999999E-3</c:v>
                </c:pt>
                <c:pt idx="320">
                  <c:v>7.2656200000000004E-4</c:v>
                </c:pt>
                <c:pt idx="321">
                  <c:v>9.3125E-4</c:v>
                </c:pt>
                <c:pt idx="322">
                  <c:v>1.1375000000000001E-3</c:v>
                </c:pt>
                <c:pt idx="323">
                  <c:v>1.6687500000000001E-3</c:v>
                </c:pt>
                <c:pt idx="324">
                  <c:v>2.2000000000000001E-3</c:v>
                </c:pt>
                <c:pt idx="325">
                  <c:v>1.7765599999999999E-3</c:v>
                </c:pt>
                <c:pt idx="326">
                  <c:v>1.3531299999999999E-3</c:v>
                </c:pt>
                <c:pt idx="327">
                  <c:v>1.0874999999999999E-3</c:v>
                </c:pt>
                <c:pt idx="328">
                  <c:v>8.23437E-4</c:v>
                </c:pt>
                <c:pt idx="329">
                  <c:v>8.2187500000000001E-4</c:v>
                </c:pt>
                <c:pt idx="330">
                  <c:v>8.2031200000000002E-4</c:v>
                </c:pt>
                <c:pt idx="331">
                  <c:v>8.60938E-4</c:v>
                </c:pt>
                <c:pt idx="332">
                  <c:v>9.0312499999999996E-4</c:v>
                </c:pt>
                <c:pt idx="333">
                  <c:v>1.27969E-3</c:v>
                </c:pt>
                <c:pt idx="334">
                  <c:v>1.65625E-3</c:v>
                </c:pt>
                <c:pt idx="335">
                  <c:v>2.1765600000000001E-3</c:v>
                </c:pt>
                <c:pt idx="336">
                  <c:v>2.69688E-3</c:v>
                </c:pt>
                <c:pt idx="337">
                  <c:v>2.6171900000000001E-3</c:v>
                </c:pt>
                <c:pt idx="338">
                  <c:v>2.5374999999999998E-3</c:v>
                </c:pt>
                <c:pt idx="339">
                  <c:v>2.02344E-3</c:v>
                </c:pt>
                <c:pt idx="340">
                  <c:v>1.5093800000000001E-3</c:v>
                </c:pt>
                <c:pt idx="341">
                  <c:v>1.34844E-3</c:v>
                </c:pt>
                <c:pt idx="342">
                  <c:v>1.18906E-3</c:v>
                </c:pt>
                <c:pt idx="343">
                  <c:v>1.0499999999999999E-3</c:v>
                </c:pt>
                <c:pt idx="344">
                  <c:v>9.1250000000000001E-4</c:v>
                </c:pt>
                <c:pt idx="345">
                  <c:v>9.7031299999999999E-4</c:v>
                </c:pt>
                <c:pt idx="346">
                  <c:v>1.0281299999999999E-3</c:v>
                </c:pt>
                <c:pt idx="347">
                  <c:v>7.6406300000000005E-4</c:v>
                </c:pt>
                <c:pt idx="348">
                  <c:v>5.0156300000000001E-4</c:v>
                </c:pt>
                <c:pt idx="349">
                  <c:v>1.5343799999999999E-3</c:v>
                </c:pt>
                <c:pt idx="350">
                  <c:v>2.56719E-3</c:v>
                </c:pt>
                <c:pt idx="351">
                  <c:v>3.1828099999999999E-3</c:v>
                </c:pt>
                <c:pt idx="352">
                  <c:v>3.8E-3</c:v>
                </c:pt>
                <c:pt idx="353">
                  <c:v>3.69375E-3</c:v>
                </c:pt>
                <c:pt idx="354">
                  <c:v>3.5875E-3</c:v>
                </c:pt>
                <c:pt idx="355">
                  <c:v>5.4328099999999997E-3</c:v>
                </c:pt>
                <c:pt idx="356">
                  <c:v>7.2781199999999999E-3</c:v>
                </c:pt>
                <c:pt idx="357">
                  <c:v>1.15266E-2</c:v>
                </c:pt>
                <c:pt idx="358">
                  <c:v>1.5775000000000001E-2</c:v>
                </c:pt>
                <c:pt idx="359">
                  <c:v>1.7395299999999999E-2</c:v>
                </c:pt>
                <c:pt idx="360">
                  <c:v>1.9015600000000001E-2</c:v>
                </c:pt>
                <c:pt idx="361">
                  <c:v>1.45734E-2</c:v>
                </c:pt>
                <c:pt idx="362">
                  <c:v>1.0131299999999999E-2</c:v>
                </c:pt>
                <c:pt idx="363">
                  <c:v>5.8734399999999997E-3</c:v>
                </c:pt>
                <c:pt idx="364">
                  <c:v>1.6171899999999999E-3</c:v>
                </c:pt>
                <c:pt idx="365">
                  <c:v>1.7875E-3</c:v>
                </c:pt>
                <c:pt idx="366">
                  <c:v>1.9593700000000002E-3</c:v>
                </c:pt>
                <c:pt idx="367">
                  <c:v>2.11875E-3</c:v>
                </c:pt>
                <c:pt idx="368">
                  <c:v>2.2781300000000002E-3</c:v>
                </c:pt>
                <c:pt idx="369">
                  <c:v>1.67969E-3</c:v>
                </c:pt>
                <c:pt idx="370">
                  <c:v>1.08281E-3</c:v>
                </c:pt>
                <c:pt idx="371">
                  <c:v>7.6875000000000001E-4</c:v>
                </c:pt>
                <c:pt idx="372">
                  <c:v>4.5468800000000002E-4</c:v>
                </c:pt>
                <c:pt idx="373">
                  <c:v>4.6093799999999998E-4</c:v>
                </c:pt>
                <c:pt idx="374">
                  <c:v>4.67188E-4</c:v>
                </c:pt>
                <c:pt idx="375">
                  <c:v>3.7031299999999999E-4</c:v>
                </c:pt>
                <c:pt idx="376">
                  <c:v>2.7500000000000002E-4</c:v>
                </c:pt>
                <c:pt idx="377">
                  <c:v>9.2656300000000004E-4</c:v>
                </c:pt>
                <c:pt idx="378">
                  <c:v>1.5796899999999999E-3</c:v>
                </c:pt>
                <c:pt idx="379">
                  <c:v>2.4046900000000001E-3</c:v>
                </c:pt>
                <c:pt idx="380">
                  <c:v>3.2296899999999999E-3</c:v>
                </c:pt>
                <c:pt idx="381">
                  <c:v>3.46562E-3</c:v>
                </c:pt>
                <c:pt idx="382">
                  <c:v>3.70156E-3</c:v>
                </c:pt>
                <c:pt idx="383">
                  <c:v>3.5093799999999999E-3</c:v>
                </c:pt>
                <c:pt idx="384">
                  <c:v>3.3187500000000001E-3</c:v>
                </c:pt>
                <c:pt idx="385">
                  <c:v>3.2296899999999999E-3</c:v>
                </c:pt>
                <c:pt idx="386">
                  <c:v>3.1406300000000002E-3</c:v>
                </c:pt>
                <c:pt idx="387">
                  <c:v>2.77969E-3</c:v>
                </c:pt>
                <c:pt idx="388">
                  <c:v>2.4187499999999999E-3</c:v>
                </c:pt>
                <c:pt idx="389">
                  <c:v>1.8984399999999999E-3</c:v>
                </c:pt>
                <c:pt idx="390">
                  <c:v>1.37969E-3</c:v>
                </c:pt>
                <c:pt idx="391">
                  <c:v>9.4218800000000005E-4</c:v>
                </c:pt>
                <c:pt idx="392">
                  <c:v>5.0624999999999997E-4</c:v>
                </c:pt>
                <c:pt idx="393">
                  <c:v>8.0468800000000002E-4</c:v>
                </c:pt>
                <c:pt idx="394">
                  <c:v>1.10469E-3</c:v>
                </c:pt>
                <c:pt idx="395">
                  <c:v>1.2781299999999999E-3</c:v>
                </c:pt>
                <c:pt idx="396">
                  <c:v>1.45156E-3</c:v>
                </c:pt>
                <c:pt idx="397">
                  <c:v>1.0859400000000001E-3</c:v>
                </c:pt>
                <c:pt idx="398">
                  <c:v>7.2031299999999999E-4</c:v>
                </c:pt>
                <c:pt idx="399">
                  <c:v>1.3656300000000001E-3</c:v>
                </c:pt>
                <c:pt idx="400">
                  <c:v>2.0109400000000001E-3</c:v>
                </c:pt>
                <c:pt idx="401">
                  <c:v>2.2937500000000002E-3</c:v>
                </c:pt>
                <c:pt idx="402">
                  <c:v>2.5765599999999999E-3</c:v>
                </c:pt>
                <c:pt idx="403">
                  <c:v>3.86719E-3</c:v>
                </c:pt>
                <c:pt idx="404">
                  <c:v>5.1578099999999997E-3</c:v>
                </c:pt>
                <c:pt idx="405">
                  <c:v>1.0235899999999999E-2</c:v>
                </c:pt>
                <c:pt idx="406">
                  <c:v>1.53156E-2</c:v>
                </c:pt>
                <c:pt idx="407">
                  <c:v>1.71375E-2</c:v>
                </c:pt>
                <c:pt idx="408">
                  <c:v>1.8960899999999999E-2</c:v>
                </c:pt>
                <c:pt idx="409">
                  <c:v>1.44359E-2</c:v>
                </c:pt>
                <c:pt idx="410">
                  <c:v>9.9124999999999994E-3</c:v>
                </c:pt>
                <c:pt idx="411">
                  <c:v>5.2296900000000004E-3</c:v>
                </c:pt>
                <c:pt idx="412">
                  <c:v>5.4843800000000005E-4</c:v>
                </c:pt>
                <c:pt idx="413">
                  <c:v>7.1250000000000003E-4</c:v>
                </c:pt>
                <c:pt idx="414">
                  <c:v>8.78125E-4</c:v>
                </c:pt>
                <c:pt idx="415">
                  <c:v>1.1140600000000001E-3</c:v>
                </c:pt>
                <c:pt idx="416">
                  <c:v>1.3500000000000001E-3</c:v>
                </c:pt>
                <c:pt idx="417">
                  <c:v>2.04375E-3</c:v>
                </c:pt>
                <c:pt idx="418">
                  <c:v>2.7374999999999999E-3</c:v>
                </c:pt>
                <c:pt idx="419">
                  <c:v>2.3515599999999999E-3</c:v>
                </c:pt>
                <c:pt idx="420">
                  <c:v>1.9671900000000002E-3</c:v>
                </c:pt>
                <c:pt idx="421">
                  <c:v>1.09219E-3</c:v>
                </c:pt>
                <c:pt idx="422">
                  <c:v>2.1875E-4</c:v>
                </c:pt>
                <c:pt idx="423">
                  <c:v>5.4374999999999996E-4</c:v>
                </c:pt>
                <c:pt idx="424">
                  <c:v>8.6874999999999995E-4</c:v>
                </c:pt>
                <c:pt idx="425">
                  <c:v>7.8281300000000004E-4</c:v>
                </c:pt>
                <c:pt idx="426">
                  <c:v>6.9687500000000001E-4</c:v>
                </c:pt>
                <c:pt idx="427">
                  <c:v>1.82344E-3</c:v>
                </c:pt>
                <c:pt idx="428">
                  <c:v>2.9499999999999999E-3</c:v>
                </c:pt>
                <c:pt idx="429">
                  <c:v>3.0843799999999998E-3</c:v>
                </c:pt>
                <c:pt idx="430">
                  <c:v>3.2187499999999998E-3</c:v>
                </c:pt>
                <c:pt idx="431">
                  <c:v>2.5531199999999999E-3</c:v>
                </c:pt>
                <c:pt idx="432">
                  <c:v>1.8890599999999999E-3</c:v>
                </c:pt>
                <c:pt idx="433">
                  <c:v>1.4046900000000001E-3</c:v>
                </c:pt>
                <c:pt idx="434">
                  <c:v>9.2187499999999995E-4</c:v>
                </c:pt>
                <c:pt idx="435">
                  <c:v>8.1406299999999996E-4</c:v>
                </c:pt>
                <c:pt idx="436">
                  <c:v>7.0624999999999996E-4</c:v>
                </c:pt>
                <c:pt idx="437">
                  <c:v>9.7499999999999996E-4</c:v>
                </c:pt>
                <c:pt idx="438">
                  <c:v>1.2453099999999999E-3</c:v>
                </c:pt>
                <c:pt idx="439">
                  <c:v>9.1093800000000003E-4</c:v>
                </c:pt>
                <c:pt idx="440">
                  <c:v>5.7656299999999999E-4</c:v>
                </c:pt>
                <c:pt idx="441">
                  <c:v>5.3437500000000002E-4</c:v>
                </c:pt>
                <c:pt idx="442">
                  <c:v>4.9218799999999996E-4</c:v>
                </c:pt>
                <c:pt idx="443">
                  <c:v>3.48437E-4</c:v>
                </c:pt>
                <c:pt idx="444">
                  <c:v>2.0625E-4</c:v>
                </c:pt>
                <c:pt idx="445">
                  <c:v>4.4843800000000001E-4</c:v>
                </c:pt>
                <c:pt idx="446">
                  <c:v>6.9062500000000005E-4</c:v>
                </c:pt>
                <c:pt idx="447">
                  <c:v>7.54688E-4</c:v>
                </c:pt>
                <c:pt idx="448">
                  <c:v>8.1875000000000003E-4</c:v>
                </c:pt>
                <c:pt idx="449">
                  <c:v>1.26406E-3</c:v>
                </c:pt>
                <c:pt idx="450">
                  <c:v>1.71094E-3</c:v>
                </c:pt>
                <c:pt idx="451">
                  <c:v>4.2187500000000003E-3</c:v>
                </c:pt>
                <c:pt idx="452">
                  <c:v>6.7265600000000004E-3</c:v>
                </c:pt>
                <c:pt idx="453">
                  <c:v>1.06125E-2</c:v>
                </c:pt>
                <c:pt idx="454">
                  <c:v>1.4500000000000001E-2</c:v>
                </c:pt>
                <c:pt idx="455">
                  <c:v>1.5646899999999998E-2</c:v>
                </c:pt>
                <c:pt idx="456">
                  <c:v>1.6795299999999999E-2</c:v>
                </c:pt>
                <c:pt idx="457">
                  <c:v>1.30781E-2</c:v>
                </c:pt>
                <c:pt idx="458">
                  <c:v>9.3609399999999999E-3</c:v>
                </c:pt>
                <c:pt idx="459">
                  <c:v>5.7703099999999998E-3</c:v>
                </c:pt>
                <c:pt idx="460">
                  <c:v>2.18125E-3</c:v>
                </c:pt>
                <c:pt idx="461">
                  <c:v>1.68125E-3</c:v>
                </c:pt>
                <c:pt idx="462">
                  <c:v>1.1828100000000001E-3</c:v>
                </c:pt>
                <c:pt idx="463">
                  <c:v>9.3906299999999996E-4</c:v>
                </c:pt>
                <c:pt idx="464">
                  <c:v>6.9687500000000001E-4</c:v>
                </c:pt>
                <c:pt idx="465">
                  <c:v>1.09063E-3</c:v>
                </c:pt>
                <c:pt idx="466">
                  <c:v>1.48437E-3</c:v>
                </c:pt>
                <c:pt idx="467">
                  <c:v>2.5609399999999998E-3</c:v>
                </c:pt>
                <c:pt idx="468">
                  <c:v>3.6375000000000001E-3</c:v>
                </c:pt>
                <c:pt idx="469">
                  <c:v>4.02031E-3</c:v>
                </c:pt>
                <c:pt idx="470">
                  <c:v>4.4031299999999999E-3</c:v>
                </c:pt>
                <c:pt idx="471">
                  <c:v>3.6281199999999999E-3</c:v>
                </c:pt>
                <c:pt idx="472">
                  <c:v>2.8531300000000002E-3</c:v>
                </c:pt>
                <c:pt idx="473">
                  <c:v>1.77969E-3</c:v>
                </c:pt>
                <c:pt idx="474">
                  <c:v>7.0624999999999996E-4</c:v>
                </c:pt>
                <c:pt idx="475">
                  <c:v>1.5484400000000001E-3</c:v>
                </c:pt>
                <c:pt idx="476">
                  <c:v>2.3906299999999999E-3</c:v>
                </c:pt>
                <c:pt idx="477">
                  <c:v>2.54375E-3</c:v>
                </c:pt>
                <c:pt idx="478">
                  <c:v>2.69688E-3</c:v>
                </c:pt>
                <c:pt idx="479">
                  <c:v>2.4015600000000001E-3</c:v>
                </c:pt>
                <c:pt idx="480">
                  <c:v>2.1078099999999999E-3</c:v>
                </c:pt>
                <c:pt idx="481">
                  <c:v>2.70156E-3</c:v>
                </c:pt>
                <c:pt idx="482">
                  <c:v>3.2968799999999999E-3</c:v>
                </c:pt>
                <c:pt idx="483">
                  <c:v>3.0218799999999998E-3</c:v>
                </c:pt>
                <c:pt idx="484">
                  <c:v>2.7468800000000002E-3</c:v>
                </c:pt>
                <c:pt idx="485">
                  <c:v>1.8796900000000001E-3</c:v>
                </c:pt>
                <c:pt idx="486">
                  <c:v>1.01406E-3</c:v>
                </c:pt>
                <c:pt idx="487">
                  <c:v>1.4421900000000001E-3</c:v>
                </c:pt>
                <c:pt idx="488">
                  <c:v>1.87188E-3</c:v>
                </c:pt>
                <c:pt idx="489">
                  <c:v>2.1765600000000001E-3</c:v>
                </c:pt>
                <c:pt idx="490">
                  <c:v>2.4828099999999998E-3</c:v>
                </c:pt>
                <c:pt idx="491">
                  <c:v>2.18125E-3</c:v>
                </c:pt>
                <c:pt idx="492">
                  <c:v>1.8796900000000001E-3</c:v>
                </c:pt>
                <c:pt idx="493">
                  <c:v>1.2781299999999999E-3</c:v>
                </c:pt>
                <c:pt idx="494">
                  <c:v>6.7812500000000002E-4</c:v>
                </c:pt>
                <c:pt idx="495">
                  <c:v>6.9687500000000001E-4</c:v>
                </c:pt>
                <c:pt idx="496">
                  <c:v>7.1562500000000001E-4</c:v>
                </c:pt>
                <c:pt idx="497">
                  <c:v>9.6718800000000001E-4</c:v>
                </c:pt>
                <c:pt idx="498">
                  <c:v>1.2203100000000001E-3</c:v>
                </c:pt>
                <c:pt idx="499">
                  <c:v>2.8671899999999999E-3</c:v>
                </c:pt>
                <c:pt idx="500">
                  <c:v>4.5140600000000003E-3</c:v>
                </c:pt>
                <c:pt idx="501">
                  <c:v>7.97344E-3</c:v>
                </c:pt>
                <c:pt idx="502">
                  <c:v>1.1434400000000001E-2</c:v>
                </c:pt>
                <c:pt idx="503">
                  <c:v>1.26219E-2</c:v>
                </c:pt>
                <c:pt idx="504">
                  <c:v>1.3809399999999999E-2</c:v>
                </c:pt>
                <c:pt idx="505">
                  <c:v>1.07531E-2</c:v>
                </c:pt>
                <c:pt idx="506">
                  <c:v>7.6968799999999997E-3</c:v>
                </c:pt>
                <c:pt idx="507">
                  <c:v>4.7203100000000001E-3</c:v>
                </c:pt>
                <c:pt idx="508">
                  <c:v>1.7437500000000001E-3</c:v>
                </c:pt>
                <c:pt idx="509">
                  <c:v>1.58281E-3</c:v>
                </c:pt>
                <c:pt idx="510">
                  <c:v>1.42187E-3</c:v>
                </c:pt>
                <c:pt idx="511">
                  <c:v>1.8374999999999999E-3</c:v>
                </c:pt>
                <c:pt idx="512">
                  <c:v>2.2531299999999999E-3</c:v>
                </c:pt>
                <c:pt idx="513">
                  <c:v>2.4328100000000001E-3</c:v>
                </c:pt>
                <c:pt idx="514">
                  <c:v>2.6140600000000001E-3</c:v>
                </c:pt>
                <c:pt idx="515">
                  <c:v>2.4703099999999999E-3</c:v>
                </c:pt>
                <c:pt idx="516">
                  <c:v>2.3265600000000001E-3</c:v>
                </c:pt>
                <c:pt idx="517">
                  <c:v>1.69688E-3</c:v>
                </c:pt>
                <c:pt idx="518">
                  <c:v>1.06719E-3</c:v>
                </c:pt>
                <c:pt idx="519">
                  <c:v>1.18125E-3</c:v>
                </c:pt>
                <c:pt idx="520">
                  <c:v>1.29531E-3</c:v>
                </c:pt>
                <c:pt idx="521">
                  <c:v>1.6078100000000001E-3</c:v>
                </c:pt>
                <c:pt idx="522">
                  <c:v>1.9203099999999999E-3</c:v>
                </c:pt>
                <c:pt idx="523">
                  <c:v>2.1906299999999998E-3</c:v>
                </c:pt>
                <c:pt idx="524">
                  <c:v>2.4624999999999998E-3</c:v>
                </c:pt>
                <c:pt idx="525">
                  <c:v>2.0390600000000001E-3</c:v>
                </c:pt>
                <c:pt idx="526">
                  <c:v>1.6171899999999999E-3</c:v>
                </c:pt>
                <c:pt idx="527">
                  <c:v>1.6937499999999999E-3</c:v>
                </c:pt>
                <c:pt idx="528">
                  <c:v>1.77031E-3</c:v>
                </c:pt>
                <c:pt idx="529">
                  <c:v>2.0609399999999998E-3</c:v>
                </c:pt>
                <c:pt idx="530">
                  <c:v>2.3515599999999999E-3</c:v>
                </c:pt>
                <c:pt idx="531">
                  <c:v>1.6484399999999999E-3</c:v>
                </c:pt>
                <c:pt idx="532">
                  <c:v>9.4687500000000002E-4</c:v>
                </c:pt>
                <c:pt idx="533">
                  <c:v>1.2875E-3</c:v>
                </c:pt>
                <c:pt idx="534">
                  <c:v>1.62969E-3</c:v>
                </c:pt>
                <c:pt idx="535">
                  <c:v>1.77188E-3</c:v>
                </c:pt>
                <c:pt idx="536">
                  <c:v>1.91563E-3</c:v>
                </c:pt>
                <c:pt idx="537">
                  <c:v>1.62813E-3</c:v>
                </c:pt>
                <c:pt idx="538">
                  <c:v>1.34063E-3</c:v>
                </c:pt>
                <c:pt idx="539">
                  <c:v>1.1171899999999999E-3</c:v>
                </c:pt>
                <c:pt idx="540">
                  <c:v>8.9375000000000001E-4</c:v>
                </c:pt>
                <c:pt idx="541">
                  <c:v>6.6093800000000002E-4</c:v>
                </c:pt>
                <c:pt idx="542">
                  <c:v>4.2812500000000001E-4</c:v>
                </c:pt>
                <c:pt idx="543">
                  <c:v>5.8750000000000002E-4</c:v>
                </c:pt>
                <c:pt idx="544">
                  <c:v>7.4843800000000003E-4</c:v>
                </c:pt>
                <c:pt idx="545">
                  <c:v>8.3750000000000003E-4</c:v>
                </c:pt>
                <c:pt idx="546">
                  <c:v>9.2656300000000004E-4</c:v>
                </c:pt>
                <c:pt idx="547">
                  <c:v>1.9359399999999999E-3</c:v>
                </c:pt>
                <c:pt idx="548">
                  <c:v>2.94531E-3</c:v>
                </c:pt>
                <c:pt idx="549">
                  <c:v>4.8734399999999997E-3</c:v>
                </c:pt>
                <c:pt idx="550">
                  <c:v>6.8031300000000001E-3</c:v>
                </c:pt>
                <c:pt idx="551">
                  <c:v>7.6890600000000002E-3</c:v>
                </c:pt>
                <c:pt idx="552">
                  <c:v>8.5749999999999993E-3</c:v>
                </c:pt>
                <c:pt idx="553">
                  <c:v>6.7578100000000004E-3</c:v>
                </c:pt>
                <c:pt idx="554">
                  <c:v>4.9406299999999997E-3</c:v>
                </c:pt>
                <c:pt idx="555">
                  <c:v>3.2968799999999999E-3</c:v>
                </c:pt>
                <c:pt idx="556">
                  <c:v>1.6546899999999999E-3</c:v>
                </c:pt>
                <c:pt idx="557">
                  <c:v>1.94688E-3</c:v>
                </c:pt>
                <c:pt idx="558">
                  <c:v>2.24062E-3</c:v>
                </c:pt>
                <c:pt idx="559">
                  <c:v>2.6250000000000002E-3</c:v>
                </c:pt>
                <c:pt idx="560">
                  <c:v>3.0093799999999999E-3</c:v>
                </c:pt>
                <c:pt idx="561">
                  <c:v>2.1562500000000002E-3</c:v>
                </c:pt>
                <c:pt idx="562">
                  <c:v>1.3046900000000001E-3</c:v>
                </c:pt>
                <c:pt idx="563">
                  <c:v>1.31094E-3</c:v>
                </c:pt>
                <c:pt idx="564">
                  <c:v>1.31719E-3</c:v>
                </c:pt>
                <c:pt idx="565">
                  <c:v>1.7828099999999999E-3</c:v>
                </c:pt>
                <c:pt idx="566">
                  <c:v>2.24844E-3</c:v>
                </c:pt>
                <c:pt idx="567">
                  <c:v>1.71094E-3</c:v>
                </c:pt>
                <c:pt idx="568">
                  <c:v>1.175E-3</c:v>
                </c:pt>
                <c:pt idx="569">
                  <c:v>9.1874999999999997E-4</c:v>
                </c:pt>
                <c:pt idx="570">
                  <c:v>6.6406199999999999E-4</c:v>
                </c:pt>
                <c:pt idx="571">
                  <c:v>6.2500000000000001E-4</c:v>
                </c:pt>
                <c:pt idx="572">
                  <c:v>5.8750000000000002E-4</c:v>
                </c:pt>
                <c:pt idx="573">
                  <c:v>1.0124999999999999E-3</c:v>
                </c:pt>
                <c:pt idx="574">
                  <c:v>1.4375E-3</c:v>
                </c:pt>
                <c:pt idx="575">
                  <c:v>1.6921900000000001E-3</c:v>
                </c:pt>
                <c:pt idx="576">
                  <c:v>1.9484400000000001E-3</c:v>
                </c:pt>
                <c:pt idx="577">
                  <c:v>1.48281E-3</c:v>
                </c:pt>
                <c:pt idx="578">
                  <c:v>1.0187499999999999E-3</c:v>
                </c:pt>
                <c:pt idx="579">
                  <c:v>1.2468799999999999E-3</c:v>
                </c:pt>
                <c:pt idx="580">
                  <c:v>1.47656E-3</c:v>
                </c:pt>
                <c:pt idx="581">
                  <c:v>2.0453099999999998E-3</c:v>
                </c:pt>
                <c:pt idx="582">
                  <c:v>2.6156199999999999E-3</c:v>
                </c:pt>
                <c:pt idx="583">
                  <c:v>1.91406E-3</c:v>
                </c:pt>
                <c:pt idx="584">
                  <c:v>1.2140600000000001E-3</c:v>
                </c:pt>
                <c:pt idx="585">
                  <c:v>1.33438E-3</c:v>
                </c:pt>
                <c:pt idx="586">
                  <c:v>1.4562500000000001E-3</c:v>
                </c:pt>
                <c:pt idx="587">
                  <c:v>2.49219E-3</c:v>
                </c:pt>
                <c:pt idx="588">
                  <c:v>3.52813E-3</c:v>
                </c:pt>
                <c:pt idx="589">
                  <c:v>3.5171899999999999E-3</c:v>
                </c:pt>
                <c:pt idx="590">
                  <c:v>3.5078100000000001E-3</c:v>
                </c:pt>
                <c:pt idx="591">
                  <c:v>2.48438E-3</c:v>
                </c:pt>
                <c:pt idx="592">
                  <c:v>1.4625E-3</c:v>
                </c:pt>
                <c:pt idx="593">
                  <c:v>1.6093699999999999E-3</c:v>
                </c:pt>
                <c:pt idx="594">
                  <c:v>1.7578100000000001E-3</c:v>
                </c:pt>
                <c:pt idx="595">
                  <c:v>2.5999999999999999E-3</c:v>
                </c:pt>
                <c:pt idx="596">
                  <c:v>3.4421899999999999E-3</c:v>
                </c:pt>
                <c:pt idx="597">
                  <c:v>5.1515600000000003E-3</c:v>
                </c:pt>
                <c:pt idx="598">
                  <c:v>6.8609400000000003E-3</c:v>
                </c:pt>
                <c:pt idx="599">
                  <c:v>7.3343799999999997E-3</c:v>
                </c:pt>
                <c:pt idx="600">
                  <c:v>7.8078100000000001E-3</c:v>
                </c:pt>
                <c:pt idx="601">
                  <c:v>6.1640599999999999E-3</c:v>
                </c:pt>
                <c:pt idx="602">
                  <c:v>4.5203099999999996E-3</c:v>
                </c:pt>
                <c:pt idx="603">
                  <c:v>3.1906299999999999E-3</c:v>
                </c:pt>
                <c:pt idx="604">
                  <c:v>1.8625E-3</c:v>
                </c:pt>
                <c:pt idx="605">
                  <c:v>1.9499999999999999E-3</c:v>
                </c:pt>
                <c:pt idx="606">
                  <c:v>2.0374999999999998E-3</c:v>
                </c:pt>
                <c:pt idx="607">
                  <c:v>2.3984399999999999E-3</c:v>
                </c:pt>
                <c:pt idx="608">
                  <c:v>2.7609399999999999E-3</c:v>
                </c:pt>
                <c:pt idx="609">
                  <c:v>2.2687499999999999E-3</c:v>
                </c:pt>
                <c:pt idx="610">
                  <c:v>1.7765599999999999E-3</c:v>
                </c:pt>
                <c:pt idx="611">
                  <c:v>1.3875000000000001E-3</c:v>
                </c:pt>
                <c:pt idx="612">
                  <c:v>9.9843799999999993E-4</c:v>
                </c:pt>
                <c:pt idx="613">
                  <c:v>1.45156E-3</c:v>
                </c:pt>
                <c:pt idx="614">
                  <c:v>1.90625E-3</c:v>
                </c:pt>
                <c:pt idx="615">
                  <c:v>1.6249999999999999E-3</c:v>
                </c:pt>
                <c:pt idx="616">
                  <c:v>1.3437499999999999E-3</c:v>
                </c:pt>
                <c:pt idx="617">
                  <c:v>1.06719E-3</c:v>
                </c:pt>
                <c:pt idx="618">
                  <c:v>7.9218699999999997E-4</c:v>
                </c:pt>
                <c:pt idx="619">
                  <c:v>5.3281300000000004E-4</c:v>
                </c:pt>
                <c:pt idx="620">
                  <c:v>2.7343799999999998E-4</c:v>
                </c:pt>
                <c:pt idx="621">
                  <c:v>1.0968799999999999E-3</c:v>
                </c:pt>
                <c:pt idx="622">
                  <c:v>1.92187E-3</c:v>
                </c:pt>
                <c:pt idx="623">
                  <c:v>2.4375E-3</c:v>
                </c:pt>
                <c:pt idx="624">
                  <c:v>2.9546899999999998E-3</c:v>
                </c:pt>
                <c:pt idx="625">
                  <c:v>3.7859399999999998E-3</c:v>
                </c:pt>
                <c:pt idx="626">
                  <c:v>4.6171900000000002E-3</c:v>
                </c:pt>
                <c:pt idx="627">
                  <c:v>5.0734400000000002E-3</c:v>
                </c:pt>
                <c:pt idx="628">
                  <c:v>5.5312499999999997E-3</c:v>
                </c:pt>
                <c:pt idx="629">
                  <c:v>4.6874999999999998E-3</c:v>
                </c:pt>
                <c:pt idx="630">
                  <c:v>3.8453099999999998E-3</c:v>
                </c:pt>
                <c:pt idx="631">
                  <c:v>2.56719E-3</c:v>
                </c:pt>
                <c:pt idx="632">
                  <c:v>1.2890600000000001E-3</c:v>
                </c:pt>
                <c:pt idx="633">
                  <c:v>1.5468700000000001E-3</c:v>
                </c:pt>
                <c:pt idx="634">
                  <c:v>1.8062499999999999E-3</c:v>
                </c:pt>
                <c:pt idx="635">
                  <c:v>2.12188E-3</c:v>
                </c:pt>
                <c:pt idx="636">
                  <c:v>2.4390599999999998E-3</c:v>
                </c:pt>
                <c:pt idx="637">
                  <c:v>2.19688E-3</c:v>
                </c:pt>
                <c:pt idx="638">
                  <c:v>1.9562500000000001E-3</c:v>
                </c:pt>
                <c:pt idx="639">
                  <c:v>1.23594E-3</c:v>
                </c:pt>
                <c:pt idx="640">
                  <c:v>5.1562500000000002E-4</c:v>
                </c:pt>
                <c:pt idx="641">
                  <c:v>9.8281200000000001E-4</c:v>
                </c:pt>
                <c:pt idx="642">
                  <c:v>1.45156E-3</c:v>
                </c:pt>
                <c:pt idx="643">
                  <c:v>2.6250000000000002E-3</c:v>
                </c:pt>
                <c:pt idx="644">
                  <c:v>3.7984400000000001E-3</c:v>
                </c:pt>
                <c:pt idx="645">
                  <c:v>5.4843699999999997E-3</c:v>
                </c:pt>
                <c:pt idx="646">
                  <c:v>7.1718800000000003E-3</c:v>
                </c:pt>
                <c:pt idx="647">
                  <c:v>7.5093800000000004E-3</c:v>
                </c:pt>
                <c:pt idx="648">
                  <c:v>7.8468700000000006E-3</c:v>
                </c:pt>
                <c:pt idx="649">
                  <c:v>6.8093800000000003E-3</c:v>
                </c:pt>
                <c:pt idx="650">
                  <c:v>5.7734400000000003E-3</c:v>
                </c:pt>
                <c:pt idx="651">
                  <c:v>4.9624999999999999E-3</c:v>
                </c:pt>
                <c:pt idx="652">
                  <c:v>4.1515600000000003E-3</c:v>
                </c:pt>
                <c:pt idx="653">
                  <c:v>3.9921899999999996E-3</c:v>
                </c:pt>
                <c:pt idx="654">
                  <c:v>3.8343800000000001E-3</c:v>
                </c:pt>
                <c:pt idx="655">
                  <c:v>4.4187499999999999E-3</c:v>
                </c:pt>
                <c:pt idx="656">
                  <c:v>5.00469E-3</c:v>
                </c:pt>
                <c:pt idx="657">
                  <c:v>4.77656E-3</c:v>
                </c:pt>
                <c:pt idx="658">
                  <c:v>4.5500000000000002E-3</c:v>
                </c:pt>
                <c:pt idx="659">
                  <c:v>3.5453099999999999E-3</c:v>
                </c:pt>
                <c:pt idx="660">
                  <c:v>2.5406299999999999E-3</c:v>
                </c:pt>
                <c:pt idx="661">
                  <c:v>2.2078100000000002E-3</c:v>
                </c:pt>
                <c:pt idx="662">
                  <c:v>1.8749999999999999E-3</c:v>
                </c:pt>
                <c:pt idx="663">
                  <c:v>2.4859399999999999E-3</c:v>
                </c:pt>
                <c:pt idx="664">
                  <c:v>3.0968800000000002E-3</c:v>
                </c:pt>
                <c:pt idx="665">
                  <c:v>3.2296899999999999E-3</c:v>
                </c:pt>
                <c:pt idx="666">
                  <c:v>3.3640599999999999E-3</c:v>
                </c:pt>
                <c:pt idx="667">
                  <c:v>3.2609399999999999E-3</c:v>
                </c:pt>
                <c:pt idx="668">
                  <c:v>3.1593799999999998E-3</c:v>
                </c:pt>
                <c:pt idx="669">
                  <c:v>3.2593800000000001E-3</c:v>
                </c:pt>
                <c:pt idx="670">
                  <c:v>3.3593799999999999E-3</c:v>
                </c:pt>
                <c:pt idx="671">
                  <c:v>2.5999999999999999E-3</c:v>
                </c:pt>
                <c:pt idx="672">
                  <c:v>1.8421900000000001E-3</c:v>
                </c:pt>
                <c:pt idx="673">
                  <c:v>1E-3</c:v>
                </c:pt>
                <c:pt idx="674">
                  <c:v>1.5937500000000001E-4</c:v>
                </c:pt>
                <c:pt idx="675">
                  <c:v>8.9531300000000001E-4</c:v>
                </c:pt>
                <c:pt idx="676">
                  <c:v>1.6328099999999999E-3</c:v>
                </c:pt>
                <c:pt idx="677">
                  <c:v>1.9796900000000001E-3</c:v>
                </c:pt>
                <c:pt idx="678">
                  <c:v>2.3281299999999999E-3</c:v>
                </c:pt>
                <c:pt idx="679">
                  <c:v>2.11094E-3</c:v>
                </c:pt>
                <c:pt idx="680">
                  <c:v>1.8953100000000001E-3</c:v>
                </c:pt>
                <c:pt idx="681">
                  <c:v>1.56094E-3</c:v>
                </c:pt>
                <c:pt idx="682">
                  <c:v>1.22813E-3</c:v>
                </c:pt>
                <c:pt idx="683">
                  <c:v>1.15E-3</c:v>
                </c:pt>
                <c:pt idx="684">
                  <c:v>1.0734399999999999E-3</c:v>
                </c:pt>
                <c:pt idx="685">
                  <c:v>9.1250000000000001E-4</c:v>
                </c:pt>
                <c:pt idx="686">
                  <c:v>7.5156300000000001E-4</c:v>
                </c:pt>
                <c:pt idx="687">
                  <c:v>8.8593700000000005E-4</c:v>
                </c:pt>
                <c:pt idx="688">
                  <c:v>1.02031E-3</c:v>
                </c:pt>
                <c:pt idx="689">
                  <c:v>1.1171899999999999E-3</c:v>
                </c:pt>
                <c:pt idx="690">
                  <c:v>1.2140600000000001E-3</c:v>
                </c:pt>
                <c:pt idx="691">
                  <c:v>9.9062499999999997E-4</c:v>
                </c:pt>
                <c:pt idx="692">
                  <c:v>7.6875000000000001E-4</c:v>
                </c:pt>
                <c:pt idx="693">
                  <c:v>2.2109400000000002E-3</c:v>
                </c:pt>
                <c:pt idx="694">
                  <c:v>3.6546899999999999E-3</c:v>
                </c:pt>
                <c:pt idx="695">
                  <c:v>4.41406E-3</c:v>
                </c:pt>
                <c:pt idx="696">
                  <c:v>5.1734399999999996E-3</c:v>
                </c:pt>
                <c:pt idx="697">
                  <c:v>4.4203100000000002E-3</c:v>
                </c:pt>
                <c:pt idx="698">
                  <c:v>3.6671899999999999E-3</c:v>
                </c:pt>
                <c:pt idx="699">
                  <c:v>3.6312499999999999E-3</c:v>
                </c:pt>
                <c:pt idx="700">
                  <c:v>3.59531E-3</c:v>
                </c:pt>
                <c:pt idx="701">
                  <c:v>3.6093800000000001E-3</c:v>
                </c:pt>
                <c:pt idx="702">
                  <c:v>3.6250000000000002E-3</c:v>
                </c:pt>
                <c:pt idx="703">
                  <c:v>3.4328100000000001E-3</c:v>
                </c:pt>
                <c:pt idx="704">
                  <c:v>3.2421899999999998E-3</c:v>
                </c:pt>
                <c:pt idx="705">
                  <c:v>2.8437499999999999E-3</c:v>
                </c:pt>
                <c:pt idx="706">
                  <c:v>2.44531E-3</c:v>
                </c:pt>
                <c:pt idx="707">
                  <c:v>1.85625E-3</c:v>
                </c:pt>
                <c:pt idx="708">
                  <c:v>1.2687499999999999E-3</c:v>
                </c:pt>
                <c:pt idx="709">
                  <c:v>1.14375E-3</c:v>
                </c:pt>
                <c:pt idx="710">
                  <c:v>1.0187499999999999E-3</c:v>
                </c:pt>
                <c:pt idx="711">
                  <c:v>1.05781E-3</c:v>
                </c:pt>
                <c:pt idx="712">
                  <c:v>1.0968799999999999E-3</c:v>
                </c:pt>
                <c:pt idx="713">
                  <c:v>1.2812500000000001E-3</c:v>
                </c:pt>
                <c:pt idx="714">
                  <c:v>1.4656300000000001E-3</c:v>
                </c:pt>
                <c:pt idx="715">
                  <c:v>1.2609400000000001E-3</c:v>
                </c:pt>
                <c:pt idx="716">
                  <c:v>1.0562499999999999E-3</c:v>
                </c:pt>
                <c:pt idx="717">
                  <c:v>6.82813E-4</c:v>
                </c:pt>
                <c:pt idx="718">
                  <c:v>3.0937500000000003E-4</c:v>
                </c:pt>
                <c:pt idx="719">
                  <c:v>5.90625E-4</c:v>
                </c:pt>
                <c:pt idx="720">
                  <c:v>8.7343800000000004E-4</c:v>
                </c:pt>
                <c:pt idx="721">
                  <c:v>1.5546900000000001E-3</c:v>
                </c:pt>
                <c:pt idx="722">
                  <c:v>2.2359400000000001E-3</c:v>
                </c:pt>
                <c:pt idx="723">
                  <c:v>2.3796899999999998E-3</c:v>
                </c:pt>
                <c:pt idx="724">
                  <c:v>2.5234400000000001E-3</c:v>
                </c:pt>
                <c:pt idx="725">
                  <c:v>1.95312E-3</c:v>
                </c:pt>
                <c:pt idx="726">
                  <c:v>1.3843799999999999E-3</c:v>
                </c:pt>
                <c:pt idx="727">
                  <c:v>8.4531299999999999E-4</c:v>
                </c:pt>
                <c:pt idx="728">
                  <c:v>3.0624999999999999E-4</c:v>
                </c:pt>
                <c:pt idx="729">
                  <c:v>6.6874999999999997E-4</c:v>
                </c:pt>
                <c:pt idx="730">
                  <c:v>1.03125E-3</c:v>
                </c:pt>
                <c:pt idx="731">
                  <c:v>1.02188E-3</c:v>
                </c:pt>
                <c:pt idx="732">
                  <c:v>1.01406E-3</c:v>
                </c:pt>
                <c:pt idx="733">
                  <c:v>1.175E-3</c:v>
                </c:pt>
                <c:pt idx="734">
                  <c:v>1.3374999999999999E-3</c:v>
                </c:pt>
                <c:pt idx="735">
                  <c:v>1.5406300000000001E-3</c:v>
                </c:pt>
                <c:pt idx="736">
                  <c:v>1.7453099999999999E-3</c:v>
                </c:pt>
                <c:pt idx="737">
                  <c:v>2.0125E-3</c:v>
                </c:pt>
                <c:pt idx="738">
                  <c:v>2.2812499999999999E-3</c:v>
                </c:pt>
                <c:pt idx="739">
                  <c:v>3.23281E-3</c:v>
                </c:pt>
                <c:pt idx="740">
                  <c:v>4.1843799999999997E-3</c:v>
                </c:pt>
                <c:pt idx="741">
                  <c:v>4.7375000000000004E-3</c:v>
                </c:pt>
                <c:pt idx="742">
                  <c:v>5.2921899999999996E-3</c:v>
                </c:pt>
                <c:pt idx="743">
                  <c:v>4.6874999999999998E-3</c:v>
                </c:pt>
                <c:pt idx="744">
                  <c:v>4.0828100000000001E-3</c:v>
                </c:pt>
                <c:pt idx="745">
                  <c:v>2.7390600000000002E-3</c:v>
                </c:pt>
                <c:pt idx="746">
                  <c:v>1.3953100000000001E-3</c:v>
                </c:pt>
                <c:pt idx="747">
                  <c:v>1.3578100000000001E-3</c:v>
                </c:pt>
                <c:pt idx="748">
                  <c:v>1.3218800000000001E-3</c:v>
                </c:pt>
                <c:pt idx="749">
                  <c:v>1.1781300000000001E-3</c:v>
                </c:pt>
                <c:pt idx="750">
                  <c:v>1.0343800000000001E-3</c:v>
                </c:pt>
                <c:pt idx="751">
                  <c:v>9.3906299999999996E-4</c:v>
                </c:pt>
                <c:pt idx="752">
                  <c:v>8.4531299999999999E-4</c:v>
                </c:pt>
                <c:pt idx="753">
                  <c:v>1.0015600000000001E-3</c:v>
                </c:pt>
                <c:pt idx="754">
                  <c:v>1.15938E-3</c:v>
                </c:pt>
                <c:pt idx="755">
                  <c:v>1.0499999999999999E-3</c:v>
                </c:pt>
                <c:pt idx="756">
                  <c:v>9.4218800000000005E-4</c:v>
                </c:pt>
                <c:pt idx="757">
                  <c:v>8.0468800000000002E-4</c:v>
                </c:pt>
                <c:pt idx="758">
                  <c:v>6.6874999999999997E-4</c:v>
                </c:pt>
                <c:pt idx="759">
                  <c:v>1.0640599999999999E-3</c:v>
                </c:pt>
                <c:pt idx="760">
                  <c:v>1.46094E-3</c:v>
                </c:pt>
                <c:pt idx="761">
                  <c:v>2.09844E-3</c:v>
                </c:pt>
                <c:pt idx="762">
                  <c:v>2.7374999999999999E-3</c:v>
                </c:pt>
                <c:pt idx="763">
                  <c:v>2.6093800000000001E-3</c:v>
                </c:pt>
                <c:pt idx="764">
                  <c:v>2.4828099999999998E-3</c:v>
                </c:pt>
                <c:pt idx="765">
                  <c:v>2.56406E-3</c:v>
                </c:pt>
                <c:pt idx="766">
                  <c:v>2.64687E-3</c:v>
                </c:pt>
                <c:pt idx="767">
                  <c:v>3.0609399999999998E-3</c:v>
                </c:pt>
                <c:pt idx="768">
                  <c:v>3.4765600000000001E-3</c:v>
                </c:pt>
                <c:pt idx="769">
                  <c:v>3.3968800000000001E-3</c:v>
                </c:pt>
                <c:pt idx="770">
                  <c:v>3.3187500000000001E-3</c:v>
                </c:pt>
                <c:pt idx="771">
                  <c:v>2.875E-3</c:v>
                </c:pt>
                <c:pt idx="772">
                  <c:v>2.4312499999999998E-3</c:v>
                </c:pt>
                <c:pt idx="773">
                  <c:v>2.0812500000000002E-3</c:v>
                </c:pt>
                <c:pt idx="774">
                  <c:v>1.7312499999999999E-3</c:v>
                </c:pt>
                <c:pt idx="775">
                  <c:v>1.7171899999999999E-3</c:v>
                </c:pt>
                <c:pt idx="776">
                  <c:v>1.70312E-3</c:v>
                </c:pt>
                <c:pt idx="777">
                  <c:v>1.71094E-3</c:v>
                </c:pt>
                <c:pt idx="778">
                  <c:v>1.7203100000000001E-3</c:v>
                </c:pt>
                <c:pt idx="779">
                  <c:v>2.1796900000000002E-3</c:v>
                </c:pt>
                <c:pt idx="780">
                  <c:v>2.6390599999999999E-3</c:v>
                </c:pt>
                <c:pt idx="781">
                  <c:v>2.4968799999999999E-3</c:v>
                </c:pt>
                <c:pt idx="782">
                  <c:v>2.3562499999999998E-3</c:v>
                </c:pt>
                <c:pt idx="783">
                  <c:v>1.7765599999999999E-3</c:v>
                </c:pt>
                <c:pt idx="784">
                  <c:v>1.19688E-3</c:v>
                </c:pt>
                <c:pt idx="785">
                  <c:v>1.5093800000000001E-3</c:v>
                </c:pt>
                <c:pt idx="786">
                  <c:v>1.82344E-3</c:v>
                </c:pt>
                <c:pt idx="787">
                  <c:v>1.9624999999999998E-3</c:v>
                </c:pt>
                <c:pt idx="788">
                  <c:v>2.1015600000000001E-3</c:v>
                </c:pt>
                <c:pt idx="789">
                  <c:v>2.04375E-3</c:v>
                </c:pt>
                <c:pt idx="790">
                  <c:v>1.9875000000000001E-3</c:v>
                </c:pt>
                <c:pt idx="791">
                  <c:v>1.8734400000000001E-3</c:v>
                </c:pt>
                <c:pt idx="792">
                  <c:v>1.7609399999999999E-3</c:v>
                </c:pt>
                <c:pt idx="793">
                  <c:v>1.45469E-3</c:v>
                </c:pt>
                <c:pt idx="794">
                  <c:v>1.15E-3</c:v>
                </c:pt>
                <c:pt idx="795">
                  <c:v>8.6562499999999997E-4</c:v>
                </c:pt>
                <c:pt idx="796">
                  <c:v>5.8124999999999995E-4</c:v>
                </c:pt>
                <c:pt idx="797">
                  <c:v>8.5468700000000002E-4</c:v>
                </c:pt>
                <c:pt idx="798">
                  <c:v>1.12813E-3</c:v>
                </c:pt>
                <c:pt idx="799">
                  <c:v>1.19531E-3</c:v>
                </c:pt>
                <c:pt idx="800">
                  <c:v>1.26406E-3</c:v>
                </c:pt>
                <c:pt idx="801">
                  <c:v>1.05938E-3</c:v>
                </c:pt>
                <c:pt idx="802">
                  <c:v>8.5625000000000002E-4</c:v>
                </c:pt>
                <c:pt idx="803">
                  <c:v>8.2031200000000002E-4</c:v>
                </c:pt>
                <c:pt idx="804">
                  <c:v>7.8593800000000002E-4</c:v>
                </c:pt>
                <c:pt idx="805">
                  <c:v>6.9687500000000001E-4</c:v>
                </c:pt>
                <c:pt idx="806">
                  <c:v>6.09375E-4</c:v>
                </c:pt>
                <c:pt idx="807">
                  <c:v>1.03125E-3</c:v>
                </c:pt>
                <c:pt idx="808">
                  <c:v>1.45469E-3</c:v>
                </c:pt>
                <c:pt idx="809">
                  <c:v>1.40938E-3</c:v>
                </c:pt>
                <c:pt idx="810">
                  <c:v>1.3656300000000001E-3</c:v>
                </c:pt>
                <c:pt idx="811">
                  <c:v>7.6093700000000005E-4</c:v>
                </c:pt>
                <c:pt idx="812">
                  <c:v>1.5625E-4</c:v>
                </c:pt>
                <c:pt idx="813">
                  <c:v>8.9531300000000001E-4</c:v>
                </c:pt>
                <c:pt idx="814">
                  <c:v>1.6343799999999999E-3</c:v>
                </c:pt>
                <c:pt idx="815">
                  <c:v>1.63594E-3</c:v>
                </c:pt>
                <c:pt idx="816">
                  <c:v>1.6390599999999999E-3</c:v>
                </c:pt>
                <c:pt idx="817">
                  <c:v>1.4703100000000001E-3</c:v>
                </c:pt>
                <c:pt idx="818">
                  <c:v>1.30313E-3</c:v>
                </c:pt>
                <c:pt idx="819">
                  <c:v>9.6562500000000001E-4</c:v>
                </c:pt>
                <c:pt idx="820">
                  <c:v>6.2812499999999999E-4</c:v>
                </c:pt>
                <c:pt idx="821">
                  <c:v>7.4218799999999996E-4</c:v>
                </c:pt>
                <c:pt idx="822">
                  <c:v>8.5625000000000002E-4</c:v>
                </c:pt>
                <c:pt idx="823">
                  <c:v>9.6562500000000001E-4</c:v>
                </c:pt>
                <c:pt idx="824">
                  <c:v>1.075E-3</c:v>
                </c:pt>
                <c:pt idx="825">
                  <c:v>1.33281E-3</c:v>
                </c:pt>
                <c:pt idx="826">
                  <c:v>1.5921900000000001E-3</c:v>
                </c:pt>
                <c:pt idx="827">
                  <c:v>1.55156E-3</c:v>
                </c:pt>
                <c:pt idx="828">
                  <c:v>1.5125E-3</c:v>
                </c:pt>
                <c:pt idx="829">
                  <c:v>1.0015600000000001E-3</c:v>
                </c:pt>
                <c:pt idx="830">
                  <c:v>4.9218799999999996E-4</c:v>
                </c:pt>
                <c:pt idx="831">
                  <c:v>1.0375E-3</c:v>
                </c:pt>
                <c:pt idx="832">
                  <c:v>1.58438E-3</c:v>
                </c:pt>
                <c:pt idx="833">
                  <c:v>1.5625000000000001E-3</c:v>
                </c:pt>
                <c:pt idx="834">
                  <c:v>1.5421899999999999E-3</c:v>
                </c:pt>
                <c:pt idx="835">
                  <c:v>1.0562499999999999E-3</c:v>
                </c:pt>
                <c:pt idx="836">
                  <c:v>5.7187500000000001E-4</c:v>
                </c:pt>
                <c:pt idx="837">
                  <c:v>5.8750000000000002E-4</c:v>
                </c:pt>
                <c:pt idx="838">
                  <c:v>6.0468700000000002E-4</c:v>
                </c:pt>
                <c:pt idx="839">
                  <c:v>8.1562500000000005E-4</c:v>
                </c:pt>
                <c:pt idx="840">
                  <c:v>1.0265599999999999E-3</c:v>
                </c:pt>
                <c:pt idx="841">
                  <c:v>9.32813E-4</c:v>
                </c:pt>
                <c:pt idx="842">
                  <c:v>8.4062500000000001E-4</c:v>
                </c:pt>
                <c:pt idx="843">
                  <c:v>9.8437500000000001E-4</c:v>
                </c:pt>
                <c:pt idx="844">
                  <c:v>1.12969E-3</c:v>
                </c:pt>
                <c:pt idx="845">
                  <c:v>1.3062499999999999E-3</c:v>
                </c:pt>
                <c:pt idx="846">
                  <c:v>1.48437E-3</c:v>
                </c:pt>
                <c:pt idx="847">
                  <c:v>1.64062E-3</c:v>
                </c:pt>
                <c:pt idx="848">
                  <c:v>1.7984400000000001E-3</c:v>
                </c:pt>
                <c:pt idx="849">
                  <c:v>1.7093799999999999E-3</c:v>
                </c:pt>
                <c:pt idx="850">
                  <c:v>1.62188E-3</c:v>
                </c:pt>
                <c:pt idx="851">
                  <c:v>1.5078100000000001E-3</c:v>
                </c:pt>
                <c:pt idx="852">
                  <c:v>1.39375E-3</c:v>
                </c:pt>
                <c:pt idx="853">
                  <c:v>1.6328099999999999E-3</c:v>
                </c:pt>
                <c:pt idx="854">
                  <c:v>1.87188E-3</c:v>
                </c:pt>
                <c:pt idx="855">
                  <c:v>1.55313E-3</c:v>
                </c:pt>
                <c:pt idx="856">
                  <c:v>1.23594E-3</c:v>
                </c:pt>
                <c:pt idx="857">
                  <c:v>1.12813E-3</c:v>
                </c:pt>
                <c:pt idx="858">
                  <c:v>1.02188E-3</c:v>
                </c:pt>
                <c:pt idx="859">
                  <c:v>1.4484400000000001E-3</c:v>
                </c:pt>
                <c:pt idx="860">
                  <c:v>1.8749999999999999E-3</c:v>
                </c:pt>
                <c:pt idx="861">
                  <c:v>1.9499999999999999E-3</c:v>
                </c:pt>
                <c:pt idx="862">
                  <c:v>2.0265600000000002E-3</c:v>
                </c:pt>
                <c:pt idx="863">
                  <c:v>1.94688E-3</c:v>
                </c:pt>
                <c:pt idx="864">
                  <c:v>1.86875E-3</c:v>
                </c:pt>
                <c:pt idx="865">
                  <c:v>1.70312E-3</c:v>
                </c:pt>
                <c:pt idx="866">
                  <c:v>1.5375E-3</c:v>
                </c:pt>
                <c:pt idx="867">
                  <c:v>1.34063E-3</c:v>
                </c:pt>
                <c:pt idx="868">
                  <c:v>1.14375E-3</c:v>
                </c:pt>
                <c:pt idx="869">
                  <c:v>1.3984399999999999E-3</c:v>
                </c:pt>
                <c:pt idx="870">
                  <c:v>1.6531300000000001E-3</c:v>
                </c:pt>
                <c:pt idx="871">
                  <c:v>1.7078099999999999E-3</c:v>
                </c:pt>
                <c:pt idx="872">
                  <c:v>1.7625E-3</c:v>
                </c:pt>
                <c:pt idx="873">
                  <c:v>1.4796900000000001E-3</c:v>
                </c:pt>
                <c:pt idx="874">
                  <c:v>1.1984400000000001E-3</c:v>
                </c:pt>
                <c:pt idx="875">
                  <c:v>1.2625E-3</c:v>
                </c:pt>
                <c:pt idx="876">
                  <c:v>1.3281199999999999E-3</c:v>
                </c:pt>
                <c:pt idx="877">
                  <c:v>1.7156300000000001E-3</c:v>
                </c:pt>
                <c:pt idx="878">
                  <c:v>2.1031299999999999E-3</c:v>
                </c:pt>
                <c:pt idx="879">
                  <c:v>2.3124999999999999E-3</c:v>
                </c:pt>
                <c:pt idx="880">
                  <c:v>2.5234400000000001E-3</c:v>
                </c:pt>
                <c:pt idx="881">
                  <c:v>2.3031200000000001E-3</c:v>
                </c:pt>
                <c:pt idx="882">
                  <c:v>2.08281E-3</c:v>
                </c:pt>
                <c:pt idx="883">
                  <c:v>1.6624999999999999E-3</c:v>
                </c:pt>
                <c:pt idx="884">
                  <c:v>1.2437500000000001E-3</c:v>
                </c:pt>
                <c:pt idx="885">
                  <c:v>1.0734399999999999E-3</c:v>
                </c:pt>
                <c:pt idx="886">
                  <c:v>9.0468799999999995E-4</c:v>
                </c:pt>
                <c:pt idx="887">
                  <c:v>1.0250000000000001E-3</c:v>
                </c:pt>
                <c:pt idx="888">
                  <c:v>1.1468800000000001E-3</c:v>
                </c:pt>
                <c:pt idx="889">
                  <c:v>1.1453100000000001E-3</c:v>
                </c:pt>
                <c:pt idx="890">
                  <c:v>1.14375E-3</c:v>
                </c:pt>
                <c:pt idx="891">
                  <c:v>9.2187499999999995E-4</c:v>
                </c:pt>
                <c:pt idx="892">
                  <c:v>7.0156299999999999E-4</c:v>
                </c:pt>
                <c:pt idx="893">
                  <c:v>7.1406300000000002E-4</c:v>
                </c:pt>
                <c:pt idx="894">
                  <c:v>7.2656200000000004E-4</c:v>
                </c:pt>
                <c:pt idx="895">
                  <c:v>7.9218699999999997E-4</c:v>
                </c:pt>
                <c:pt idx="896">
                  <c:v>8.5781300000000002E-4</c:v>
                </c:pt>
                <c:pt idx="897">
                  <c:v>8.6874999999999995E-4</c:v>
                </c:pt>
                <c:pt idx="898">
                  <c:v>8.8124999999999998E-4</c:v>
                </c:pt>
                <c:pt idx="899">
                  <c:v>9.9375000000000006E-4</c:v>
                </c:pt>
                <c:pt idx="900">
                  <c:v>1.1078100000000001E-3</c:v>
                </c:pt>
                <c:pt idx="901">
                  <c:v>1.2312499999999999E-3</c:v>
                </c:pt>
                <c:pt idx="902">
                  <c:v>1.35469E-3</c:v>
                </c:pt>
                <c:pt idx="903">
                  <c:v>1.1984400000000001E-3</c:v>
                </c:pt>
                <c:pt idx="904">
                  <c:v>1.0421899999999999E-3</c:v>
                </c:pt>
                <c:pt idx="905">
                  <c:v>7.8750000000000001E-4</c:v>
                </c:pt>
                <c:pt idx="906">
                  <c:v>5.3437500000000002E-4</c:v>
                </c:pt>
                <c:pt idx="907">
                  <c:v>8.5312500000000004E-4</c:v>
                </c:pt>
                <c:pt idx="908">
                  <c:v>1.17344E-3</c:v>
                </c:pt>
                <c:pt idx="909">
                  <c:v>1.5156200000000001E-3</c:v>
                </c:pt>
                <c:pt idx="910">
                  <c:v>1.8593699999999999E-3</c:v>
                </c:pt>
                <c:pt idx="911">
                  <c:v>2.0609399999999998E-3</c:v>
                </c:pt>
                <c:pt idx="912">
                  <c:v>2.2625000000000002E-3</c:v>
                </c:pt>
                <c:pt idx="913">
                  <c:v>2.4390599999999998E-3</c:v>
                </c:pt>
                <c:pt idx="914">
                  <c:v>2.6171900000000001E-3</c:v>
                </c:pt>
                <c:pt idx="915">
                  <c:v>2.5187500000000002E-3</c:v>
                </c:pt>
                <c:pt idx="916">
                  <c:v>2.4203100000000002E-3</c:v>
                </c:pt>
                <c:pt idx="917">
                  <c:v>2.3453100000000002E-3</c:v>
                </c:pt>
                <c:pt idx="918">
                  <c:v>2.2718700000000001E-3</c:v>
                </c:pt>
                <c:pt idx="919">
                  <c:v>2.25625E-3</c:v>
                </c:pt>
                <c:pt idx="920">
                  <c:v>2.2421899999999998E-3</c:v>
                </c:pt>
                <c:pt idx="921">
                  <c:v>2.2953100000000001E-3</c:v>
                </c:pt>
                <c:pt idx="922">
                  <c:v>2.3500000000000001E-3</c:v>
                </c:pt>
                <c:pt idx="923">
                  <c:v>2.5562499999999999E-3</c:v>
                </c:pt>
                <c:pt idx="924">
                  <c:v>2.7625000000000002E-3</c:v>
                </c:pt>
                <c:pt idx="925">
                  <c:v>2.6281299999999998E-3</c:v>
                </c:pt>
                <c:pt idx="926">
                  <c:v>2.4953100000000001E-3</c:v>
                </c:pt>
                <c:pt idx="927">
                  <c:v>2.0171899999999999E-3</c:v>
                </c:pt>
                <c:pt idx="928">
                  <c:v>1.5406300000000001E-3</c:v>
                </c:pt>
                <c:pt idx="929">
                  <c:v>1.12031E-3</c:v>
                </c:pt>
                <c:pt idx="930">
                  <c:v>6.9999999999999999E-4</c:v>
                </c:pt>
                <c:pt idx="931">
                  <c:v>1.4718800000000001E-3</c:v>
                </c:pt>
                <c:pt idx="932">
                  <c:v>2.2453099999999999E-3</c:v>
                </c:pt>
                <c:pt idx="933">
                  <c:v>2.4031299999999998E-3</c:v>
                </c:pt>
                <c:pt idx="934">
                  <c:v>2.5609399999999998E-3</c:v>
                </c:pt>
                <c:pt idx="935">
                  <c:v>1.92187E-3</c:v>
                </c:pt>
                <c:pt idx="936">
                  <c:v>1.2843799999999999E-3</c:v>
                </c:pt>
                <c:pt idx="937">
                  <c:v>1.0718699999999999E-3</c:v>
                </c:pt>
                <c:pt idx="938">
                  <c:v>8.60938E-4</c:v>
                </c:pt>
                <c:pt idx="939">
                  <c:v>8.6406299999999998E-4</c:v>
                </c:pt>
                <c:pt idx="940">
                  <c:v>8.6718799999999996E-4</c:v>
                </c:pt>
                <c:pt idx="941">
                  <c:v>8.7656300000000002E-4</c:v>
                </c:pt>
                <c:pt idx="942">
                  <c:v>8.8750000000000005E-4</c:v>
                </c:pt>
                <c:pt idx="943">
                  <c:v>1.47656E-3</c:v>
                </c:pt>
                <c:pt idx="944">
                  <c:v>2.06719E-3</c:v>
                </c:pt>
                <c:pt idx="945">
                  <c:v>2.3718799999999998E-3</c:v>
                </c:pt>
                <c:pt idx="946">
                  <c:v>2.6765600000000001E-3</c:v>
                </c:pt>
                <c:pt idx="947">
                  <c:v>2.52813E-3</c:v>
                </c:pt>
                <c:pt idx="948">
                  <c:v>2.3812500000000001E-3</c:v>
                </c:pt>
                <c:pt idx="949">
                  <c:v>2.2906300000000001E-3</c:v>
                </c:pt>
                <c:pt idx="950">
                  <c:v>2.2000000000000001E-3</c:v>
                </c:pt>
                <c:pt idx="951">
                  <c:v>2.1984399999999999E-3</c:v>
                </c:pt>
                <c:pt idx="952">
                  <c:v>2.1984399999999999E-3</c:v>
                </c:pt>
                <c:pt idx="953">
                  <c:v>2.1281300000000002E-3</c:v>
                </c:pt>
                <c:pt idx="954">
                  <c:v>2.05938E-3</c:v>
                </c:pt>
                <c:pt idx="955">
                  <c:v>2.1359399999999998E-3</c:v>
                </c:pt>
                <c:pt idx="956">
                  <c:v>2.2140599999999999E-3</c:v>
                </c:pt>
                <c:pt idx="957">
                  <c:v>2.20937E-3</c:v>
                </c:pt>
                <c:pt idx="958">
                  <c:v>2.20469E-3</c:v>
                </c:pt>
                <c:pt idx="959">
                  <c:v>2.20937E-3</c:v>
                </c:pt>
                <c:pt idx="960">
                  <c:v>2.2140599999999999E-3</c:v>
                </c:pt>
                <c:pt idx="961">
                  <c:v>2.2140599999999999E-3</c:v>
                </c:pt>
                <c:pt idx="962">
                  <c:v>2.2140599999999999E-3</c:v>
                </c:pt>
                <c:pt idx="963">
                  <c:v>1.75E-3</c:v>
                </c:pt>
                <c:pt idx="964">
                  <c:v>1.28594E-3</c:v>
                </c:pt>
                <c:pt idx="965">
                  <c:v>1.5765600000000001E-3</c:v>
                </c:pt>
                <c:pt idx="966">
                  <c:v>1.86875E-3</c:v>
                </c:pt>
                <c:pt idx="967">
                  <c:v>2.2312500000000002E-3</c:v>
                </c:pt>
                <c:pt idx="968">
                  <c:v>2.59531E-3</c:v>
                </c:pt>
                <c:pt idx="969">
                  <c:v>1.80938E-3</c:v>
                </c:pt>
                <c:pt idx="970">
                  <c:v>1.02344E-3</c:v>
                </c:pt>
                <c:pt idx="971">
                  <c:v>1.0968799999999999E-3</c:v>
                </c:pt>
                <c:pt idx="972">
                  <c:v>1.17187E-3</c:v>
                </c:pt>
                <c:pt idx="973">
                  <c:v>9.5312499999999998E-4</c:v>
                </c:pt>
                <c:pt idx="974">
                  <c:v>7.34375E-4</c:v>
                </c:pt>
                <c:pt idx="975">
                  <c:v>1.4281299999999999E-3</c:v>
                </c:pt>
                <c:pt idx="976">
                  <c:v>2.12188E-3</c:v>
                </c:pt>
                <c:pt idx="977">
                  <c:v>2.5796899999999999E-3</c:v>
                </c:pt>
                <c:pt idx="978">
                  <c:v>3.0374999999999998E-3</c:v>
                </c:pt>
                <c:pt idx="979">
                  <c:v>2.69375E-3</c:v>
                </c:pt>
                <c:pt idx="980">
                  <c:v>2.3515599999999999E-3</c:v>
                </c:pt>
                <c:pt idx="981">
                  <c:v>2.3E-3</c:v>
                </c:pt>
                <c:pt idx="982">
                  <c:v>2.24844E-3</c:v>
                </c:pt>
                <c:pt idx="983">
                  <c:v>2.3749999999999999E-3</c:v>
                </c:pt>
                <c:pt idx="984">
                  <c:v>2.5031300000000001E-3</c:v>
                </c:pt>
                <c:pt idx="985">
                  <c:v>2.94531E-3</c:v>
                </c:pt>
                <c:pt idx="986">
                  <c:v>3.3874999999999999E-3</c:v>
                </c:pt>
                <c:pt idx="987">
                  <c:v>3.9281300000000002E-3</c:v>
                </c:pt>
                <c:pt idx="988">
                  <c:v>4.4703099999999999E-3</c:v>
                </c:pt>
                <c:pt idx="989">
                  <c:v>4.5671899999999996E-3</c:v>
                </c:pt>
                <c:pt idx="990">
                  <c:v>4.6656199999999997E-3</c:v>
                </c:pt>
                <c:pt idx="991">
                  <c:v>4.3281300000000003E-3</c:v>
                </c:pt>
                <c:pt idx="992">
                  <c:v>3.9906300000000002E-3</c:v>
                </c:pt>
                <c:pt idx="993">
                  <c:v>3.7031299999999998E-3</c:v>
                </c:pt>
                <c:pt idx="994">
                  <c:v>3.4171900000000001E-3</c:v>
                </c:pt>
                <c:pt idx="995">
                  <c:v>2.7656299999999998E-3</c:v>
                </c:pt>
                <c:pt idx="996">
                  <c:v>2.1156199999999999E-3</c:v>
                </c:pt>
                <c:pt idx="997">
                  <c:v>1.37031E-3</c:v>
                </c:pt>
                <c:pt idx="998">
                  <c:v>6.2656300000000001E-4</c:v>
                </c:pt>
                <c:pt idx="999">
                  <c:v>1.4578099999999999E-3</c:v>
                </c:pt>
              </c:numCache>
            </c:numRef>
          </c:yVal>
        </c:ser>
        <c:axId val="84791296"/>
        <c:axId val="125580416"/>
      </c:scatterChart>
      <c:valAx>
        <c:axId val="84791296"/>
        <c:scaling>
          <c:orientation val="minMax"/>
        </c:scaling>
        <c:axPos val="b"/>
        <c:numFmt formatCode="0.00E+00" sourceLinked="1"/>
        <c:tickLblPos val="nextTo"/>
        <c:crossAx val="125580416"/>
        <c:crosses val="autoZero"/>
        <c:crossBetween val="midCat"/>
      </c:valAx>
      <c:valAx>
        <c:axId val="125580416"/>
        <c:scaling>
          <c:orientation val="minMax"/>
        </c:scaling>
        <c:axPos val="l"/>
        <c:majorGridlines/>
        <c:numFmt formatCode="General" sourceLinked="1"/>
        <c:tickLblPos val="nextTo"/>
        <c:crossAx val="847912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'STB-50kHz_Sampling'!$A$19:$A$1018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'STB-50kHz_Sampling'!$B$19:$B$1018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8.0000000000000002E-3</c:v>
                </c:pt>
                <c:pt idx="3">
                  <c:v>4.0000000000000001E-3</c:v>
                </c:pt>
                <c:pt idx="4">
                  <c:v>0</c:v>
                </c:pt>
                <c:pt idx="5">
                  <c:v>4.0000000000000001E-3</c:v>
                </c:pt>
                <c:pt idx="6">
                  <c:v>8.0000000000000002E-3</c:v>
                </c:pt>
                <c:pt idx="7">
                  <c:v>1.2E-2</c:v>
                </c:pt>
                <c:pt idx="8">
                  <c:v>8.0000000000000002E-3</c:v>
                </c:pt>
                <c:pt idx="9">
                  <c:v>0</c:v>
                </c:pt>
                <c:pt idx="10">
                  <c:v>8.0000000000000002E-3</c:v>
                </c:pt>
                <c:pt idx="11">
                  <c:v>8.0000000000000002E-3</c:v>
                </c:pt>
                <c:pt idx="12">
                  <c:v>4.0000000000000001E-3</c:v>
                </c:pt>
                <c:pt idx="13">
                  <c:v>4.0000000000000001E-3</c:v>
                </c:pt>
                <c:pt idx="14">
                  <c:v>0</c:v>
                </c:pt>
                <c:pt idx="15">
                  <c:v>4.0000000000000001E-3</c:v>
                </c:pt>
                <c:pt idx="16">
                  <c:v>4.0000000000000001E-3</c:v>
                </c:pt>
                <c:pt idx="17">
                  <c:v>0</c:v>
                </c:pt>
                <c:pt idx="18">
                  <c:v>8.0000000000000002E-3</c:v>
                </c:pt>
                <c:pt idx="19">
                  <c:v>8.0000000000000002E-3</c:v>
                </c:pt>
                <c:pt idx="20">
                  <c:v>8.0000000000000002E-3</c:v>
                </c:pt>
                <c:pt idx="21">
                  <c:v>0</c:v>
                </c:pt>
                <c:pt idx="22">
                  <c:v>4.0000000000000001E-3</c:v>
                </c:pt>
                <c:pt idx="23">
                  <c:v>0</c:v>
                </c:pt>
                <c:pt idx="24">
                  <c:v>4.0000000000000001E-3</c:v>
                </c:pt>
                <c:pt idx="25">
                  <c:v>4.0000000000000001E-3</c:v>
                </c:pt>
                <c:pt idx="26">
                  <c:v>0</c:v>
                </c:pt>
                <c:pt idx="27">
                  <c:v>8.0000000000000002E-3</c:v>
                </c:pt>
                <c:pt idx="28">
                  <c:v>0</c:v>
                </c:pt>
                <c:pt idx="29">
                  <c:v>0</c:v>
                </c:pt>
                <c:pt idx="30">
                  <c:v>8.0000000000000002E-3</c:v>
                </c:pt>
                <c:pt idx="31">
                  <c:v>0.24399999999999999</c:v>
                </c:pt>
                <c:pt idx="32">
                  <c:v>0.224</c:v>
                </c:pt>
                <c:pt idx="33">
                  <c:v>0.184</c:v>
                </c:pt>
                <c:pt idx="34">
                  <c:v>0.17199999999999999</c:v>
                </c:pt>
                <c:pt idx="35">
                  <c:v>0.124</c:v>
                </c:pt>
                <c:pt idx="36">
                  <c:v>9.1999999999999998E-2</c:v>
                </c:pt>
                <c:pt idx="37">
                  <c:v>7.5999999999999998E-2</c:v>
                </c:pt>
                <c:pt idx="38">
                  <c:v>6.4000000000000001E-2</c:v>
                </c:pt>
                <c:pt idx="39">
                  <c:v>0.06</c:v>
                </c:pt>
                <c:pt idx="40">
                  <c:v>0.04</c:v>
                </c:pt>
                <c:pt idx="41">
                  <c:v>0.02</c:v>
                </c:pt>
                <c:pt idx="42">
                  <c:v>-8.0000000000000002E-3</c:v>
                </c:pt>
                <c:pt idx="43">
                  <c:v>-4.0000000000000001E-3</c:v>
                </c:pt>
                <c:pt idx="44">
                  <c:v>-1.2E-2</c:v>
                </c:pt>
                <c:pt idx="45">
                  <c:v>-4.0000000000000001E-3</c:v>
                </c:pt>
                <c:pt idx="46">
                  <c:v>0</c:v>
                </c:pt>
                <c:pt idx="47">
                  <c:v>-8.0000000000000002E-3</c:v>
                </c:pt>
                <c:pt idx="48">
                  <c:v>-4.0000000000000001E-3</c:v>
                </c:pt>
                <c:pt idx="49">
                  <c:v>-8.0000000000000002E-3</c:v>
                </c:pt>
                <c:pt idx="50">
                  <c:v>-1.2E-2</c:v>
                </c:pt>
                <c:pt idx="51">
                  <c:v>-8.0000000000000002E-3</c:v>
                </c:pt>
                <c:pt idx="52">
                  <c:v>-8.0000000000000002E-3</c:v>
                </c:pt>
                <c:pt idx="53">
                  <c:v>-4.0000000000000001E-3</c:v>
                </c:pt>
                <c:pt idx="54">
                  <c:v>-4.0000000000000001E-3</c:v>
                </c:pt>
                <c:pt idx="55">
                  <c:v>-4.0000000000000001E-3</c:v>
                </c:pt>
                <c:pt idx="56">
                  <c:v>-4.0000000000000001E-3</c:v>
                </c:pt>
                <c:pt idx="57">
                  <c:v>-1.2E-2</c:v>
                </c:pt>
                <c:pt idx="58">
                  <c:v>-4.0000000000000001E-3</c:v>
                </c:pt>
                <c:pt idx="59">
                  <c:v>-1.2E-2</c:v>
                </c:pt>
                <c:pt idx="60">
                  <c:v>-4.0000000000000001E-3</c:v>
                </c:pt>
                <c:pt idx="61">
                  <c:v>0</c:v>
                </c:pt>
                <c:pt idx="62">
                  <c:v>-4.0000000000000001E-3</c:v>
                </c:pt>
                <c:pt idx="63">
                  <c:v>-4.0000000000000001E-3</c:v>
                </c:pt>
                <c:pt idx="64">
                  <c:v>-4.0000000000000001E-3</c:v>
                </c:pt>
                <c:pt idx="65">
                  <c:v>-4.0000000000000001E-3</c:v>
                </c:pt>
                <c:pt idx="66">
                  <c:v>-4.0000000000000001E-3</c:v>
                </c:pt>
                <c:pt idx="67">
                  <c:v>-8.0000000000000002E-3</c:v>
                </c:pt>
                <c:pt idx="68">
                  <c:v>0</c:v>
                </c:pt>
                <c:pt idx="69">
                  <c:v>-8.0000000000000002E-3</c:v>
                </c:pt>
                <c:pt idx="70">
                  <c:v>-4.0000000000000001E-3</c:v>
                </c:pt>
                <c:pt idx="71">
                  <c:v>-4.0000000000000001E-3</c:v>
                </c:pt>
                <c:pt idx="72">
                  <c:v>-1.6E-2</c:v>
                </c:pt>
                <c:pt idx="73">
                  <c:v>-0.316</c:v>
                </c:pt>
                <c:pt idx="74">
                  <c:v>-0.224</c:v>
                </c:pt>
                <c:pt idx="75">
                  <c:v>-0.184</c:v>
                </c:pt>
                <c:pt idx="76">
                  <c:v>-0.16800000000000001</c:v>
                </c:pt>
                <c:pt idx="77">
                  <c:v>-0.112</c:v>
                </c:pt>
                <c:pt idx="78">
                  <c:v>-8.7999999999999995E-2</c:v>
                </c:pt>
                <c:pt idx="79">
                  <c:v>-7.5999999999999998E-2</c:v>
                </c:pt>
                <c:pt idx="80">
                  <c:v>-6.4000000000000001E-2</c:v>
                </c:pt>
                <c:pt idx="81">
                  <c:v>-4.8000000000000001E-2</c:v>
                </c:pt>
                <c:pt idx="82">
                  <c:v>-3.5999999999999997E-2</c:v>
                </c:pt>
                <c:pt idx="83">
                  <c:v>-4.0000000000000001E-3</c:v>
                </c:pt>
                <c:pt idx="84">
                  <c:v>4.0000000000000001E-3</c:v>
                </c:pt>
                <c:pt idx="85">
                  <c:v>4.0000000000000001E-3</c:v>
                </c:pt>
                <c:pt idx="86">
                  <c:v>0</c:v>
                </c:pt>
                <c:pt idx="87">
                  <c:v>4.0000000000000001E-3</c:v>
                </c:pt>
                <c:pt idx="88">
                  <c:v>1.2E-2</c:v>
                </c:pt>
                <c:pt idx="89">
                  <c:v>4.0000000000000001E-3</c:v>
                </c:pt>
                <c:pt idx="90">
                  <c:v>0</c:v>
                </c:pt>
                <c:pt idx="91">
                  <c:v>1.6E-2</c:v>
                </c:pt>
                <c:pt idx="92">
                  <c:v>8.0000000000000002E-3</c:v>
                </c:pt>
                <c:pt idx="93">
                  <c:v>4.0000000000000001E-3</c:v>
                </c:pt>
                <c:pt idx="94">
                  <c:v>4.0000000000000001E-3</c:v>
                </c:pt>
                <c:pt idx="95">
                  <c:v>8.0000000000000002E-3</c:v>
                </c:pt>
                <c:pt idx="96">
                  <c:v>0</c:v>
                </c:pt>
                <c:pt idx="97">
                  <c:v>8.0000000000000002E-3</c:v>
                </c:pt>
                <c:pt idx="98">
                  <c:v>8.0000000000000002E-3</c:v>
                </c:pt>
                <c:pt idx="99">
                  <c:v>0</c:v>
                </c:pt>
                <c:pt idx="100">
                  <c:v>4.0000000000000001E-3</c:v>
                </c:pt>
                <c:pt idx="101">
                  <c:v>4.0000000000000001E-3</c:v>
                </c:pt>
                <c:pt idx="102">
                  <c:v>0</c:v>
                </c:pt>
                <c:pt idx="103">
                  <c:v>4.0000000000000001E-3</c:v>
                </c:pt>
                <c:pt idx="104">
                  <c:v>1.2E-2</c:v>
                </c:pt>
                <c:pt idx="105">
                  <c:v>8.0000000000000002E-3</c:v>
                </c:pt>
                <c:pt idx="106">
                  <c:v>1.2E-2</c:v>
                </c:pt>
                <c:pt idx="107">
                  <c:v>4.0000000000000001E-3</c:v>
                </c:pt>
                <c:pt idx="108">
                  <c:v>4.0000000000000001E-3</c:v>
                </c:pt>
                <c:pt idx="109">
                  <c:v>8.0000000000000002E-3</c:v>
                </c:pt>
                <c:pt idx="110">
                  <c:v>0</c:v>
                </c:pt>
                <c:pt idx="111">
                  <c:v>4.0000000000000001E-3</c:v>
                </c:pt>
                <c:pt idx="112">
                  <c:v>1.2E-2</c:v>
                </c:pt>
                <c:pt idx="113">
                  <c:v>4.0000000000000001E-3</c:v>
                </c:pt>
                <c:pt idx="114">
                  <c:v>4.3999999999999997E-2</c:v>
                </c:pt>
                <c:pt idx="115">
                  <c:v>0.24399999999999999</c:v>
                </c:pt>
                <c:pt idx="116">
                  <c:v>0.17599999999999999</c:v>
                </c:pt>
                <c:pt idx="117">
                  <c:v>0.184</c:v>
                </c:pt>
                <c:pt idx="118">
                  <c:v>0.13200000000000001</c:v>
                </c:pt>
                <c:pt idx="119">
                  <c:v>9.1999999999999998E-2</c:v>
                </c:pt>
                <c:pt idx="120">
                  <c:v>0.08</c:v>
                </c:pt>
                <c:pt idx="121">
                  <c:v>7.1999999999999995E-2</c:v>
                </c:pt>
                <c:pt idx="122">
                  <c:v>5.6000000000000001E-2</c:v>
                </c:pt>
                <c:pt idx="123">
                  <c:v>4.8000000000000001E-2</c:v>
                </c:pt>
                <c:pt idx="124">
                  <c:v>2.8000000000000001E-2</c:v>
                </c:pt>
                <c:pt idx="125">
                  <c:v>-4.0000000000000001E-3</c:v>
                </c:pt>
                <c:pt idx="126">
                  <c:v>0</c:v>
                </c:pt>
                <c:pt idx="127">
                  <c:v>-4.0000000000000001E-3</c:v>
                </c:pt>
                <c:pt idx="128">
                  <c:v>-4.0000000000000001E-3</c:v>
                </c:pt>
                <c:pt idx="129">
                  <c:v>0</c:v>
                </c:pt>
                <c:pt idx="130">
                  <c:v>-8.0000000000000002E-3</c:v>
                </c:pt>
                <c:pt idx="131">
                  <c:v>-8.0000000000000002E-3</c:v>
                </c:pt>
                <c:pt idx="132">
                  <c:v>-8.0000000000000002E-3</c:v>
                </c:pt>
                <c:pt idx="133">
                  <c:v>-8.0000000000000002E-3</c:v>
                </c:pt>
                <c:pt idx="134">
                  <c:v>-4.0000000000000001E-3</c:v>
                </c:pt>
                <c:pt idx="135">
                  <c:v>-8.0000000000000002E-3</c:v>
                </c:pt>
                <c:pt idx="136">
                  <c:v>-4.0000000000000001E-3</c:v>
                </c:pt>
                <c:pt idx="137">
                  <c:v>-4.0000000000000001E-3</c:v>
                </c:pt>
                <c:pt idx="138">
                  <c:v>0</c:v>
                </c:pt>
                <c:pt idx="139">
                  <c:v>-4.0000000000000001E-3</c:v>
                </c:pt>
                <c:pt idx="140">
                  <c:v>-4.0000000000000001E-3</c:v>
                </c:pt>
                <c:pt idx="141">
                  <c:v>-8.0000000000000002E-3</c:v>
                </c:pt>
                <c:pt idx="142">
                  <c:v>-4.0000000000000001E-3</c:v>
                </c:pt>
                <c:pt idx="143">
                  <c:v>-8.0000000000000002E-3</c:v>
                </c:pt>
                <c:pt idx="144">
                  <c:v>-8.0000000000000002E-3</c:v>
                </c:pt>
                <c:pt idx="145">
                  <c:v>-4.0000000000000001E-3</c:v>
                </c:pt>
                <c:pt idx="146">
                  <c:v>-4.0000000000000001E-3</c:v>
                </c:pt>
                <c:pt idx="147">
                  <c:v>-4.0000000000000001E-3</c:v>
                </c:pt>
                <c:pt idx="148">
                  <c:v>-4.0000000000000001E-3</c:v>
                </c:pt>
                <c:pt idx="149">
                  <c:v>0</c:v>
                </c:pt>
                <c:pt idx="150">
                  <c:v>-4.0000000000000001E-3</c:v>
                </c:pt>
                <c:pt idx="151">
                  <c:v>0</c:v>
                </c:pt>
                <c:pt idx="152">
                  <c:v>-4.0000000000000001E-3</c:v>
                </c:pt>
                <c:pt idx="153">
                  <c:v>0</c:v>
                </c:pt>
                <c:pt idx="154">
                  <c:v>-8.0000000000000002E-3</c:v>
                </c:pt>
                <c:pt idx="155">
                  <c:v>0</c:v>
                </c:pt>
                <c:pt idx="156">
                  <c:v>-0.152</c:v>
                </c:pt>
                <c:pt idx="157">
                  <c:v>-0.21199999999999999</c:v>
                </c:pt>
                <c:pt idx="158">
                  <c:v>-0.16</c:v>
                </c:pt>
                <c:pt idx="159">
                  <c:v>-0.17199999999999999</c:v>
                </c:pt>
                <c:pt idx="160">
                  <c:v>-0.128</c:v>
                </c:pt>
                <c:pt idx="161">
                  <c:v>-7.5999999999999998E-2</c:v>
                </c:pt>
                <c:pt idx="162">
                  <c:v>-6.8000000000000005E-2</c:v>
                </c:pt>
                <c:pt idx="163">
                  <c:v>-6.4000000000000001E-2</c:v>
                </c:pt>
                <c:pt idx="164">
                  <c:v>-5.6000000000000001E-2</c:v>
                </c:pt>
                <c:pt idx="165">
                  <c:v>-3.2000000000000001E-2</c:v>
                </c:pt>
                <c:pt idx="166">
                  <c:v>-1.2E-2</c:v>
                </c:pt>
                <c:pt idx="167">
                  <c:v>8.0000000000000002E-3</c:v>
                </c:pt>
                <c:pt idx="168">
                  <c:v>0</c:v>
                </c:pt>
                <c:pt idx="169">
                  <c:v>4.0000000000000001E-3</c:v>
                </c:pt>
                <c:pt idx="170">
                  <c:v>8.0000000000000002E-3</c:v>
                </c:pt>
                <c:pt idx="171">
                  <c:v>0</c:v>
                </c:pt>
                <c:pt idx="172">
                  <c:v>1.2E-2</c:v>
                </c:pt>
                <c:pt idx="173">
                  <c:v>0</c:v>
                </c:pt>
                <c:pt idx="174">
                  <c:v>8.0000000000000002E-3</c:v>
                </c:pt>
                <c:pt idx="175">
                  <c:v>1.2E-2</c:v>
                </c:pt>
                <c:pt idx="176">
                  <c:v>4.0000000000000001E-3</c:v>
                </c:pt>
                <c:pt idx="177">
                  <c:v>4.0000000000000001E-3</c:v>
                </c:pt>
                <c:pt idx="178">
                  <c:v>0</c:v>
                </c:pt>
                <c:pt idx="179">
                  <c:v>0</c:v>
                </c:pt>
                <c:pt idx="180">
                  <c:v>8.0000000000000002E-3</c:v>
                </c:pt>
                <c:pt idx="181">
                  <c:v>0</c:v>
                </c:pt>
                <c:pt idx="182">
                  <c:v>4.0000000000000001E-3</c:v>
                </c:pt>
                <c:pt idx="183">
                  <c:v>4.0000000000000001E-3</c:v>
                </c:pt>
                <c:pt idx="184">
                  <c:v>0</c:v>
                </c:pt>
                <c:pt idx="185">
                  <c:v>8.0000000000000002E-3</c:v>
                </c:pt>
                <c:pt idx="186">
                  <c:v>8.0000000000000002E-3</c:v>
                </c:pt>
                <c:pt idx="187">
                  <c:v>0</c:v>
                </c:pt>
                <c:pt idx="188">
                  <c:v>8.0000000000000002E-3</c:v>
                </c:pt>
                <c:pt idx="189">
                  <c:v>4.0000000000000001E-3</c:v>
                </c:pt>
                <c:pt idx="190">
                  <c:v>4.0000000000000001E-3</c:v>
                </c:pt>
                <c:pt idx="191">
                  <c:v>4.0000000000000001E-3</c:v>
                </c:pt>
                <c:pt idx="192">
                  <c:v>4.0000000000000001E-3</c:v>
                </c:pt>
                <c:pt idx="193">
                  <c:v>8.0000000000000002E-3</c:v>
                </c:pt>
                <c:pt idx="194">
                  <c:v>4.0000000000000001E-3</c:v>
                </c:pt>
                <c:pt idx="195">
                  <c:v>4.0000000000000001E-3</c:v>
                </c:pt>
                <c:pt idx="196">
                  <c:v>8.0000000000000002E-3</c:v>
                </c:pt>
                <c:pt idx="197">
                  <c:v>0</c:v>
                </c:pt>
                <c:pt idx="198">
                  <c:v>0.216</c:v>
                </c:pt>
                <c:pt idx="199">
                  <c:v>0.19600000000000001</c:v>
                </c:pt>
                <c:pt idx="200">
                  <c:v>0.184</c:v>
                </c:pt>
                <c:pt idx="201">
                  <c:v>0.16800000000000001</c:v>
                </c:pt>
                <c:pt idx="202">
                  <c:v>0.112</c:v>
                </c:pt>
                <c:pt idx="203">
                  <c:v>7.5999999999999998E-2</c:v>
                </c:pt>
                <c:pt idx="204">
                  <c:v>6.8000000000000005E-2</c:v>
                </c:pt>
                <c:pt idx="205">
                  <c:v>0.06</c:v>
                </c:pt>
                <c:pt idx="206">
                  <c:v>4.8000000000000001E-2</c:v>
                </c:pt>
                <c:pt idx="207">
                  <c:v>3.2000000000000001E-2</c:v>
                </c:pt>
                <c:pt idx="208">
                  <c:v>8.0000000000000002E-3</c:v>
                </c:pt>
                <c:pt idx="209">
                  <c:v>-4.0000000000000001E-3</c:v>
                </c:pt>
                <c:pt idx="210">
                  <c:v>-4.0000000000000001E-3</c:v>
                </c:pt>
                <c:pt idx="211">
                  <c:v>-4.0000000000000001E-3</c:v>
                </c:pt>
                <c:pt idx="212">
                  <c:v>-4.0000000000000001E-3</c:v>
                </c:pt>
                <c:pt idx="213">
                  <c:v>-4.0000000000000001E-3</c:v>
                </c:pt>
                <c:pt idx="214">
                  <c:v>-8.0000000000000002E-3</c:v>
                </c:pt>
                <c:pt idx="215">
                  <c:v>-4.0000000000000001E-3</c:v>
                </c:pt>
                <c:pt idx="216">
                  <c:v>-4.0000000000000001E-3</c:v>
                </c:pt>
                <c:pt idx="217">
                  <c:v>-4.0000000000000001E-3</c:v>
                </c:pt>
                <c:pt idx="218">
                  <c:v>-8.0000000000000002E-3</c:v>
                </c:pt>
                <c:pt idx="219">
                  <c:v>-8.0000000000000002E-3</c:v>
                </c:pt>
                <c:pt idx="220">
                  <c:v>-4.0000000000000001E-3</c:v>
                </c:pt>
                <c:pt idx="221">
                  <c:v>-4.0000000000000001E-3</c:v>
                </c:pt>
                <c:pt idx="222">
                  <c:v>-8.0000000000000002E-3</c:v>
                </c:pt>
                <c:pt idx="223">
                  <c:v>-4.0000000000000001E-3</c:v>
                </c:pt>
                <c:pt idx="224">
                  <c:v>0</c:v>
                </c:pt>
                <c:pt idx="225">
                  <c:v>-4.0000000000000001E-3</c:v>
                </c:pt>
                <c:pt idx="226">
                  <c:v>-4.0000000000000001E-3</c:v>
                </c:pt>
                <c:pt idx="227">
                  <c:v>-1.2E-2</c:v>
                </c:pt>
                <c:pt idx="228">
                  <c:v>-8.0000000000000002E-3</c:v>
                </c:pt>
                <c:pt idx="229">
                  <c:v>-4.0000000000000001E-3</c:v>
                </c:pt>
                <c:pt idx="230">
                  <c:v>-8.0000000000000002E-3</c:v>
                </c:pt>
                <c:pt idx="231">
                  <c:v>-4.0000000000000001E-3</c:v>
                </c:pt>
                <c:pt idx="232">
                  <c:v>-8.0000000000000002E-3</c:v>
                </c:pt>
                <c:pt idx="233">
                  <c:v>-4.0000000000000001E-3</c:v>
                </c:pt>
                <c:pt idx="234">
                  <c:v>-4.0000000000000001E-3</c:v>
                </c:pt>
                <c:pt idx="235">
                  <c:v>-1.2E-2</c:v>
                </c:pt>
                <c:pt idx="236">
                  <c:v>-8.0000000000000002E-3</c:v>
                </c:pt>
                <c:pt idx="237">
                  <c:v>-8.0000000000000002E-3</c:v>
                </c:pt>
                <c:pt idx="238">
                  <c:v>-8.0000000000000002E-3</c:v>
                </c:pt>
                <c:pt idx="239">
                  <c:v>-2.8000000000000001E-2</c:v>
                </c:pt>
                <c:pt idx="240">
                  <c:v>-0.23200000000000001</c:v>
                </c:pt>
                <c:pt idx="241">
                  <c:v>-0.17199999999999999</c:v>
                </c:pt>
                <c:pt idx="242">
                  <c:v>-0.188</c:v>
                </c:pt>
                <c:pt idx="243">
                  <c:v>-0.14799999999999999</c:v>
                </c:pt>
                <c:pt idx="244">
                  <c:v>-0.104</c:v>
                </c:pt>
                <c:pt idx="245">
                  <c:v>-8.4000000000000005E-2</c:v>
                </c:pt>
                <c:pt idx="246">
                  <c:v>-7.1999999999999995E-2</c:v>
                </c:pt>
                <c:pt idx="247">
                  <c:v>-6.4000000000000001E-2</c:v>
                </c:pt>
                <c:pt idx="248">
                  <c:v>-4.3999999999999997E-2</c:v>
                </c:pt>
                <c:pt idx="249">
                  <c:v>-3.2000000000000001E-2</c:v>
                </c:pt>
                <c:pt idx="250">
                  <c:v>0</c:v>
                </c:pt>
                <c:pt idx="251">
                  <c:v>4.0000000000000001E-3</c:v>
                </c:pt>
                <c:pt idx="252">
                  <c:v>0</c:v>
                </c:pt>
                <c:pt idx="253">
                  <c:v>4.0000000000000001E-3</c:v>
                </c:pt>
                <c:pt idx="254">
                  <c:v>4.0000000000000001E-3</c:v>
                </c:pt>
                <c:pt idx="255">
                  <c:v>8.0000000000000002E-3</c:v>
                </c:pt>
                <c:pt idx="256">
                  <c:v>4.0000000000000001E-3</c:v>
                </c:pt>
                <c:pt idx="257">
                  <c:v>4.0000000000000001E-3</c:v>
                </c:pt>
                <c:pt idx="258">
                  <c:v>8.0000000000000002E-3</c:v>
                </c:pt>
                <c:pt idx="259">
                  <c:v>4.0000000000000001E-3</c:v>
                </c:pt>
                <c:pt idx="260">
                  <c:v>0</c:v>
                </c:pt>
                <c:pt idx="261">
                  <c:v>4.0000000000000001E-3</c:v>
                </c:pt>
                <c:pt idx="262">
                  <c:v>8.0000000000000002E-3</c:v>
                </c:pt>
                <c:pt idx="263">
                  <c:v>4.0000000000000001E-3</c:v>
                </c:pt>
                <c:pt idx="264">
                  <c:v>0</c:v>
                </c:pt>
                <c:pt idx="265">
                  <c:v>0</c:v>
                </c:pt>
                <c:pt idx="266">
                  <c:v>4.0000000000000001E-3</c:v>
                </c:pt>
                <c:pt idx="267">
                  <c:v>0</c:v>
                </c:pt>
                <c:pt idx="268">
                  <c:v>0</c:v>
                </c:pt>
                <c:pt idx="269">
                  <c:v>4.0000000000000001E-3</c:v>
                </c:pt>
                <c:pt idx="270">
                  <c:v>0</c:v>
                </c:pt>
                <c:pt idx="271">
                  <c:v>8.0000000000000002E-3</c:v>
                </c:pt>
                <c:pt idx="272">
                  <c:v>8.0000000000000002E-3</c:v>
                </c:pt>
                <c:pt idx="273">
                  <c:v>4.0000000000000001E-3</c:v>
                </c:pt>
                <c:pt idx="274">
                  <c:v>4.0000000000000001E-3</c:v>
                </c:pt>
                <c:pt idx="275">
                  <c:v>4.0000000000000001E-3</c:v>
                </c:pt>
                <c:pt idx="276">
                  <c:v>8.0000000000000002E-3</c:v>
                </c:pt>
                <c:pt idx="277">
                  <c:v>8.0000000000000002E-3</c:v>
                </c:pt>
                <c:pt idx="278">
                  <c:v>4.0000000000000001E-3</c:v>
                </c:pt>
                <c:pt idx="279">
                  <c:v>0</c:v>
                </c:pt>
                <c:pt idx="280">
                  <c:v>8.0000000000000002E-3</c:v>
                </c:pt>
                <c:pt idx="281">
                  <c:v>0.128</c:v>
                </c:pt>
                <c:pt idx="282">
                  <c:v>0.17199999999999999</c:v>
                </c:pt>
                <c:pt idx="283">
                  <c:v>0.2</c:v>
                </c:pt>
                <c:pt idx="284">
                  <c:v>0.188</c:v>
                </c:pt>
                <c:pt idx="285">
                  <c:v>0.13200000000000001</c:v>
                </c:pt>
                <c:pt idx="286">
                  <c:v>9.1999999999999998E-2</c:v>
                </c:pt>
                <c:pt idx="287">
                  <c:v>7.1999999999999995E-2</c:v>
                </c:pt>
                <c:pt idx="288">
                  <c:v>6.4000000000000001E-2</c:v>
                </c:pt>
                <c:pt idx="289">
                  <c:v>0.06</c:v>
                </c:pt>
                <c:pt idx="290">
                  <c:v>0.04</c:v>
                </c:pt>
                <c:pt idx="291">
                  <c:v>0.02</c:v>
                </c:pt>
                <c:pt idx="292">
                  <c:v>0</c:v>
                </c:pt>
                <c:pt idx="293">
                  <c:v>-4.0000000000000001E-3</c:v>
                </c:pt>
                <c:pt idx="294">
                  <c:v>0</c:v>
                </c:pt>
                <c:pt idx="295">
                  <c:v>-4.0000000000000001E-3</c:v>
                </c:pt>
                <c:pt idx="296">
                  <c:v>-8.0000000000000002E-3</c:v>
                </c:pt>
                <c:pt idx="297">
                  <c:v>-8.0000000000000002E-3</c:v>
                </c:pt>
                <c:pt idx="298">
                  <c:v>-8.0000000000000002E-3</c:v>
                </c:pt>
                <c:pt idx="299">
                  <c:v>-4.0000000000000001E-3</c:v>
                </c:pt>
                <c:pt idx="300">
                  <c:v>-4.0000000000000001E-3</c:v>
                </c:pt>
                <c:pt idx="301">
                  <c:v>-4.0000000000000001E-3</c:v>
                </c:pt>
                <c:pt idx="302">
                  <c:v>-4.0000000000000001E-3</c:v>
                </c:pt>
                <c:pt idx="303">
                  <c:v>-4.0000000000000001E-3</c:v>
                </c:pt>
                <c:pt idx="304">
                  <c:v>-4.0000000000000001E-3</c:v>
                </c:pt>
                <c:pt idx="305">
                  <c:v>-4.0000000000000001E-3</c:v>
                </c:pt>
                <c:pt idx="306">
                  <c:v>-4.0000000000000001E-3</c:v>
                </c:pt>
                <c:pt idx="307">
                  <c:v>-8.0000000000000002E-3</c:v>
                </c:pt>
                <c:pt idx="308">
                  <c:v>-1.2E-2</c:v>
                </c:pt>
                <c:pt idx="309">
                  <c:v>-4.0000000000000001E-3</c:v>
                </c:pt>
                <c:pt idx="310">
                  <c:v>-1.2E-2</c:v>
                </c:pt>
                <c:pt idx="311">
                  <c:v>-4.0000000000000001E-3</c:v>
                </c:pt>
                <c:pt idx="312">
                  <c:v>-4.0000000000000001E-3</c:v>
                </c:pt>
                <c:pt idx="313">
                  <c:v>0</c:v>
                </c:pt>
                <c:pt idx="314">
                  <c:v>0</c:v>
                </c:pt>
                <c:pt idx="315">
                  <c:v>-4.0000000000000001E-3</c:v>
                </c:pt>
                <c:pt idx="316">
                  <c:v>0</c:v>
                </c:pt>
                <c:pt idx="317">
                  <c:v>0</c:v>
                </c:pt>
                <c:pt idx="318">
                  <c:v>-8.0000000000000002E-3</c:v>
                </c:pt>
                <c:pt idx="319">
                  <c:v>-4.0000000000000001E-3</c:v>
                </c:pt>
                <c:pt idx="320">
                  <c:v>-4.0000000000000001E-3</c:v>
                </c:pt>
                <c:pt idx="321">
                  <c:v>0</c:v>
                </c:pt>
                <c:pt idx="322">
                  <c:v>-4.0000000000000001E-3</c:v>
                </c:pt>
                <c:pt idx="323">
                  <c:v>-0.224</c:v>
                </c:pt>
                <c:pt idx="324">
                  <c:v>-0.192</c:v>
                </c:pt>
                <c:pt idx="325">
                  <c:v>-0.18</c:v>
                </c:pt>
                <c:pt idx="326">
                  <c:v>-0.16400000000000001</c:v>
                </c:pt>
                <c:pt idx="327">
                  <c:v>-0.12</c:v>
                </c:pt>
                <c:pt idx="328">
                  <c:v>-8.4000000000000005E-2</c:v>
                </c:pt>
                <c:pt idx="329">
                  <c:v>-7.5999999999999998E-2</c:v>
                </c:pt>
                <c:pt idx="330">
                  <c:v>-6.8000000000000005E-2</c:v>
                </c:pt>
                <c:pt idx="331">
                  <c:v>-5.6000000000000001E-2</c:v>
                </c:pt>
                <c:pt idx="332">
                  <c:v>-3.5999999999999997E-2</c:v>
                </c:pt>
                <c:pt idx="333">
                  <c:v>-1.2E-2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8.0000000000000002E-3</c:v>
                </c:pt>
                <c:pt idx="338">
                  <c:v>0</c:v>
                </c:pt>
                <c:pt idx="339">
                  <c:v>8.0000000000000002E-3</c:v>
                </c:pt>
                <c:pt idx="340">
                  <c:v>8.0000000000000002E-3</c:v>
                </c:pt>
                <c:pt idx="341">
                  <c:v>0</c:v>
                </c:pt>
                <c:pt idx="342">
                  <c:v>4.0000000000000001E-3</c:v>
                </c:pt>
                <c:pt idx="343">
                  <c:v>4.0000000000000001E-3</c:v>
                </c:pt>
                <c:pt idx="344">
                  <c:v>0</c:v>
                </c:pt>
                <c:pt idx="345">
                  <c:v>1.2E-2</c:v>
                </c:pt>
                <c:pt idx="346">
                  <c:v>4.0000000000000001E-3</c:v>
                </c:pt>
                <c:pt idx="347">
                  <c:v>4.0000000000000001E-3</c:v>
                </c:pt>
                <c:pt idx="348">
                  <c:v>8.0000000000000002E-3</c:v>
                </c:pt>
                <c:pt idx="349">
                  <c:v>8.0000000000000002E-3</c:v>
                </c:pt>
                <c:pt idx="350">
                  <c:v>4.0000000000000001E-3</c:v>
                </c:pt>
                <c:pt idx="351">
                  <c:v>8.0000000000000002E-3</c:v>
                </c:pt>
                <c:pt idx="352">
                  <c:v>4.0000000000000001E-3</c:v>
                </c:pt>
                <c:pt idx="353">
                  <c:v>4.0000000000000001E-3</c:v>
                </c:pt>
                <c:pt idx="354">
                  <c:v>4.0000000000000001E-3</c:v>
                </c:pt>
                <c:pt idx="355">
                  <c:v>8.0000000000000002E-3</c:v>
                </c:pt>
                <c:pt idx="356">
                  <c:v>8.0000000000000002E-3</c:v>
                </c:pt>
                <c:pt idx="357">
                  <c:v>8.0000000000000002E-3</c:v>
                </c:pt>
                <c:pt idx="358">
                  <c:v>4.0000000000000001E-3</c:v>
                </c:pt>
                <c:pt idx="359">
                  <c:v>8.0000000000000002E-3</c:v>
                </c:pt>
                <c:pt idx="360">
                  <c:v>4.0000000000000001E-3</c:v>
                </c:pt>
                <c:pt idx="361">
                  <c:v>4.0000000000000001E-3</c:v>
                </c:pt>
                <c:pt idx="362">
                  <c:v>1.2E-2</c:v>
                </c:pt>
                <c:pt idx="363">
                  <c:v>8.0000000000000002E-3</c:v>
                </c:pt>
                <c:pt idx="364">
                  <c:v>8.0000000000000002E-3</c:v>
                </c:pt>
                <c:pt idx="365">
                  <c:v>0.252</c:v>
                </c:pt>
                <c:pt idx="366">
                  <c:v>0.184</c:v>
                </c:pt>
                <c:pt idx="367">
                  <c:v>0.18</c:v>
                </c:pt>
                <c:pt idx="368">
                  <c:v>0.14399999999999999</c:v>
                </c:pt>
                <c:pt idx="369">
                  <c:v>0.1</c:v>
                </c:pt>
                <c:pt idx="370">
                  <c:v>0.08</c:v>
                </c:pt>
                <c:pt idx="371">
                  <c:v>6.4000000000000001E-2</c:v>
                </c:pt>
                <c:pt idx="372">
                  <c:v>5.1999999999999998E-2</c:v>
                </c:pt>
                <c:pt idx="373">
                  <c:v>4.3999999999999997E-2</c:v>
                </c:pt>
                <c:pt idx="374">
                  <c:v>2.4E-2</c:v>
                </c:pt>
                <c:pt idx="375">
                  <c:v>-1.2E-2</c:v>
                </c:pt>
                <c:pt idx="376">
                  <c:v>-8.0000000000000002E-3</c:v>
                </c:pt>
                <c:pt idx="377">
                  <c:v>-4.0000000000000001E-3</c:v>
                </c:pt>
                <c:pt idx="378">
                  <c:v>0</c:v>
                </c:pt>
                <c:pt idx="379">
                  <c:v>-8.0000000000000002E-3</c:v>
                </c:pt>
                <c:pt idx="380">
                  <c:v>-4.0000000000000001E-3</c:v>
                </c:pt>
                <c:pt idx="381">
                  <c:v>-8.0000000000000002E-3</c:v>
                </c:pt>
                <c:pt idx="382">
                  <c:v>-8.0000000000000002E-3</c:v>
                </c:pt>
                <c:pt idx="383">
                  <c:v>-1.2E-2</c:v>
                </c:pt>
                <c:pt idx="384">
                  <c:v>-4.0000000000000001E-3</c:v>
                </c:pt>
                <c:pt idx="385">
                  <c:v>-4.0000000000000001E-3</c:v>
                </c:pt>
                <c:pt idx="386">
                  <c:v>-8.0000000000000002E-3</c:v>
                </c:pt>
                <c:pt idx="387">
                  <c:v>0</c:v>
                </c:pt>
                <c:pt idx="388">
                  <c:v>-4.0000000000000001E-3</c:v>
                </c:pt>
                <c:pt idx="389">
                  <c:v>0</c:v>
                </c:pt>
                <c:pt idx="390">
                  <c:v>-8.0000000000000002E-3</c:v>
                </c:pt>
                <c:pt idx="391">
                  <c:v>-4.0000000000000001E-3</c:v>
                </c:pt>
                <c:pt idx="392">
                  <c:v>-4.0000000000000001E-3</c:v>
                </c:pt>
                <c:pt idx="393">
                  <c:v>-8.0000000000000002E-3</c:v>
                </c:pt>
                <c:pt idx="394">
                  <c:v>-8.0000000000000002E-3</c:v>
                </c:pt>
                <c:pt idx="395">
                  <c:v>-4.0000000000000001E-3</c:v>
                </c:pt>
                <c:pt idx="396">
                  <c:v>-4.0000000000000001E-3</c:v>
                </c:pt>
                <c:pt idx="397">
                  <c:v>-8.0000000000000002E-3</c:v>
                </c:pt>
                <c:pt idx="398">
                  <c:v>-4.0000000000000001E-3</c:v>
                </c:pt>
                <c:pt idx="399">
                  <c:v>-8.0000000000000002E-3</c:v>
                </c:pt>
                <c:pt idx="400">
                  <c:v>0</c:v>
                </c:pt>
                <c:pt idx="401">
                  <c:v>0</c:v>
                </c:pt>
                <c:pt idx="402">
                  <c:v>-1.2E-2</c:v>
                </c:pt>
                <c:pt idx="403">
                  <c:v>0</c:v>
                </c:pt>
                <c:pt idx="404">
                  <c:v>-8.0000000000000002E-3</c:v>
                </c:pt>
                <c:pt idx="405">
                  <c:v>0</c:v>
                </c:pt>
                <c:pt idx="406">
                  <c:v>-0.11600000000000001</c:v>
                </c:pt>
                <c:pt idx="407">
                  <c:v>-0.22800000000000001</c:v>
                </c:pt>
                <c:pt idx="408">
                  <c:v>-0.16400000000000001</c:v>
                </c:pt>
                <c:pt idx="409">
                  <c:v>-0.17599999999999999</c:v>
                </c:pt>
                <c:pt idx="410">
                  <c:v>-0.13200000000000001</c:v>
                </c:pt>
                <c:pt idx="411">
                  <c:v>-9.1999999999999998E-2</c:v>
                </c:pt>
                <c:pt idx="412">
                  <c:v>-7.5999999999999998E-2</c:v>
                </c:pt>
                <c:pt idx="413">
                  <c:v>-6.4000000000000001E-2</c:v>
                </c:pt>
                <c:pt idx="414">
                  <c:v>-0.06</c:v>
                </c:pt>
                <c:pt idx="415">
                  <c:v>-3.5999999999999997E-2</c:v>
                </c:pt>
                <c:pt idx="416">
                  <c:v>-0.02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8.0000000000000002E-3</c:v>
                </c:pt>
                <c:pt idx="422">
                  <c:v>1.2E-2</c:v>
                </c:pt>
                <c:pt idx="423">
                  <c:v>1.2E-2</c:v>
                </c:pt>
                <c:pt idx="424">
                  <c:v>8.0000000000000002E-3</c:v>
                </c:pt>
                <c:pt idx="425">
                  <c:v>4.0000000000000001E-3</c:v>
                </c:pt>
                <c:pt idx="426">
                  <c:v>8.0000000000000002E-3</c:v>
                </c:pt>
                <c:pt idx="427">
                  <c:v>4.0000000000000001E-3</c:v>
                </c:pt>
                <c:pt idx="428">
                  <c:v>8.0000000000000002E-3</c:v>
                </c:pt>
                <c:pt idx="429">
                  <c:v>0</c:v>
                </c:pt>
                <c:pt idx="430">
                  <c:v>8.0000000000000002E-3</c:v>
                </c:pt>
                <c:pt idx="431">
                  <c:v>8.0000000000000002E-3</c:v>
                </c:pt>
                <c:pt idx="432">
                  <c:v>0</c:v>
                </c:pt>
                <c:pt idx="433">
                  <c:v>0</c:v>
                </c:pt>
                <c:pt idx="434">
                  <c:v>8.0000000000000002E-3</c:v>
                </c:pt>
                <c:pt idx="435">
                  <c:v>0</c:v>
                </c:pt>
                <c:pt idx="436">
                  <c:v>8.0000000000000002E-3</c:v>
                </c:pt>
                <c:pt idx="437">
                  <c:v>0</c:v>
                </c:pt>
                <c:pt idx="438">
                  <c:v>8.0000000000000002E-3</c:v>
                </c:pt>
                <c:pt idx="439">
                  <c:v>0</c:v>
                </c:pt>
                <c:pt idx="440">
                  <c:v>8.0000000000000002E-3</c:v>
                </c:pt>
                <c:pt idx="441">
                  <c:v>4.0000000000000001E-3</c:v>
                </c:pt>
                <c:pt idx="442">
                  <c:v>0</c:v>
                </c:pt>
                <c:pt idx="443">
                  <c:v>0</c:v>
                </c:pt>
                <c:pt idx="444">
                  <c:v>8.0000000000000002E-3</c:v>
                </c:pt>
                <c:pt idx="445">
                  <c:v>4.0000000000000001E-3</c:v>
                </c:pt>
                <c:pt idx="446">
                  <c:v>1.2E-2</c:v>
                </c:pt>
                <c:pt idx="447">
                  <c:v>4.0000000000000001E-3</c:v>
                </c:pt>
                <c:pt idx="448">
                  <c:v>0.20799999999999999</c:v>
                </c:pt>
                <c:pt idx="449">
                  <c:v>0.21199999999999999</c:v>
                </c:pt>
                <c:pt idx="450">
                  <c:v>0.17199999999999999</c:v>
                </c:pt>
                <c:pt idx="451">
                  <c:v>0.16400000000000001</c:v>
                </c:pt>
                <c:pt idx="452">
                  <c:v>0.124</c:v>
                </c:pt>
                <c:pt idx="453">
                  <c:v>0.08</c:v>
                </c:pt>
                <c:pt idx="454">
                  <c:v>7.1999999999999995E-2</c:v>
                </c:pt>
                <c:pt idx="455">
                  <c:v>6.8000000000000005E-2</c:v>
                </c:pt>
                <c:pt idx="456">
                  <c:v>0.06</c:v>
                </c:pt>
                <c:pt idx="457">
                  <c:v>3.2000000000000001E-2</c:v>
                </c:pt>
                <c:pt idx="458">
                  <c:v>1.2E-2</c:v>
                </c:pt>
                <c:pt idx="459">
                  <c:v>-4.0000000000000001E-3</c:v>
                </c:pt>
                <c:pt idx="460">
                  <c:v>-8.0000000000000002E-3</c:v>
                </c:pt>
                <c:pt idx="461">
                  <c:v>-4.0000000000000001E-3</c:v>
                </c:pt>
                <c:pt idx="462">
                  <c:v>-4.0000000000000001E-3</c:v>
                </c:pt>
                <c:pt idx="463">
                  <c:v>-8.0000000000000002E-3</c:v>
                </c:pt>
                <c:pt idx="464">
                  <c:v>-8.0000000000000002E-3</c:v>
                </c:pt>
                <c:pt idx="465">
                  <c:v>-4.0000000000000001E-3</c:v>
                </c:pt>
                <c:pt idx="466">
                  <c:v>-8.0000000000000002E-3</c:v>
                </c:pt>
                <c:pt idx="467">
                  <c:v>-4.0000000000000001E-3</c:v>
                </c:pt>
                <c:pt idx="468">
                  <c:v>-4.0000000000000001E-3</c:v>
                </c:pt>
                <c:pt idx="469">
                  <c:v>-4.0000000000000001E-3</c:v>
                </c:pt>
                <c:pt idx="470">
                  <c:v>-8.0000000000000002E-3</c:v>
                </c:pt>
                <c:pt idx="471">
                  <c:v>-8.0000000000000002E-3</c:v>
                </c:pt>
                <c:pt idx="472">
                  <c:v>-8.0000000000000002E-3</c:v>
                </c:pt>
                <c:pt idx="473">
                  <c:v>-4.0000000000000001E-3</c:v>
                </c:pt>
                <c:pt idx="474">
                  <c:v>0</c:v>
                </c:pt>
                <c:pt idx="475">
                  <c:v>-4.0000000000000001E-3</c:v>
                </c:pt>
                <c:pt idx="476">
                  <c:v>-4.0000000000000001E-3</c:v>
                </c:pt>
                <c:pt idx="477">
                  <c:v>-4.0000000000000001E-3</c:v>
                </c:pt>
                <c:pt idx="478">
                  <c:v>-4.0000000000000001E-3</c:v>
                </c:pt>
                <c:pt idx="479">
                  <c:v>-4.0000000000000001E-3</c:v>
                </c:pt>
                <c:pt idx="480">
                  <c:v>-1.2E-2</c:v>
                </c:pt>
                <c:pt idx="481">
                  <c:v>-4.0000000000000001E-3</c:v>
                </c:pt>
                <c:pt idx="482">
                  <c:v>-4.0000000000000001E-3</c:v>
                </c:pt>
                <c:pt idx="483">
                  <c:v>-4.0000000000000001E-3</c:v>
                </c:pt>
                <c:pt idx="484">
                  <c:v>-8.0000000000000002E-3</c:v>
                </c:pt>
                <c:pt idx="485">
                  <c:v>-8.0000000000000002E-3</c:v>
                </c:pt>
                <c:pt idx="486">
                  <c:v>-8.0000000000000002E-3</c:v>
                </c:pt>
                <c:pt idx="487">
                  <c:v>-4.0000000000000001E-3</c:v>
                </c:pt>
                <c:pt idx="488">
                  <c:v>-4.0000000000000001E-3</c:v>
                </c:pt>
                <c:pt idx="489">
                  <c:v>-4.0000000000000001E-3</c:v>
                </c:pt>
                <c:pt idx="490">
                  <c:v>-0.24</c:v>
                </c:pt>
                <c:pt idx="491">
                  <c:v>-0.18</c:v>
                </c:pt>
                <c:pt idx="492">
                  <c:v>-0.18</c:v>
                </c:pt>
                <c:pt idx="493">
                  <c:v>-0.14799999999999999</c:v>
                </c:pt>
                <c:pt idx="494">
                  <c:v>-0.104</c:v>
                </c:pt>
                <c:pt idx="495">
                  <c:v>-0.08</c:v>
                </c:pt>
                <c:pt idx="496">
                  <c:v>-6.4000000000000001E-2</c:v>
                </c:pt>
                <c:pt idx="497">
                  <c:v>-0.06</c:v>
                </c:pt>
                <c:pt idx="498">
                  <c:v>-0.04</c:v>
                </c:pt>
                <c:pt idx="499">
                  <c:v>-3.5999999999999997E-2</c:v>
                </c:pt>
                <c:pt idx="500">
                  <c:v>4.0000000000000001E-3</c:v>
                </c:pt>
                <c:pt idx="501">
                  <c:v>8.0000000000000002E-3</c:v>
                </c:pt>
                <c:pt idx="502">
                  <c:v>0</c:v>
                </c:pt>
                <c:pt idx="503">
                  <c:v>4.0000000000000001E-3</c:v>
                </c:pt>
                <c:pt idx="504">
                  <c:v>4.0000000000000001E-3</c:v>
                </c:pt>
                <c:pt idx="505">
                  <c:v>8.0000000000000002E-3</c:v>
                </c:pt>
                <c:pt idx="506">
                  <c:v>0</c:v>
                </c:pt>
                <c:pt idx="507">
                  <c:v>0</c:v>
                </c:pt>
                <c:pt idx="508">
                  <c:v>4.0000000000000001E-3</c:v>
                </c:pt>
                <c:pt idx="509">
                  <c:v>4.0000000000000001E-3</c:v>
                </c:pt>
                <c:pt idx="510">
                  <c:v>0</c:v>
                </c:pt>
                <c:pt idx="511">
                  <c:v>8.0000000000000002E-3</c:v>
                </c:pt>
                <c:pt idx="512">
                  <c:v>0</c:v>
                </c:pt>
                <c:pt idx="513">
                  <c:v>0</c:v>
                </c:pt>
                <c:pt idx="514">
                  <c:v>8.0000000000000002E-3</c:v>
                </c:pt>
                <c:pt idx="515">
                  <c:v>4.0000000000000001E-3</c:v>
                </c:pt>
                <c:pt idx="516">
                  <c:v>4.0000000000000001E-3</c:v>
                </c:pt>
                <c:pt idx="517">
                  <c:v>8.0000000000000002E-3</c:v>
                </c:pt>
                <c:pt idx="518">
                  <c:v>8.0000000000000002E-3</c:v>
                </c:pt>
                <c:pt idx="519">
                  <c:v>8.0000000000000002E-3</c:v>
                </c:pt>
                <c:pt idx="520">
                  <c:v>8.0000000000000002E-3</c:v>
                </c:pt>
                <c:pt idx="521">
                  <c:v>0</c:v>
                </c:pt>
                <c:pt idx="522">
                  <c:v>0</c:v>
                </c:pt>
                <c:pt idx="523">
                  <c:v>8.0000000000000002E-3</c:v>
                </c:pt>
                <c:pt idx="524">
                  <c:v>8.0000000000000002E-3</c:v>
                </c:pt>
                <c:pt idx="525">
                  <c:v>0</c:v>
                </c:pt>
                <c:pt idx="526">
                  <c:v>8.0000000000000002E-3</c:v>
                </c:pt>
                <c:pt idx="527">
                  <c:v>0</c:v>
                </c:pt>
                <c:pt idx="528">
                  <c:v>4.0000000000000001E-3</c:v>
                </c:pt>
                <c:pt idx="529">
                  <c:v>4.0000000000000001E-3</c:v>
                </c:pt>
                <c:pt idx="530">
                  <c:v>4.0000000000000001E-3</c:v>
                </c:pt>
                <c:pt idx="531">
                  <c:v>8.7999999999999995E-2</c:v>
                </c:pt>
                <c:pt idx="532">
                  <c:v>0.22</c:v>
                </c:pt>
                <c:pt idx="533">
                  <c:v>0.16800000000000001</c:v>
                </c:pt>
                <c:pt idx="534">
                  <c:v>0.17599999999999999</c:v>
                </c:pt>
                <c:pt idx="535">
                  <c:v>0.13600000000000001</c:v>
                </c:pt>
                <c:pt idx="536">
                  <c:v>9.1999999999999998E-2</c:v>
                </c:pt>
                <c:pt idx="537">
                  <c:v>7.5999999999999998E-2</c:v>
                </c:pt>
                <c:pt idx="538">
                  <c:v>6.8000000000000005E-2</c:v>
                </c:pt>
                <c:pt idx="539">
                  <c:v>5.1999999999999998E-2</c:v>
                </c:pt>
                <c:pt idx="540">
                  <c:v>4.3999999999999997E-2</c:v>
                </c:pt>
                <c:pt idx="541">
                  <c:v>8.0000000000000002E-3</c:v>
                </c:pt>
                <c:pt idx="542">
                  <c:v>-4.0000000000000001E-3</c:v>
                </c:pt>
                <c:pt idx="543">
                  <c:v>0</c:v>
                </c:pt>
                <c:pt idx="544">
                  <c:v>-4.0000000000000001E-3</c:v>
                </c:pt>
                <c:pt idx="545">
                  <c:v>-8.0000000000000002E-3</c:v>
                </c:pt>
                <c:pt idx="546">
                  <c:v>-4.0000000000000001E-3</c:v>
                </c:pt>
                <c:pt idx="547">
                  <c:v>-4.0000000000000001E-3</c:v>
                </c:pt>
                <c:pt idx="548">
                  <c:v>-4.0000000000000001E-3</c:v>
                </c:pt>
                <c:pt idx="549">
                  <c:v>-1.2E-2</c:v>
                </c:pt>
                <c:pt idx="550">
                  <c:v>-1.2E-2</c:v>
                </c:pt>
                <c:pt idx="551">
                  <c:v>-1.2E-2</c:v>
                </c:pt>
                <c:pt idx="552">
                  <c:v>-4.0000000000000001E-3</c:v>
                </c:pt>
                <c:pt idx="553">
                  <c:v>-4.0000000000000001E-3</c:v>
                </c:pt>
                <c:pt idx="554">
                  <c:v>0</c:v>
                </c:pt>
                <c:pt idx="555">
                  <c:v>-4.0000000000000001E-3</c:v>
                </c:pt>
                <c:pt idx="556">
                  <c:v>-4.0000000000000001E-3</c:v>
                </c:pt>
                <c:pt idx="557">
                  <c:v>-4.0000000000000001E-3</c:v>
                </c:pt>
                <c:pt idx="558">
                  <c:v>-4.0000000000000001E-3</c:v>
                </c:pt>
                <c:pt idx="559">
                  <c:v>-4.0000000000000001E-3</c:v>
                </c:pt>
                <c:pt idx="560">
                  <c:v>-4.0000000000000001E-3</c:v>
                </c:pt>
                <c:pt idx="561">
                  <c:v>0</c:v>
                </c:pt>
                <c:pt idx="562">
                  <c:v>-4.0000000000000001E-3</c:v>
                </c:pt>
                <c:pt idx="563">
                  <c:v>-4.0000000000000001E-3</c:v>
                </c:pt>
                <c:pt idx="564">
                  <c:v>-4.0000000000000001E-3</c:v>
                </c:pt>
                <c:pt idx="565">
                  <c:v>-4.0000000000000001E-3</c:v>
                </c:pt>
                <c:pt idx="566">
                  <c:v>-4.0000000000000001E-3</c:v>
                </c:pt>
                <c:pt idx="567">
                  <c:v>-4.0000000000000001E-3</c:v>
                </c:pt>
                <c:pt idx="568">
                  <c:v>-4.0000000000000001E-3</c:v>
                </c:pt>
                <c:pt idx="569">
                  <c:v>-8.0000000000000002E-3</c:v>
                </c:pt>
                <c:pt idx="570">
                  <c:v>-4.0000000000000001E-3</c:v>
                </c:pt>
                <c:pt idx="571">
                  <c:v>-4.0000000000000001E-3</c:v>
                </c:pt>
                <c:pt idx="572">
                  <c:v>-4.0000000000000001E-3</c:v>
                </c:pt>
                <c:pt idx="573">
                  <c:v>-0.19600000000000001</c:v>
                </c:pt>
                <c:pt idx="574">
                  <c:v>-0.2</c:v>
                </c:pt>
                <c:pt idx="575">
                  <c:v>-0.18</c:v>
                </c:pt>
                <c:pt idx="576">
                  <c:v>-0.16400000000000001</c:v>
                </c:pt>
                <c:pt idx="577">
                  <c:v>-0.12</c:v>
                </c:pt>
                <c:pt idx="578">
                  <c:v>-7.1999999999999995E-2</c:v>
                </c:pt>
                <c:pt idx="579">
                  <c:v>-6.8000000000000005E-2</c:v>
                </c:pt>
                <c:pt idx="580">
                  <c:v>-6.4000000000000001E-2</c:v>
                </c:pt>
                <c:pt idx="581">
                  <c:v>-4.8000000000000001E-2</c:v>
                </c:pt>
                <c:pt idx="582">
                  <c:v>-3.5999999999999997E-2</c:v>
                </c:pt>
                <c:pt idx="583">
                  <c:v>-0.02</c:v>
                </c:pt>
                <c:pt idx="584">
                  <c:v>4.0000000000000001E-3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8.0000000000000002E-3</c:v>
                </c:pt>
                <c:pt idx="590">
                  <c:v>4.0000000000000001E-3</c:v>
                </c:pt>
                <c:pt idx="591">
                  <c:v>4.0000000000000001E-3</c:v>
                </c:pt>
                <c:pt idx="592">
                  <c:v>4.0000000000000001E-3</c:v>
                </c:pt>
                <c:pt idx="593">
                  <c:v>4.0000000000000001E-3</c:v>
                </c:pt>
                <c:pt idx="594">
                  <c:v>1.2E-2</c:v>
                </c:pt>
                <c:pt idx="595">
                  <c:v>8.0000000000000002E-3</c:v>
                </c:pt>
                <c:pt idx="596">
                  <c:v>1.2E-2</c:v>
                </c:pt>
                <c:pt idx="597">
                  <c:v>8.0000000000000002E-3</c:v>
                </c:pt>
                <c:pt idx="598">
                  <c:v>8.0000000000000002E-3</c:v>
                </c:pt>
                <c:pt idx="599">
                  <c:v>8.0000000000000002E-3</c:v>
                </c:pt>
                <c:pt idx="600">
                  <c:v>0</c:v>
                </c:pt>
                <c:pt idx="601">
                  <c:v>1.2E-2</c:v>
                </c:pt>
                <c:pt idx="602">
                  <c:v>0</c:v>
                </c:pt>
                <c:pt idx="603">
                  <c:v>8.0000000000000002E-3</c:v>
                </c:pt>
                <c:pt idx="604">
                  <c:v>8.0000000000000002E-3</c:v>
                </c:pt>
                <c:pt idx="605">
                  <c:v>4.0000000000000001E-3</c:v>
                </c:pt>
                <c:pt idx="606">
                  <c:v>8.0000000000000002E-3</c:v>
                </c:pt>
                <c:pt idx="607">
                  <c:v>0</c:v>
                </c:pt>
                <c:pt idx="608">
                  <c:v>0</c:v>
                </c:pt>
                <c:pt idx="609">
                  <c:v>8.0000000000000002E-3</c:v>
                </c:pt>
                <c:pt idx="610">
                  <c:v>0</c:v>
                </c:pt>
                <c:pt idx="611">
                  <c:v>0</c:v>
                </c:pt>
                <c:pt idx="612">
                  <c:v>4.0000000000000001E-3</c:v>
                </c:pt>
                <c:pt idx="613">
                  <c:v>0</c:v>
                </c:pt>
                <c:pt idx="614">
                  <c:v>4.0000000000000001E-3</c:v>
                </c:pt>
                <c:pt idx="615">
                  <c:v>0.24399999999999999</c:v>
                </c:pt>
                <c:pt idx="616">
                  <c:v>0.18</c:v>
                </c:pt>
                <c:pt idx="617">
                  <c:v>0.18</c:v>
                </c:pt>
                <c:pt idx="618">
                  <c:v>0.156</c:v>
                </c:pt>
                <c:pt idx="619">
                  <c:v>0.108</c:v>
                </c:pt>
                <c:pt idx="620">
                  <c:v>8.4000000000000005E-2</c:v>
                </c:pt>
                <c:pt idx="621">
                  <c:v>7.1999999999999995E-2</c:v>
                </c:pt>
                <c:pt idx="622">
                  <c:v>0.06</c:v>
                </c:pt>
                <c:pt idx="623">
                  <c:v>5.1999999999999998E-2</c:v>
                </c:pt>
                <c:pt idx="624">
                  <c:v>3.2000000000000001E-2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-4.0000000000000001E-3</c:v>
                </c:pt>
                <c:pt idx="629">
                  <c:v>-4.0000000000000001E-3</c:v>
                </c:pt>
                <c:pt idx="630">
                  <c:v>-1.2E-2</c:v>
                </c:pt>
                <c:pt idx="631">
                  <c:v>-8.0000000000000002E-3</c:v>
                </c:pt>
                <c:pt idx="632">
                  <c:v>-1.2E-2</c:v>
                </c:pt>
                <c:pt idx="633">
                  <c:v>-4.0000000000000001E-3</c:v>
                </c:pt>
                <c:pt idx="634">
                  <c:v>-8.0000000000000002E-3</c:v>
                </c:pt>
                <c:pt idx="635">
                  <c:v>-8.0000000000000002E-3</c:v>
                </c:pt>
                <c:pt idx="636">
                  <c:v>-1.2E-2</c:v>
                </c:pt>
                <c:pt idx="637">
                  <c:v>-4.0000000000000001E-3</c:v>
                </c:pt>
                <c:pt idx="638">
                  <c:v>-4.0000000000000001E-3</c:v>
                </c:pt>
                <c:pt idx="639">
                  <c:v>0</c:v>
                </c:pt>
                <c:pt idx="640">
                  <c:v>-4.0000000000000001E-3</c:v>
                </c:pt>
                <c:pt idx="641">
                  <c:v>-4.0000000000000001E-3</c:v>
                </c:pt>
                <c:pt idx="642">
                  <c:v>-8.0000000000000002E-3</c:v>
                </c:pt>
                <c:pt idx="643">
                  <c:v>0</c:v>
                </c:pt>
                <c:pt idx="644">
                  <c:v>-8.0000000000000002E-3</c:v>
                </c:pt>
                <c:pt idx="645">
                  <c:v>8.0000000000000002E-3</c:v>
                </c:pt>
                <c:pt idx="646">
                  <c:v>-8.0000000000000002E-3</c:v>
                </c:pt>
                <c:pt idx="647">
                  <c:v>-8.0000000000000002E-3</c:v>
                </c:pt>
                <c:pt idx="648">
                  <c:v>-4.0000000000000001E-3</c:v>
                </c:pt>
                <c:pt idx="649">
                  <c:v>0</c:v>
                </c:pt>
                <c:pt idx="650">
                  <c:v>-4.0000000000000001E-3</c:v>
                </c:pt>
                <c:pt idx="651">
                  <c:v>-4.0000000000000001E-3</c:v>
                </c:pt>
                <c:pt idx="652">
                  <c:v>-4.0000000000000001E-3</c:v>
                </c:pt>
                <c:pt idx="653">
                  <c:v>0</c:v>
                </c:pt>
                <c:pt idx="654">
                  <c:v>-4.0000000000000001E-3</c:v>
                </c:pt>
                <c:pt idx="655">
                  <c:v>-1.2E-2</c:v>
                </c:pt>
                <c:pt idx="656">
                  <c:v>-0.16400000000000001</c:v>
                </c:pt>
                <c:pt idx="657">
                  <c:v>-0.28000000000000003</c:v>
                </c:pt>
                <c:pt idx="658">
                  <c:v>-0.188</c:v>
                </c:pt>
                <c:pt idx="659">
                  <c:v>-0.188</c:v>
                </c:pt>
                <c:pt idx="660">
                  <c:v>-0.14399999999999999</c:v>
                </c:pt>
                <c:pt idx="661">
                  <c:v>-0.104</c:v>
                </c:pt>
                <c:pt idx="662">
                  <c:v>-7.1999999999999995E-2</c:v>
                </c:pt>
                <c:pt idx="663">
                  <c:v>-7.5999999999999998E-2</c:v>
                </c:pt>
                <c:pt idx="664">
                  <c:v>-6.4000000000000001E-2</c:v>
                </c:pt>
                <c:pt idx="665">
                  <c:v>-4.8000000000000001E-2</c:v>
                </c:pt>
                <c:pt idx="666">
                  <c:v>-0.02</c:v>
                </c:pt>
                <c:pt idx="667">
                  <c:v>4.0000000000000001E-3</c:v>
                </c:pt>
                <c:pt idx="668">
                  <c:v>0</c:v>
                </c:pt>
                <c:pt idx="669">
                  <c:v>4.0000000000000001E-3</c:v>
                </c:pt>
                <c:pt idx="670">
                  <c:v>4.0000000000000001E-3</c:v>
                </c:pt>
                <c:pt idx="671">
                  <c:v>0</c:v>
                </c:pt>
                <c:pt idx="672">
                  <c:v>1.6E-2</c:v>
                </c:pt>
                <c:pt idx="673">
                  <c:v>4.0000000000000001E-3</c:v>
                </c:pt>
                <c:pt idx="674">
                  <c:v>8.0000000000000002E-3</c:v>
                </c:pt>
                <c:pt idx="675">
                  <c:v>4.0000000000000001E-3</c:v>
                </c:pt>
                <c:pt idx="676">
                  <c:v>0</c:v>
                </c:pt>
                <c:pt idx="677">
                  <c:v>8.0000000000000002E-3</c:v>
                </c:pt>
                <c:pt idx="678">
                  <c:v>1.2E-2</c:v>
                </c:pt>
                <c:pt idx="679">
                  <c:v>4.0000000000000001E-3</c:v>
                </c:pt>
                <c:pt idx="680">
                  <c:v>0</c:v>
                </c:pt>
                <c:pt idx="681">
                  <c:v>8.0000000000000002E-3</c:v>
                </c:pt>
                <c:pt idx="682">
                  <c:v>0</c:v>
                </c:pt>
                <c:pt idx="683">
                  <c:v>4.0000000000000001E-3</c:v>
                </c:pt>
                <c:pt idx="684">
                  <c:v>8.0000000000000002E-3</c:v>
                </c:pt>
                <c:pt idx="685">
                  <c:v>4.0000000000000001E-3</c:v>
                </c:pt>
                <c:pt idx="686">
                  <c:v>4.0000000000000001E-3</c:v>
                </c:pt>
                <c:pt idx="687">
                  <c:v>8.0000000000000002E-3</c:v>
                </c:pt>
                <c:pt idx="688">
                  <c:v>1.2E-2</c:v>
                </c:pt>
                <c:pt idx="689">
                  <c:v>8.0000000000000002E-3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8.0000000000000002E-3</c:v>
                </c:pt>
                <c:pt idx="694">
                  <c:v>0</c:v>
                </c:pt>
                <c:pt idx="695">
                  <c:v>8.0000000000000002E-3</c:v>
                </c:pt>
                <c:pt idx="696">
                  <c:v>1.2E-2</c:v>
                </c:pt>
                <c:pt idx="697">
                  <c:v>0</c:v>
                </c:pt>
                <c:pt idx="698">
                  <c:v>0.26</c:v>
                </c:pt>
                <c:pt idx="699">
                  <c:v>0.23599999999999999</c:v>
                </c:pt>
                <c:pt idx="700">
                  <c:v>0.192</c:v>
                </c:pt>
                <c:pt idx="701">
                  <c:v>0.18</c:v>
                </c:pt>
                <c:pt idx="702">
                  <c:v>0.128</c:v>
                </c:pt>
                <c:pt idx="703">
                  <c:v>0.08</c:v>
                </c:pt>
                <c:pt idx="704">
                  <c:v>7.1999999999999995E-2</c:v>
                </c:pt>
                <c:pt idx="705">
                  <c:v>6.8000000000000005E-2</c:v>
                </c:pt>
                <c:pt idx="706">
                  <c:v>5.6000000000000001E-2</c:v>
                </c:pt>
                <c:pt idx="707">
                  <c:v>3.5999999999999997E-2</c:v>
                </c:pt>
                <c:pt idx="708">
                  <c:v>8.0000000000000002E-3</c:v>
                </c:pt>
                <c:pt idx="709">
                  <c:v>-8.0000000000000002E-3</c:v>
                </c:pt>
                <c:pt idx="710">
                  <c:v>0</c:v>
                </c:pt>
                <c:pt idx="711">
                  <c:v>-4.0000000000000001E-3</c:v>
                </c:pt>
                <c:pt idx="712">
                  <c:v>-4.0000000000000001E-3</c:v>
                </c:pt>
                <c:pt idx="713">
                  <c:v>-4.0000000000000001E-3</c:v>
                </c:pt>
                <c:pt idx="714">
                  <c:v>0</c:v>
                </c:pt>
                <c:pt idx="715">
                  <c:v>-4.0000000000000001E-3</c:v>
                </c:pt>
                <c:pt idx="716">
                  <c:v>-4.0000000000000001E-3</c:v>
                </c:pt>
                <c:pt idx="717">
                  <c:v>-4.0000000000000001E-3</c:v>
                </c:pt>
                <c:pt idx="718">
                  <c:v>-1.2E-2</c:v>
                </c:pt>
                <c:pt idx="719">
                  <c:v>-4.0000000000000001E-3</c:v>
                </c:pt>
                <c:pt idx="720">
                  <c:v>-4.0000000000000001E-3</c:v>
                </c:pt>
                <c:pt idx="721">
                  <c:v>-8.0000000000000002E-3</c:v>
                </c:pt>
                <c:pt idx="722">
                  <c:v>-4.0000000000000001E-3</c:v>
                </c:pt>
                <c:pt idx="723">
                  <c:v>-8.0000000000000002E-3</c:v>
                </c:pt>
                <c:pt idx="724">
                  <c:v>-4.0000000000000001E-3</c:v>
                </c:pt>
                <c:pt idx="725">
                  <c:v>-4.0000000000000001E-3</c:v>
                </c:pt>
                <c:pt idx="726">
                  <c:v>0</c:v>
                </c:pt>
                <c:pt idx="727">
                  <c:v>-4.0000000000000001E-3</c:v>
                </c:pt>
                <c:pt idx="728">
                  <c:v>-4.0000000000000001E-3</c:v>
                </c:pt>
                <c:pt idx="729">
                  <c:v>-1.2E-2</c:v>
                </c:pt>
                <c:pt idx="730">
                  <c:v>-4.0000000000000001E-3</c:v>
                </c:pt>
                <c:pt idx="731">
                  <c:v>-8.0000000000000002E-3</c:v>
                </c:pt>
                <c:pt idx="732">
                  <c:v>-8.0000000000000002E-3</c:v>
                </c:pt>
                <c:pt idx="733">
                  <c:v>-4.0000000000000001E-3</c:v>
                </c:pt>
                <c:pt idx="734">
                  <c:v>-4.0000000000000001E-3</c:v>
                </c:pt>
                <c:pt idx="735">
                  <c:v>-4.0000000000000001E-3</c:v>
                </c:pt>
                <c:pt idx="736">
                  <c:v>-8.0000000000000002E-3</c:v>
                </c:pt>
                <c:pt idx="737">
                  <c:v>1.2E-2</c:v>
                </c:pt>
                <c:pt idx="738">
                  <c:v>-8.0000000000000002E-3</c:v>
                </c:pt>
                <c:pt idx="739">
                  <c:v>-4.0000000000000001E-3</c:v>
                </c:pt>
                <c:pt idx="740">
                  <c:v>-0.24</c:v>
                </c:pt>
                <c:pt idx="741">
                  <c:v>-0.192</c:v>
                </c:pt>
                <c:pt idx="742">
                  <c:v>-0.184</c:v>
                </c:pt>
                <c:pt idx="743">
                  <c:v>-0.14799999999999999</c:v>
                </c:pt>
                <c:pt idx="744">
                  <c:v>-0.112</c:v>
                </c:pt>
                <c:pt idx="745">
                  <c:v>-0.08</c:v>
                </c:pt>
                <c:pt idx="746">
                  <c:v>-6.4000000000000001E-2</c:v>
                </c:pt>
                <c:pt idx="747">
                  <c:v>-5.6000000000000001E-2</c:v>
                </c:pt>
                <c:pt idx="748">
                  <c:v>-5.1999999999999998E-2</c:v>
                </c:pt>
                <c:pt idx="749">
                  <c:v>-2.4E-2</c:v>
                </c:pt>
                <c:pt idx="750">
                  <c:v>0</c:v>
                </c:pt>
                <c:pt idx="751">
                  <c:v>-4.0000000000000001E-3</c:v>
                </c:pt>
                <c:pt idx="752">
                  <c:v>4.0000000000000001E-3</c:v>
                </c:pt>
                <c:pt idx="753">
                  <c:v>8.0000000000000002E-3</c:v>
                </c:pt>
                <c:pt idx="754">
                  <c:v>8.0000000000000002E-3</c:v>
                </c:pt>
                <c:pt idx="755">
                  <c:v>8.0000000000000002E-3</c:v>
                </c:pt>
                <c:pt idx="756">
                  <c:v>0</c:v>
                </c:pt>
                <c:pt idx="757">
                  <c:v>0</c:v>
                </c:pt>
                <c:pt idx="758">
                  <c:v>4.0000000000000001E-3</c:v>
                </c:pt>
                <c:pt idx="759">
                  <c:v>0</c:v>
                </c:pt>
                <c:pt idx="760">
                  <c:v>0</c:v>
                </c:pt>
                <c:pt idx="761">
                  <c:v>8.0000000000000002E-3</c:v>
                </c:pt>
                <c:pt idx="762">
                  <c:v>0</c:v>
                </c:pt>
                <c:pt idx="763">
                  <c:v>4.0000000000000001E-3</c:v>
                </c:pt>
                <c:pt idx="764">
                  <c:v>4.0000000000000001E-3</c:v>
                </c:pt>
                <c:pt idx="765">
                  <c:v>8.0000000000000002E-3</c:v>
                </c:pt>
                <c:pt idx="766">
                  <c:v>4.0000000000000001E-3</c:v>
                </c:pt>
                <c:pt idx="767">
                  <c:v>4.0000000000000001E-3</c:v>
                </c:pt>
                <c:pt idx="768">
                  <c:v>0</c:v>
                </c:pt>
                <c:pt idx="769">
                  <c:v>8.0000000000000002E-3</c:v>
                </c:pt>
                <c:pt idx="770">
                  <c:v>4.0000000000000001E-3</c:v>
                </c:pt>
                <c:pt idx="771">
                  <c:v>0</c:v>
                </c:pt>
                <c:pt idx="772">
                  <c:v>4.0000000000000001E-3</c:v>
                </c:pt>
                <c:pt idx="773">
                  <c:v>0</c:v>
                </c:pt>
                <c:pt idx="774">
                  <c:v>0</c:v>
                </c:pt>
                <c:pt idx="775">
                  <c:v>4.0000000000000001E-3</c:v>
                </c:pt>
                <c:pt idx="776">
                  <c:v>4.0000000000000001E-3</c:v>
                </c:pt>
                <c:pt idx="777">
                  <c:v>4.0000000000000001E-3</c:v>
                </c:pt>
                <c:pt idx="778">
                  <c:v>1.2E-2</c:v>
                </c:pt>
                <c:pt idx="779">
                  <c:v>0</c:v>
                </c:pt>
                <c:pt idx="780">
                  <c:v>0</c:v>
                </c:pt>
                <c:pt idx="781">
                  <c:v>0.06</c:v>
                </c:pt>
                <c:pt idx="782">
                  <c:v>0.2</c:v>
                </c:pt>
                <c:pt idx="783">
                  <c:v>0.18</c:v>
                </c:pt>
                <c:pt idx="784">
                  <c:v>0.188</c:v>
                </c:pt>
                <c:pt idx="785">
                  <c:v>0.14000000000000001</c:v>
                </c:pt>
                <c:pt idx="786">
                  <c:v>0.108</c:v>
                </c:pt>
                <c:pt idx="787">
                  <c:v>0.08</c:v>
                </c:pt>
                <c:pt idx="788">
                  <c:v>6.8000000000000005E-2</c:v>
                </c:pt>
                <c:pt idx="789">
                  <c:v>5.6000000000000001E-2</c:v>
                </c:pt>
                <c:pt idx="790">
                  <c:v>4.3999999999999997E-2</c:v>
                </c:pt>
                <c:pt idx="791">
                  <c:v>2.8000000000000001E-2</c:v>
                </c:pt>
                <c:pt idx="792">
                  <c:v>-4.0000000000000001E-3</c:v>
                </c:pt>
                <c:pt idx="793">
                  <c:v>-4.0000000000000001E-3</c:v>
                </c:pt>
                <c:pt idx="794">
                  <c:v>-4.0000000000000001E-3</c:v>
                </c:pt>
                <c:pt idx="795">
                  <c:v>4.0000000000000001E-3</c:v>
                </c:pt>
                <c:pt idx="796">
                  <c:v>0</c:v>
                </c:pt>
                <c:pt idx="797">
                  <c:v>-1.2E-2</c:v>
                </c:pt>
                <c:pt idx="798">
                  <c:v>-4.0000000000000001E-3</c:v>
                </c:pt>
                <c:pt idx="799">
                  <c:v>-8.0000000000000002E-3</c:v>
                </c:pt>
                <c:pt idx="800">
                  <c:v>-4.0000000000000001E-3</c:v>
                </c:pt>
                <c:pt idx="801">
                  <c:v>-8.0000000000000002E-3</c:v>
                </c:pt>
                <c:pt idx="802">
                  <c:v>0</c:v>
                </c:pt>
                <c:pt idx="803">
                  <c:v>-4.0000000000000001E-3</c:v>
                </c:pt>
                <c:pt idx="804">
                  <c:v>-4.0000000000000001E-3</c:v>
                </c:pt>
                <c:pt idx="805">
                  <c:v>-8.0000000000000002E-3</c:v>
                </c:pt>
                <c:pt idx="806">
                  <c:v>-4.0000000000000001E-3</c:v>
                </c:pt>
                <c:pt idx="807">
                  <c:v>-4.0000000000000001E-3</c:v>
                </c:pt>
                <c:pt idx="808">
                  <c:v>-4.0000000000000001E-3</c:v>
                </c:pt>
                <c:pt idx="809">
                  <c:v>-4.0000000000000001E-3</c:v>
                </c:pt>
                <c:pt idx="810">
                  <c:v>-8.0000000000000002E-3</c:v>
                </c:pt>
                <c:pt idx="811">
                  <c:v>-8.0000000000000002E-3</c:v>
                </c:pt>
                <c:pt idx="812">
                  <c:v>-4.0000000000000001E-3</c:v>
                </c:pt>
                <c:pt idx="813">
                  <c:v>-4.0000000000000001E-3</c:v>
                </c:pt>
                <c:pt idx="814">
                  <c:v>-4.0000000000000001E-3</c:v>
                </c:pt>
                <c:pt idx="815">
                  <c:v>-4.0000000000000001E-3</c:v>
                </c:pt>
                <c:pt idx="816">
                  <c:v>-8.0000000000000002E-3</c:v>
                </c:pt>
                <c:pt idx="817">
                  <c:v>0</c:v>
                </c:pt>
                <c:pt idx="818">
                  <c:v>-4.0000000000000001E-3</c:v>
                </c:pt>
                <c:pt idx="819">
                  <c:v>-4.0000000000000001E-3</c:v>
                </c:pt>
                <c:pt idx="820">
                  <c:v>-4.0000000000000001E-3</c:v>
                </c:pt>
                <c:pt idx="821">
                  <c:v>0</c:v>
                </c:pt>
                <c:pt idx="822">
                  <c:v>8.0000000000000002E-3</c:v>
                </c:pt>
                <c:pt idx="823">
                  <c:v>-0.16</c:v>
                </c:pt>
                <c:pt idx="824">
                  <c:v>-0.188</c:v>
                </c:pt>
                <c:pt idx="825">
                  <c:v>-0.184</c:v>
                </c:pt>
                <c:pt idx="826">
                  <c:v>-0.18</c:v>
                </c:pt>
                <c:pt idx="827">
                  <c:v>-0.128</c:v>
                </c:pt>
                <c:pt idx="828">
                  <c:v>-8.7999999999999995E-2</c:v>
                </c:pt>
                <c:pt idx="829">
                  <c:v>-7.5999999999999998E-2</c:v>
                </c:pt>
                <c:pt idx="830">
                  <c:v>-6.4000000000000001E-2</c:v>
                </c:pt>
                <c:pt idx="831">
                  <c:v>-5.6000000000000001E-2</c:v>
                </c:pt>
                <c:pt idx="832">
                  <c:v>-0.04</c:v>
                </c:pt>
                <c:pt idx="833">
                  <c:v>-8.0000000000000002E-3</c:v>
                </c:pt>
                <c:pt idx="834">
                  <c:v>4.0000000000000001E-3</c:v>
                </c:pt>
                <c:pt idx="835">
                  <c:v>-4.0000000000000001E-3</c:v>
                </c:pt>
                <c:pt idx="836">
                  <c:v>4.0000000000000001E-3</c:v>
                </c:pt>
                <c:pt idx="837">
                  <c:v>8.0000000000000002E-3</c:v>
                </c:pt>
                <c:pt idx="838">
                  <c:v>0</c:v>
                </c:pt>
                <c:pt idx="839">
                  <c:v>0</c:v>
                </c:pt>
                <c:pt idx="840">
                  <c:v>8.0000000000000002E-3</c:v>
                </c:pt>
                <c:pt idx="841">
                  <c:v>4.0000000000000001E-3</c:v>
                </c:pt>
                <c:pt idx="842">
                  <c:v>4.0000000000000001E-3</c:v>
                </c:pt>
                <c:pt idx="843">
                  <c:v>0</c:v>
                </c:pt>
                <c:pt idx="844">
                  <c:v>4.0000000000000001E-3</c:v>
                </c:pt>
                <c:pt idx="845">
                  <c:v>0</c:v>
                </c:pt>
                <c:pt idx="846">
                  <c:v>8.0000000000000002E-3</c:v>
                </c:pt>
                <c:pt idx="847">
                  <c:v>4.0000000000000001E-3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4.0000000000000001E-3</c:v>
                </c:pt>
                <c:pt idx="852">
                  <c:v>8.0000000000000002E-3</c:v>
                </c:pt>
                <c:pt idx="853">
                  <c:v>8.0000000000000002E-3</c:v>
                </c:pt>
                <c:pt idx="854">
                  <c:v>8.0000000000000002E-3</c:v>
                </c:pt>
                <c:pt idx="855">
                  <c:v>8.0000000000000002E-3</c:v>
                </c:pt>
                <c:pt idx="856">
                  <c:v>4.0000000000000001E-3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1.6E-2</c:v>
                </c:pt>
                <c:pt idx="861">
                  <c:v>-4.0000000000000001E-3</c:v>
                </c:pt>
                <c:pt idx="862">
                  <c:v>1.2E-2</c:v>
                </c:pt>
                <c:pt idx="863">
                  <c:v>4.0000000000000001E-3</c:v>
                </c:pt>
                <c:pt idx="864">
                  <c:v>-4.0000000000000001E-3</c:v>
                </c:pt>
                <c:pt idx="865">
                  <c:v>0.24399999999999999</c:v>
                </c:pt>
                <c:pt idx="866">
                  <c:v>0.17199999999999999</c:v>
                </c:pt>
                <c:pt idx="867">
                  <c:v>0.18</c:v>
                </c:pt>
                <c:pt idx="868">
                  <c:v>0.16400000000000001</c:v>
                </c:pt>
                <c:pt idx="869">
                  <c:v>0.104</c:v>
                </c:pt>
                <c:pt idx="870">
                  <c:v>8.4000000000000005E-2</c:v>
                </c:pt>
                <c:pt idx="871">
                  <c:v>6.8000000000000005E-2</c:v>
                </c:pt>
                <c:pt idx="872">
                  <c:v>6.4000000000000001E-2</c:v>
                </c:pt>
                <c:pt idx="873">
                  <c:v>4.8000000000000001E-2</c:v>
                </c:pt>
                <c:pt idx="874">
                  <c:v>2.8000000000000001E-2</c:v>
                </c:pt>
                <c:pt idx="875">
                  <c:v>8.0000000000000002E-3</c:v>
                </c:pt>
                <c:pt idx="876">
                  <c:v>0</c:v>
                </c:pt>
                <c:pt idx="877">
                  <c:v>-4.0000000000000001E-3</c:v>
                </c:pt>
                <c:pt idx="878">
                  <c:v>-4.0000000000000001E-3</c:v>
                </c:pt>
                <c:pt idx="879">
                  <c:v>-4.0000000000000001E-3</c:v>
                </c:pt>
                <c:pt idx="880">
                  <c:v>-4.0000000000000001E-3</c:v>
                </c:pt>
                <c:pt idx="881">
                  <c:v>-4.0000000000000001E-3</c:v>
                </c:pt>
                <c:pt idx="882">
                  <c:v>-8.0000000000000002E-3</c:v>
                </c:pt>
                <c:pt idx="883">
                  <c:v>0</c:v>
                </c:pt>
                <c:pt idx="884">
                  <c:v>-4.0000000000000001E-3</c:v>
                </c:pt>
                <c:pt idx="885">
                  <c:v>-8.0000000000000002E-3</c:v>
                </c:pt>
                <c:pt idx="886">
                  <c:v>0</c:v>
                </c:pt>
                <c:pt idx="887">
                  <c:v>-4.0000000000000001E-3</c:v>
                </c:pt>
                <c:pt idx="888">
                  <c:v>-4.0000000000000001E-3</c:v>
                </c:pt>
                <c:pt idx="889">
                  <c:v>-4.0000000000000001E-3</c:v>
                </c:pt>
                <c:pt idx="890">
                  <c:v>-4.0000000000000001E-3</c:v>
                </c:pt>
                <c:pt idx="891">
                  <c:v>-4.0000000000000001E-3</c:v>
                </c:pt>
                <c:pt idx="892">
                  <c:v>-1.2E-2</c:v>
                </c:pt>
                <c:pt idx="893">
                  <c:v>0</c:v>
                </c:pt>
                <c:pt idx="894">
                  <c:v>-4.0000000000000001E-3</c:v>
                </c:pt>
                <c:pt idx="895">
                  <c:v>-1.2E-2</c:v>
                </c:pt>
                <c:pt idx="896">
                  <c:v>-8.0000000000000002E-3</c:v>
                </c:pt>
                <c:pt idx="897">
                  <c:v>-4.0000000000000001E-3</c:v>
                </c:pt>
                <c:pt idx="898">
                  <c:v>-4.0000000000000001E-3</c:v>
                </c:pt>
                <c:pt idx="899">
                  <c:v>-4.0000000000000001E-3</c:v>
                </c:pt>
                <c:pt idx="900">
                  <c:v>-4.0000000000000001E-3</c:v>
                </c:pt>
                <c:pt idx="901">
                  <c:v>0</c:v>
                </c:pt>
                <c:pt idx="902">
                  <c:v>-4.0000000000000001E-3</c:v>
                </c:pt>
                <c:pt idx="903">
                  <c:v>0</c:v>
                </c:pt>
                <c:pt idx="904">
                  <c:v>-4.0000000000000001E-3</c:v>
                </c:pt>
                <c:pt idx="905">
                  <c:v>-4.0000000000000001E-3</c:v>
                </c:pt>
                <c:pt idx="906">
                  <c:v>-3.2000000000000001E-2</c:v>
                </c:pt>
                <c:pt idx="907">
                  <c:v>-0.248</c:v>
                </c:pt>
                <c:pt idx="908">
                  <c:v>-0.17199999999999999</c:v>
                </c:pt>
                <c:pt idx="909">
                  <c:v>-0.17199999999999999</c:v>
                </c:pt>
                <c:pt idx="910">
                  <c:v>-0.152</c:v>
                </c:pt>
                <c:pt idx="911">
                  <c:v>-8.7999999999999995E-2</c:v>
                </c:pt>
                <c:pt idx="912">
                  <c:v>-8.4000000000000005E-2</c:v>
                </c:pt>
                <c:pt idx="913">
                  <c:v>-6.8000000000000005E-2</c:v>
                </c:pt>
                <c:pt idx="914">
                  <c:v>-6.4000000000000001E-2</c:v>
                </c:pt>
                <c:pt idx="915">
                  <c:v>-4.8000000000000001E-2</c:v>
                </c:pt>
                <c:pt idx="916">
                  <c:v>-2.4E-2</c:v>
                </c:pt>
                <c:pt idx="917">
                  <c:v>4.0000000000000001E-3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4.0000000000000001E-3</c:v>
                </c:pt>
                <c:pt idx="922">
                  <c:v>-4.0000000000000001E-3</c:v>
                </c:pt>
                <c:pt idx="923">
                  <c:v>4.0000000000000001E-3</c:v>
                </c:pt>
                <c:pt idx="924">
                  <c:v>8.0000000000000002E-3</c:v>
                </c:pt>
                <c:pt idx="925">
                  <c:v>0</c:v>
                </c:pt>
                <c:pt idx="926">
                  <c:v>0</c:v>
                </c:pt>
                <c:pt idx="927">
                  <c:v>4.0000000000000001E-3</c:v>
                </c:pt>
                <c:pt idx="928">
                  <c:v>8.0000000000000002E-3</c:v>
                </c:pt>
                <c:pt idx="929">
                  <c:v>4.0000000000000001E-3</c:v>
                </c:pt>
                <c:pt idx="930">
                  <c:v>4.0000000000000001E-3</c:v>
                </c:pt>
                <c:pt idx="931">
                  <c:v>8.0000000000000002E-3</c:v>
                </c:pt>
                <c:pt idx="932">
                  <c:v>8.0000000000000002E-3</c:v>
                </c:pt>
                <c:pt idx="933">
                  <c:v>8.0000000000000002E-3</c:v>
                </c:pt>
                <c:pt idx="934">
                  <c:v>0</c:v>
                </c:pt>
                <c:pt idx="935">
                  <c:v>8.0000000000000002E-3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4.0000000000000001E-3</c:v>
                </c:pt>
                <c:pt idx="940">
                  <c:v>0</c:v>
                </c:pt>
                <c:pt idx="941">
                  <c:v>0</c:v>
                </c:pt>
                <c:pt idx="942">
                  <c:v>4.0000000000000001E-3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8.0000000000000002E-3</c:v>
                </c:pt>
                <c:pt idx="947">
                  <c:v>1.2E-2</c:v>
                </c:pt>
                <c:pt idx="948">
                  <c:v>0.14000000000000001</c:v>
                </c:pt>
                <c:pt idx="949">
                  <c:v>0.21199999999999999</c:v>
                </c:pt>
                <c:pt idx="950">
                  <c:v>0.18</c:v>
                </c:pt>
                <c:pt idx="951">
                  <c:v>0.16400000000000001</c:v>
                </c:pt>
                <c:pt idx="952">
                  <c:v>0.12</c:v>
                </c:pt>
                <c:pt idx="953">
                  <c:v>8.4000000000000005E-2</c:v>
                </c:pt>
                <c:pt idx="954">
                  <c:v>7.1999999999999995E-2</c:v>
                </c:pt>
                <c:pt idx="955">
                  <c:v>6.4000000000000001E-2</c:v>
                </c:pt>
                <c:pt idx="956">
                  <c:v>5.6000000000000001E-2</c:v>
                </c:pt>
                <c:pt idx="957">
                  <c:v>0.04</c:v>
                </c:pt>
                <c:pt idx="958">
                  <c:v>2.8000000000000001E-2</c:v>
                </c:pt>
                <c:pt idx="959">
                  <c:v>-4.0000000000000001E-3</c:v>
                </c:pt>
                <c:pt idx="960">
                  <c:v>0</c:v>
                </c:pt>
                <c:pt idx="961">
                  <c:v>-4.0000000000000001E-3</c:v>
                </c:pt>
                <c:pt idx="962">
                  <c:v>-4.0000000000000001E-3</c:v>
                </c:pt>
                <c:pt idx="963">
                  <c:v>-4.0000000000000001E-3</c:v>
                </c:pt>
                <c:pt idx="964">
                  <c:v>-4.0000000000000001E-3</c:v>
                </c:pt>
                <c:pt idx="965">
                  <c:v>-4.0000000000000001E-3</c:v>
                </c:pt>
                <c:pt idx="966">
                  <c:v>-4.0000000000000001E-3</c:v>
                </c:pt>
                <c:pt idx="967">
                  <c:v>-8.0000000000000002E-3</c:v>
                </c:pt>
                <c:pt idx="968">
                  <c:v>-8.0000000000000002E-3</c:v>
                </c:pt>
                <c:pt idx="969">
                  <c:v>0</c:v>
                </c:pt>
                <c:pt idx="970">
                  <c:v>-4.0000000000000001E-3</c:v>
                </c:pt>
                <c:pt idx="971">
                  <c:v>-4.0000000000000001E-3</c:v>
                </c:pt>
                <c:pt idx="972">
                  <c:v>-4.0000000000000001E-3</c:v>
                </c:pt>
                <c:pt idx="973">
                  <c:v>-8.0000000000000002E-3</c:v>
                </c:pt>
                <c:pt idx="974">
                  <c:v>-8.0000000000000002E-3</c:v>
                </c:pt>
                <c:pt idx="975">
                  <c:v>-8.0000000000000002E-3</c:v>
                </c:pt>
                <c:pt idx="976">
                  <c:v>-4.0000000000000001E-3</c:v>
                </c:pt>
                <c:pt idx="977">
                  <c:v>-4.0000000000000001E-3</c:v>
                </c:pt>
                <c:pt idx="978">
                  <c:v>-8.0000000000000002E-3</c:v>
                </c:pt>
                <c:pt idx="979">
                  <c:v>-1.2E-2</c:v>
                </c:pt>
                <c:pt idx="980">
                  <c:v>-4.0000000000000001E-3</c:v>
                </c:pt>
                <c:pt idx="981">
                  <c:v>-8.0000000000000002E-3</c:v>
                </c:pt>
                <c:pt idx="982">
                  <c:v>-4.0000000000000001E-3</c:v>
                </c:pt>
                <c:pt idx="983">
                  <c:v>-1.2E-2</c:v>
                </c:pt>
                <c:pt idx="984">
                  <c:v>-4.0000000000000001E-3</c:v>
                </c:pt>
                <c:pt idx="985">
                  <c:v>-4.0000000000000001E-3</c:v>
                </c:pt>
                <c:pt idx="986">
                  <c:v>-8.0000000000000002E-3</c:v>
                </c:pt>
                <c:pt idx="987">
                  <c:v>0</c:v>
                </c:pt>
                <c:pt idx="988">
                  <c:v>-4.0000000000000001E-3</c:v>
                </c:pt>
                <c:pt idx="989">
                  <c:v>-8.0000000000000002E-3</c:v>
                </c:pt>
                <c:pt idx="990">
                  <c:v>-0.22</c:v>
                </c:pt>
                <c:pt idx="991">
                  <c:v>-0.192</c:v>
                </c:pt>
                <c:pt idx="992">
                  <c:v>-0.184</c:v>
                </c:pt>
                <c:pt idx="993">
                  <c:v>-0.16</c:v>
                </c:pt>
                <c:pt idx="994">
                  <c:v>-0.112</c:v>
                </c:pt>
                <c:pt idx="995">
                  <c:v>-0.08</c:v>
                </c:pt>
                <c:pt idx="996">
                  <c:v>-7.1999999999999995E-2</c:v>
                </c:pt>
                <c:pt idx="997">
                  <c:v>-6.4000000000000001E-2</c:v>
                </c:pt>
                <c:pt idx="998">
                  <c:v>-5.6000000000000001E-2</c:v>
                </c:pt>
                <c:pt idx="999">
                  <c:v>-3.5999999999999997E-2</c:v>
                </c:pt>
              </c:numCache>
            </c:numRef>
          </c:yVal>
        </c:ser>
        <c:axId val="46368640"/>
        <c:axId val="46536192"/>
      </c:scatterChart>
      <c:valAx>
        <c:axId val="46368640"/>
        <c:scaling>
          <c:orientation val="minMax"/>
        </c:scaling>
        <c:axPos val="b"/>
        <c:numFmt formatCode="0.00E+00" sourceLinked="1"/>
        <c:tickLblPos val="nextTo"/>
        <c:crossAx val="46536192"/>
        <c:crosses val="autoZero"/>
        <c:crossBetween val="midCat"/>
      </c:valAx>
      <c:valAx>
        <c:axId val="46536192"/>
        <c:scaling>
          <c:orientation val="minMax"/>
        </c:scaling>
        <c:axPos val="l"/>
        <c:majorGridlines/>
        <c:numFmt formatCode="General" sourceLinked="1"/>
        <c:tickLblPos val="nextTo"/>
        <c:crossAx val="4636864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'STB-50kHz_Sampling'!$D$19:$D$1018</c:f>
              <c:numCache>
                <c:formatCode>0.00E+00</c:formatCode>
                <c:ptCount val="1000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103</c:v>
                </c:pt>
                <c:pt idx="42">
                  <c:v>105</c:v>
                </c:pt>
                <c:pt idx="43">
                  <c:v>108</c:v>
                </c:pt>
                <c:pt idx="44">
                  <c:v>110</c:v>
                </c:pt>
                <c:pt idx="45">
                  <c:v>113</c:v>
                </c:pt>
                <c:pt idx="46">
                  <c:v>115</c:v>
                </c:pt>
                <c:pt idx="47">
                  <c:v>118</c:v>
                </c:pt>
                <c:pt idx="48">
                  <c:v>120</c:v>
                </c:pt>
                <c:pt idx="49">
                  <c:v>123</c:v>
                </c:pt>
                <c:pt idx="50">
                  <c:v>125</c:v>
                </c:pt>
                <c:pt idx="51">
                  <c:v>128</c:v>
                </c:pt>
                <c:pt idx="52">
                  <c:v>130</c:v>
                </c:pt>
                <c:pt idx="53">
                  <c:v>133</c:v>
                </c:pt>
                <c:pt idx="54">
                  <c:v>135</c:v>
                </c:pt>
                <c:pt idx="55">
                  <c:v>138</c:v>
                </c:pt>
                <c:pt idx="56">
                  <c:v>140</c:v>
                </c:pt>
                <c:pt idx="57">
                  <c:v>143</c:v>
                </c:pt>
                <c:pt idx="58">
                  <c:v>145</c:v>
                </c:pt>
                <c:pt idx="59">
                  <c:v>148</c:v>
                </c:pt>
                <c:pt idx="60">
                  <c:v>150</c:v>
                </c:pt>
                <c:pt idx="61">
                  <c:v>153</c:v>
                </c:pt>
                <c:pt idx="62">
                  <c:v>155</c:v>
                </c:pt>
                <c:pt idx="63">
                  <c:v>158</c:v>
                </c:pt>
                <c:pt idx="64">
                  <c:v>160</c:v>
                </c:pt>
                <c:pt idx="65">
                  <c:v>163</c:v>
                </c:pt>
                <c:pt idx="66">
                  <c:v>165</c:v>
                </c:pt>
                <c:pt idx="67">
                  <c:v>168</c:v>
                </c:pt>
                <c:pt idx="68">
                  <c:v>170</c:v>
                </c:pt>
                <c:pt idx="69">
                  <c:v>173</c:v>
                </c:pt>
                <c:pt idx="70">
                  <c:v>175</c:v>
                </c:pt>
                <c:pt idx="71">
                  <c:v>178</c:v>
                </c:pt>
                <c:pt idx="72">
                  <c:v>180</c:v>
                </c:pt>
                <c:pt idx="73">
                  <c:v>183</c:v>
                </c:pt>
                <c:pt idx="74">
                  <c:v>185</c:v>
                </c:pt>
                <c:pt idx="75">
                  <c:v>188</c:v>
                </c:pt>
                <c:pt idx="76">
                  <c:v>190</c:v>
                </c:pt>
                <c:pt idx="77">
                  <c:v>193</c:v>
                </c:pt>
                <c:pt idx="78">
                  <c:v>195</c:v>
                </c:pt>
                <c:pt idx="79">
                  <c:v>198</c:v>
                </c:pt>
                <c:pt idx="80">
                  <c:v>200</c:v>
                </c:pt>
                <c:pt idx="81">
                  <c:v>203</c:v>
                </c:pt>
                <c:pt idx="82">
                  <c:v>205</c:v>
                </c:pt>
                <c:pt idx="83">
                  <c:v>208</c:v>
                </c:pt>
                <c:pt idx="84">
                  <c:v>210</c:v>
                </c:pt>
                <c:pt idx="85">
                  <c:v>213</c:v>
                </c:pt>
                <c:pt idx="86">
                  <c:v>215</c:v>
                </c:pt>
                <c:pt idx="87">
                  <c:v>218</c:v>
                </c:pt>
                <c:pt idx="88">
                  <c:v>220</c:v>
                </c:pt>
                <c:pt idx="89">
                  <c:v>223</c:v>
                </c:pt>
                <c:pt idx="90">
                  <c:v>225</c:v>
                </c:pt>
                <c:pt idx="91">
                  <c:v>228</c:v>
                </c:pt>
                <c:pt idx="92">
                  <c:v>230</c:v>
                </c:pt>
                <c:pt idx="93">
                  <c:v>233</c:v>
                </c:pt>
                <c:pt idx="94">
                  <c:v>235</c:v>
                </c:pt>
                <c:pt idx="95">
                  <c:v>238</c:v>
                </c:pt>
                <c:pt idx="96">
                  <c:v>240</c:v>
                </c:pt>
                <c:pt idx="97">
                  <c:v>243</c:v>
                </c:pt>
                <c:pt idx="98">
                  <c:v>245</c:v>
                </c:pt>
                <c:pt idx="99">
                  <c:v>248</c:v>
                </c:pt>
                <c:pt idx="100">
                  <c:v>250</c:v>
                </c:pt>
                <c:pt idx="101">
                  <c:v>253</c:v>
                </c:pt>
                <c:pt idx="102">
                  <c:v>255</c:v>
                </c:pt>
                <c:pt idx="103">
                  <c:v>258</c:v>
                </c:pt>
                <c:pt idx="104">
                  <c:v>260</c:v>
                </c:pt>
                <c:pt idx="105">
                  <c:v>263</c:v>
                </c:pt>
                <c:pt idx="106">
                  <c:v>265</c:v>
                </c:pt>
                <c:pt idx="107">
                  <c:v>268</c:v>
                </c:pt>
                <c:pt idx="108">
                  <c:v>270</c:v>
                </c:pt>
                <c:pt idx="109">
                  <c:v>273</c:v>
                </c:pt>
                <c:pt idx="110">
                  <c:v>275</c:v>
                </c:pt>
                <c:pt idx="111">
                  <c:v>278</c:v>
                </c:pt>
                <c:pt idx="112">
                  <c:v>280</c:v>
                </c:pt>
                <c:pt idx="113">
                  <c:v>283</c:v>
                </c:pt>
                <c:pt idx="114">
                  <c:v>285</c:v>
                </c:pt>
                <c:pt idx="115">
                  <c:v>288</c:v>
                </c:pt>
                <c:pt idx="116">
                  <c:v>290</c:v>
                </c:pt>
                <c:pt idx="117">
                  <c:v>293</c:v>
                </c:pt>
                <c:pt idx="118">
                  <c:v>295</c:v>
                </c:pt>
                <c:pt idx="119">
                  <c:v>298</c:v>
                </c:pt>
                <c:pt idx="120">
                  <c:v>300</c:v>
                </c:pt>
                <c:pt idx="121">
                  <c:v>303</c:v>
                </c:pt>
                <c:pt idx="122">
                  <c:v>305</c:v>
                </c:pt>
                <c:pt idx="123">
                  <c:v>308</c:v>
                </c:pt>
                <c:pt idx="124">
                  <c:v>310</c:v>
                </c:pt>
                <c:pt idx="125">
                  <c:v>313</c:v>
                </c:pt>
                <c:pt idx="126">
                  <c:v>315</c:v>
                </c:pt>
                <c:pt idx="127">
                  <c:v>318</c:v>
                </c:pt>
                <c:pt idx="128">
                  <c:v>320</c:v>
                </c:pt>
                <c:pt idx="129">
                  <c:v>323</c:v>
                </c:pt>
                <c:pt idx="130">
                  <c:v>325</c:v>
                </c:pt>
                <c:pt idx="131">
                  <c:v>328</c:v>
                </c:pt>
                <c:pt idx="132">
                  <c:v>330</c:v>
                </c:pt>
                <c:pt idx="133">
                  <c:v>333</c:v>
                </c:pt>
                <c:pt idx="134">
                  <c:v>335</c:v>
                </c:pt>
                <c:pt idx="135">
                  <c:v>338</c:v>
                </c:pt>
                <c:pt idx="136">
                  <c:v>340</c:v>
                </c:pt>
                <c:pt idx="137">
                  <c:v>343</c:v>
                </c:pt>
                <c:pt idx="138">
                  <c:v>345</c:v>
                </c:pt>
                <c:pt idx="139">
                  <c:v>348</c:v>
                </c:pt>
                <c:pt idx="140">
                  <c:v>350</c:v>
                </c:pt>
                <c:pt idx="141">
                  <c:v>353</c:v>
                </c:pt>
                <c:pt idx="142">
                  <c:v>355</c:v>
                </c:pt>
                <c:pt idx="143">
                  <c:v>358</c:v>
                </c:pt>
                <c:pt idx="144">
                  <c:v>360</c:v>
                </c:pt>
                <c:pt idx="145">
                  <c:v>363</c:v>
                </c:pt>
                <c:pt idx="146">
                  <c:v>365</c:v>
                </c:pt>
                <c:pt idx="147">
                  <c:v>368</c:v>
                </c:pt>
                <c:pt idx="148">
                  <c:v>370</c:v>
                </c:pt>
                <c:pt idx="149">
                  <c:v>373</c:v>
                </c:pt>
                <c:pt idx="150">
                  <c:v>375</c:v>
                </c:pt>
                <c:pt idx="151">
                  <c:v>378</c:v>
                </c:pt>
                <c:pt idx="152">
                  <c:v>380</c:v>
                </c:pt>
                <c:pt idx="153">
                  <c:v>383</c:v>
                </c:pt>
                <c:pt idx="154">
                  <c:v>385</c:v>
                </c:pt>
                <c:pt idx="155">
                  <c:v>388</c:v>
                </c:pt>
                <c:pt idx="156">
                  <c:v>390</c:v>
                </c:pt>
                <c:pt idx="157">
                  <c:v>393</c:v>
                </c:pt>
                <c:pt idx="158">
                  <c:v>395</c:v>
                </c:pt>
                <c:pt idx="159">
                  <c:v>398</c:v>
                </c:pt>
                <c:pt idx="160">
                  <c:v>400</c:v>
                </c:pt>
                <c:pt idx="161">
                  <c:v>403</c:v>
                </c:pt>
                <c:pt idx="162">
                  <c:v>405</c:v>
                </c:pt>
                <c:pt idx="163">
                  <c:v>408</c:v>
                </c:pt>
                <c:pt idx="164">
                  <c:v>410</c:v>
                </c:pt>
                <c:pt idx="165">
                  <c:v>413</c:v>
                </c:pt>
                <c:pt idx="166">
                  <c:v>415</c:v>
                </c:pt>
                <c:pt idx="167">
                  <c:v>418</c:v>
                </c:pt>
                <c:pt idx="168">
                  <c:v>420</c:v>
                </c:pt>
                <c:pt idx="169">
                  <c:v>423</c:v>
                </c:pt>
                <c:pt idx="170">
                  <c:v>425</c:v>
                </c:pt>
                <c:pt idx="171">
                  <c:v>428</c:v>
                </c:pt>
                <c:pt idx="172">
                  <c:v>430</c:v>
                </c:pt>
                <c:pt idx="173">
                  <c:v>433</c:v>
                </c:pt>
                <c:pt idx="174">
                  <c:v>435</c:v>
                </c:pt>
                <c:pt idx="175">
                  <c:v>438</c:v>
                </c:pt>
                <c:pt idx="176">
                  <c:v>440</c:v>
                </c:pt>
                <c:pt idx="177">
                  <c:v>443</c:v>
                </c:pt>
                <c:pt idx="178">
                  <c:v>445</c:v>
                </c:pt>
                <c:pt idx="179">
                  <c:v>448</c:v>
                </c:pt>
                <c:pt idx="180">
                  <c:v>450</c:v>
                </c:pt>
                <c:pt idx="181">
                  <c:v>453</c:v>
                </c:pt>
                <c:pt idx="182">
                  <c:v>455</c:v>
                </c:pt>
                <c:pt idx="183">
                  <c:v>458</c:v>
                </c:pt>
                <c:pt idx="184">
                  <c:v>460</c:v>
                </c:pt>
                <c:pt idx="185">
                  <c:v>463</c:v>
                </c:pt>
                <c:pt idx="186">
                  <c:v>465</c:v>
                </c:pt>
                <c:pt idx="187">
                  <c:v>468</c:v>
                </c:pt>
                <c:pt idx="188">
                  <c:v>470</c:v>
                </c:pt>
                <c:pt idx="189">
                  <c:v>473</c:v>
                </c:pt>
                <c:pt idx="190">
                  <c:v>475</c:v>
                </c:pt>
                <c:pt idx="191">
                  <c:v>478</c:v>
                </c:pt>
                <c:pt idx="192">
                  <c:v>480</c:v>
                </c:pt>
                <c:pt idx="193">
                  <c:v>483</c:v>
                </c:pt>
                <c:pt idx="194">
                  <c:v>485</c:v>
                </c:pt>
                <c:pt idx="195">
                  <c:v>488</c:v>
                </c:pt>
                <c:pt idx="196">
                  <c:v>490</c:v>
                </c:pt>
                <c:pt idx="197">
                  <c:v>493</c:v>
                </c:pt>
                <c:pt idx="198">
                  <c:v>495</c:v>
                </c:pt>
                <c:pt idx="199">
                  <c:v>498</c:v>
                </c:pt>
                <c:pt idx="200">
                  <c:v>500</c:v>
                </c:pt>
                <c:pt idx="201">
                  <c:v>503</c:v>
                </c:pt>
                <c:pt idx="202">
                  <c:v>505</c:v>
                </c:pt>
                <c:pt idx="203">
                  <c:v>508</c:v>
                </c:pt>
                <c:pt idx="204">
                  <c:v>510</c:v>
                </c:pt>
                <c:pt idx="205">
                  <c:v>513</c:v>
                </c:pt>
                <c:pt idx="206">
                  <c:v>515</c:v>
                </c:pt>
                <c:pt idx="207">
                  <c:v>518</c:v>
                </c:pt>
                <c:pt idx="208">
                  <c:v>520</c:v>
                </c:pt>
                <c:pt idx="209">
                  <c:v>523</c:v>
                </c:pt>
                <c:pt idx="210">
                  <c:v>525</c:v>
                </c:pt>
                <c:pt idx="211">
                  <c:v>528</c:v>
                </c:pt>
                <c:pt idx="212">
                  <c:v>530</c:v>
                </c:pt>
                <c:pt idx="213">
                  <c:v>533</c:v>
                </c:pt>
                <c:pt idx="214">
                  <c:v>535</c:v>
                </c:pt>
                <c:pt idx="215">
                  <c:v>538</c:v>
                </c:pt>
                <c:pt idx="216">
                  <c:v>540</c:v>
                </c:pt>
                <c:pt idx="217">
                  <c:v>543</c:v>
                </c:pt>
                <c:pt idx="218">
                  <c:v>545</c:v>
                </c:pt>
                <c:pt idx="219">
                  <c:v>548</c:v>
                </c:pt>
                <c:pt idx="220">
                  <c:v>550</c:v>
                </c:pt>
                <c:pt idx="221">
                  <c:v>553</c:v>
                </c:pt>
                <c:pt idx="222">
                  <c:v>555</c:v>
                </c:pt>
                <c:pt idx="223">
                  <c:v>558</c:v>
                </c:pt>
                <c:pt idx="224">
                  <c:v>560</c:v>
                </c:pt>
                <c:pt idx="225">
                  <c:v>563</c:v>
                </c:pt>
                <c:pt idx="226">
                  <c:v>565</c:v>
                </c:pt>
                <c:pt idx="227">
                  <c:v>568</c:v>
                </c:pt>
                <c:pt idx="228">
                  <c:v>570</c:v>
                </c:pt>
                <c:pt idx="229">
                  <c:v>573</c:v>
                </c:pt>
                <c:pt idx="230">
                  <c:v>575</c:v>
                </c:pt>
                <c:pt idx="231">
                  <c:v>578</c:v>
                </c:pt>
                <c:pt idx="232">
                  <c:v>580</c:v>
                </c:pt>
                <c:pt idx="233">
                  <c:v>583</c:v>
                </c:pt>
                <c:pt idx="234">
                  <c:v>585</c:v>
                </c:pt>
                <c:pt idx="235">
                  <c:v>588</c:v>
                </c:pt>
                <c:pt idx="236">
                  <c:v>590</c:v>
                </c:pt>
                <c:pt idx="237">
                  <c:v>593</c:v>
                </c:pt>
                <c:pt idx="238">
                  <c:v>595</c:v>
                </c:pt>
                <c:pt idx="239">
                  <c:v>598</c:v>
                </c:pt>
                <c:pt idx="240">
                  <c:v>600</c:v>
                </c:pt>
                <c:pt idx="241">
                  <c:v>603</c:v>
                </c:pt>
                <c:pt idx="242">
                  <c:v>605</c:v>
                </c:pt>
                <c:pt idx="243">
                  <c:v>608</c:v>
                </c:pt>
                <c:pt idx="244">
                  <c:v>610</c:v>
                </c:pt>
                <c:pt idx="245">
                  <c:v>613</c:v>
                </c:pt>
                <c:pt idx="246">
                  <c:v>615</c:v>
                </c:pt>
                <c:pt idx="247">
                  <c:v>618</c:v>
                </c:pt>
                <c:pt idx="248">
                  <c:v>620</c:v>
                </c:pt>
                <c:pt idx="249">
                  <c:v>623</c:v>
                </c:pt>
                <c:pt idx="250">
                  <c:v>625</c:v>
                </c:pt>
                <c:pt idx="251">
                  <c:v>628</c:v>
                </c:pt>
                <c:pt idx="252">
                  <c:v>630</c:v>
                </c:pt>
                <c:pt idx="253">
                  <c:v>633</c:v>
                </c:pt>
                <c:pt idx="254">
                  <c:v>635</c:v>
                </c:pt>
                <c:pt idx="255">
                  <c:v>638</c:v>
                </c:pt>
                <c:pt idx="256">
                  <c:v>640</c:v>
                </c:pt>
                <c:pt idx="257">
                  <c:v>643</c:v>
                </c:pt>
                <c:pt idx="258">
                  <c:v>645</c:v>
                </c:pt>
                <c:pt idx="259">
                  <c:v>648</c:v>
                </c:pt>
                <c:pt idx="260">
                  <c:v>650</c:v>
                </c:pt>
                <c:pt idx="261">
                  <c:v>653</c:v>
                </c:pt>
                <c:pt idx="262">
                  <c:v>655</c:v>
                </c:pt>
                <c:pt idx="263">
                  <c:v>658</c:v>
                </c:pt>
                <c:pt idx="264">
                  <c:v>660</c:v>
                </c:pt>
                <c:pt idx="265">
                  <c:v>663</c:v>
                </c:pt>
                <c:pt idx="266">
                  <c:v>665</c:v>
                </c:pt>
                <c:pt idx="267">
                  <c:v>668</c:v>
                </c:pt>
                <c:pt idx="268">
                  <c:v>670</c:v>
                </c:pt>
                <c:pt idx="269">
                  <c:v>673</c:v>
                </c:pt>
                <c:pt idx="270">
                  <c:v>675</c:v>
                </c:pt>
                <c:pt idx="271">
                  <c:v>678</c:v>
                </c:pt>
                <c:pt idx="272">
                  <c:v>680</c:v>
                </c:pt>
                <c:pt idx="273">
                  <c:v>683</c:v>
                </c:pt>
                <c:pt idx="274">
                  <c:v>685</c:v>
                </c:pt>
                <c:pt idx="275">
                  <c:v>688</c:v>
                </c:pt>
                <c:pt idx="276">
                  <c:v>690</c:v>
                </c:pt>
                <c:pt idx="277">
                  <c:v>693</c:v>
                </c:pt>
                <c:pt idx="278">
                  <c:v>695</c:v>
                </c:pt>
                <c:pt idx="279">
                  <c:v>698</c:v>
                </c:pt>
                <c:pt idx="280">
                  <c:v>700</c:v>
                </c:pt>
                <c:pt idx="281">
                  <c:v>703</c:v>
                </c:pt>
                <c:pt idx="282">
                  <c:v>705</c:v>
                </c:pt>
                <c:pt idx="283">
                  <c:v>708</c:v>
                </c:pt>
                <c:pt idx="284">
                  <c:v>710</c:v>
                </c:pt>
                <c:pt idx="285">
                  <c:v>713</c:v>
                </c:pt>
                <c:pt idx="286">
                  <c:v>715</c:v>
                </c:pt>
                <c:pt idx="287">
                  <c:v>718</c:v>
                </c:pt>
                <c:pt idx="288">
                  <c:v>720</c:v>
                </c:pt>
                <c:pt idx="289">
                  <c:v>723</c:v>
                </c:pt>
                <c:pt idx="290">
                  <c:v>725</c:v>
                </c:pt>
                <c:pt idx="291">
                  <c:v>728</c:v>
                </c:pt>
                <c:pt idx="292">
                  <c:v>730</c:v>
                </c:pt>
                <c:pt idx="293">
                  <c:v>733</c:v>
                </c:pt>
                <c:pt idx="294">
                  <c:v>735</c:v>
                </c:pt>
                <c:pt idx="295">
                  <c:v>738</c:v>
                </c:pt>
                <c:pt idx="296">
                  <c:v>740</c:v>
                </c:pt>
                <c:pt idx="297">
                  <c:v>743</c:v>
                </c:pt>
                <c:pt idx="298">
                  <c:v>745</c:v>
                </c:pt>
                <c:pt idx="299">
                  <c:v>748</c:v>
                </c:pt>
                <c:pt idx="300">
                  <c:v>750</c:v>
                </c:pt>
                <c:pt idx="301">
                  <c:v>753</c:v>
                </c:pt>
                <c:pt idx="302">
                  <c:v>755</c:v>
                </c:pt>
                <c:pt idx="303">
                  <c:v>758</c:v>
                </c:pt>
                <c:pt idx="304">
                  <c:v>760</c:v>
                </c:pt>
                <c:pt idx="305">
                  <c:v>763</c:v>
                </c:pt>
                <c:pt idx="306">
                  <c:v>765</c:v>
                </c:pt>
                <c:pt idx="307">
                  <c:v>768</c:v>
                </c:pt>
                <c:pt idx="308">
                  <c:v>770</c:v>
                </c:pt>
                <c:pt idx="309">
                  <c:v>773</c:v>
                </c:pt>
                <c:pt idx="310">
                  <c:v>775</c:v>
                </c:pt>
                <c:pt idx="311">
                  <c:v>778</c:v>
                </c:pt>
                <c:pt idx="312">
                  <c:v>780</c:v>
                </c:pt>
                <c:pt idx="313">
                  <c:v>783</c:v>
                </c:pt>
                <c:pt idx="314">
                  <c:v>785</c:v>
                </c:pt>
                <c:pt idx="315">
                  <c:v>788</c:v>
                </c:pt>
                <c:pt idx="316">
                  <c:v>790</c:v>
                </c:pt>
                <c:pt idx="317">
                  <c:v>793</c:v>
                </c:pt>
                <c:pt idx="318">
                  <c:v>795</c:v>
                </c:pt>
                <c:pt idx="319">
                  <c:v>798</c:v>
                </c:pt>
                <c:pt idx="320">
                  <c:v>800</c:v>
                </c:pt>
                <c:pt idx="321">
                  <c:v>803</c:v>
                </c:pt>
                <c:pt idx="322">
                  <c:v>805</c:v>
                </c:pt>
                <c:pt idx="323">
                  <c:v>808</c:v>
                </c:pt>
                <c:pt idx="324">
                  <c:v>810</c:v>
                </c:pt>
                <c:pt idx="325">
                  <c:v>813</c:v>
                </c:pt>
                <c:pt idx="326">
                  <c:v>815</c:v>
                </c:pt>
                <c:pt idx="327">
                  <c:v>818</c:v>
                </c:pt>
                <c:pt idx="328">
                  <c:v>820</c:v>
                </c:pt>
                <c:pt idx="329">
                  <c:v>823</c:v>
                </c:pt>
                <c:pt idx="330">
                  <c:v>825</c:v>
                </c:pt>
                <c:pt idx="331">
                  <c:v>828</c:v>
                </c:pt>
                <c:pt idx="332">
                  <c:v>830</c:v>
                </c:pt>
                <c:pt idx="333">
                  <c:v>833</c:v>
                </c:pt>
                <c:pt idx="334">
                  <c:v>835</c:v>
                </c:pt>
                <c:pt idx="335">
                  <c:v>838</c:v>
                </c:pt>
                <c:pt idx="336">
                  <c:v>840</c:v>
                </c:pt>
                <c:pt idx="337">
                  <c:v>843</c:v>
                </c:pt>
                <c:pt idx="338">
                  <c:v>845</c:v>
                </c:pt>
                <c:pt idx="339">
                  <c:v>848</c:v>
                </c:pt>
                <c:pt idx="340">
                  <c:v>850</c:v>
                </c:pt>
                <c:pt idx="341">
                  <c:v>853</c:v>
                </c:pt>
                <c:pt idx="342">
                  <c:v>855</c:v>
                </c:pt>
                <c:pt idx="343">
                  <c:v>858</c:v>
                </c:pt>
                <c:pt idx="344">
                  <c:v>860</c:v>
                </c:pt>
                <c:pt idx="345">
                  <c:v>863</c:v>
                </c:pt>
                <c:pt idx="346">
                  <c:v>865</c:v>
                </c:pt>
                <c:pt idx="347">
                  <c:v>868</c:v>
                </c:pt>
                <c:pt idx="348">
                  <c:v>870</c:v>
                </c:pt>
                <c:pt idx="349">
                  <c:v>873</c:v>
                </c:pt>
                <c:pt idx="350">
                  <c:v>875</c:v>
                </c:pt>
                <c:pt idx="351">
                  <c:v>878</c:v>
                </c:pt>
                <c:pt idx="352">
                  <c:v>880</c:v>
                </c:pt>
                <c:pt idx="353">
                  <c:v>883</c:v>
                </c:pt>
                <c:pt idx="354">
                  <c:v>885</c:v>
                </c:pt>
                <c:pt idx="355">
                  <c:v>888</c:v>
                </c:pt>
                <c:pt idx="356">
                  <c:v>890</c:v>
                </c:pt>
                <c:pt idx="357">
                  <c:v>893</c:v>
                </c:pt>
                <c:pt idx="358">
                  <c:v>895</c:v>
                </c:pt>
                <c:pt idx="359">
                  <c:v>898</c:v>
                </c:pt>
                <c:pt idx="360">
                  <c:v>900</c:v>
                </c:pt>
                <c:pt idx="361">
                  <c:v>903</c:v>
                </c:pt>
                <c:pt idx="362">
                  <c:v>905</c:v>
                </c:pt>
                <c:pt idx="363">
                  <c:v>908</c:v>
                </c:pt>
                <c:pt idx="364">
                  <c:v>910</c:v>
                </c:pt>
                <c:pt idx="365">
                  <c:v>913</c:v>
                </c:pt>
                <c:pt idx="366">
                  <c:v>915</c:v>
                </c:pt>
                <c:pt idx="367">
                  <c:v>918</c:v>
                </c:pt>
                <c:pt idx="368">
                  <c:v>920</c:v>
                </c:pt>
                <c:pt idx="369">
                  <c:v>923</c:v>
                </c:pt>
                <c:pt idx="370">
                  <c:v>925</c:v>
                </c:pt>
                <c:pt idx="371">
                  <c:v>928</c:v>
                </c:pt>
                <c:pt idx="372">
                  <c:v>930</c:v>
                </c:pt>
                <c:pt idx="373">
                  <c:v>933</c:v>
                </c:pt>
                <c:pt idx="374">
                  <c:v>935</c:v>
                </c:pt>
                <c:pt idx="375">
                  <c:v>938</c:v>
                </c:pt>
                <c:pt idx="376">
                  <c:v>940</c:v>
                </c:pt>
                <c:pt idx="377">
                  <c:v>943</c:v>
                </c:pt>
                <c:pt idx="378">
                  <c:v>945</c:v>
                </c:pt>
                <c:pt idx="379">
                  <c:v>948</c:v>
                </c:pt>
                <c:pt idx="380">
                  <c:v>950</c:v>
                </c:pt>
                <c:pt idx="381">
                  <c:v>953</c:v>
                </c:pt>
                <c:pt idx="382">
                  <c:v>955</c:v>
                </c:pt>
                <c:pt idx="383">
                  <c:v>958</c:v>
                </c:pt>
                <c:pt idx="384">
                  <c:v>960</c:v>
                </c:pt>
                <c:pt idx="385">
                  <c:v>963</c:v>
                </c:pt>
                <c:pt idx="386">
                  <c:v>965</c:v>
                </c:pt>
                <c:pt idx="387">
                  <c:v>968</c:v>
                </c:pt>
                <c:pt idx="388">
                  <c:v>970</c:v>
                </c:pt>
                <c:pt idx="389">
                  <c:v>973</c:v>
                </c:pt>
                <c:pt idx="390">
                  <c:v>975</c:v>
                </c:pt>
                <c:pt idx="391">
                  <c:v>978</c:v>
                </c:pt>
                <c:pt idx="392">
                  <c:v>980</c:v>
                </c:pt>
                <c:pt idx="393">
                  <c:v>983</c:v>
                </c:pt>
                <c:pt idx="394">
                  <c:v>985</c:v>
                </c:pt>
                <c:pt idx="395">
                  <c:v>988</c:v>
                </c:pt>
                <c:pt idx="396">
                  <c:v>990</c:v>
                </c:pt>
                <c:pt idx="397">
                  <c:v>993</c:v>
                </c:pt>
                <c:pt idx="398">
                  <c:v>995</c:v>
                </c:pt>
                <c:pt idx="399">
                  <c:v>998</c:v>
                </c:pt>
                <c:pt idx="400">
                  <c:v>1000</c:v>
                </c:pt>
                <c:pt idx="401">
                  <c:v>1000</c:v>
                </c:pt>
                <c:pt idx="402">
                  <c:v>1010</c:v>
                </c:pt>
                <c:pt idx="403">
                  <c:v>1010</c:v>
                </c:pt>
                <c:pt idx="404">
                  <c:v>1010</c:v>
                </c:pt>
                <c:pt idx="405">
                  <c:v>1010</c:v>
                </c:pt>
                <c:pt idx="406">
                  <c:v>1020</c:v>
                </c:pt>
                <c:pt idx="407">
                  <c:v>1020</c:v>
                </c:pt>
                <c:pt idx="408">
                  <c:v>1020</c:v>
                </c:pt>
                <c:pt idx="409">
                  <c:v>1020</c:v>
                </c:pt>
                <c:pt idx="410">
                  <c:v>1030</c:v>
                </c:pt>
                <c:pt idx="411">
                  <c:v>1030</c:v>
                </c:pt>
                <c:pt idx="412">
                  <c:v>1030</c:v>
                </c:pt>
                <c:pt idx="413">
                  <c:v>1030</c:v>
                </c:pt>
                <c:pt idx="414">
                  <c:v>1040</c:v>
                </c:pt>
                <c:pt idx="415">
                  <c:v>1040</c:v>
                </c:pt>
                <c:pt idx="416">
                  <c:v>1040</c:v>
                </c:pt>
                <c:pt idx="417">
                  <c:v>1040</c:v>
                </c:pt>
                <c:pt idx="418">
                  <c:v>1050</c:v>
                </c:pt>
                <c:pt idx="419">
                  <c:v>1050</c:v>
                </c:pt>
                <c:pt idx="420">
                  <c:v>1050</c:v>
                </c:pt>
                <c:pt idx="421">
                  <c:v>1050</c:v>
                </c:pt>
                <c:pt idx="422">
                  <c:v>1060</c:v>
                </c:pt>
                <c:pt idx="423">
                  <c:v>1060</c:v>
                </c:pt>
                <c:pt idx="424">
                  <c:v>1060</c:v>
                </c:pt>
                <c:pt idx="425">
                  <c:v>1060</c:v>
                </c:pt>
                <c:pt idx="426">
                  <c:v>1070</c:v>
                </c:pt>
                <c:pt idx="427">
                  <c:v>1070</c:v>
                </c:pt>
                <c:pt idx="428">
                  <c:v>1070</c:v>
                </c:pt>
                <c:pt idx="429">
                  <c:v>1070</c:v>
                </c:pt>
                <c:pt idx="430">
                  <c:v>1080</c:v>
                </c:pt>
                <c:pt idx="431">
                  <c:v>1080</c:v>
                </c:pt>
                <c:pt idx="432">
                  <c:v>1080</c:v>
                </c:pt>
                <c:pt idx="433">
                  <c:v>1080</c:v>
                </c:pt>
                <c:pt idx="434">
                  <c:v>1090</c:v>
                </c:pt>
                <c:pt idx="435">
                  <c:v>1090</c:v>
                </c:pt>
                <c:pt idx="436">
                  <c:v>1090</c:v>
                </c:pt>
                <c:pt idx="437">
                  <c:v>1090</c:v>
                </c:pt>
                <c:pt idx="438">
                  <c:v>1100</c:v>
                </c:pt>
                <c:pt idx="439">
                  <c:v>1100</c:v>
                </c:pt>
                <c:pt idx="440">
                  <c:v>1100</c:v>
                </c:pt>
                <c:pt idx="441">
                  <c:v>1100</c:v>
                </c:pt>
                <c:pt idx="442">
                  <c:v>1110</c:v>
                </c:pt>
                <c:pt idx="443">
                  <c:v>1110</c:v>
                </c:pt>
                <c:pt idx="444">
                  <c:v>1110</c:v>
                </c:pt>
                <c:pt idx="445">
                  <c:v>1110</c:v>
                </c:pt>
                <c:pt idx="446">
                  <c:v>1120</c:v>
                </c:pt>
                <c:pt idx="447">
                  <c:v>1120</c:v>
                </c:pt>
                <c:pt idx="448">
                  <c:v>1120</c:v>
                </c:pt>
                <c:pt idx="449">
                  <c:v>1120</c:v>
                </c:pt>
                <c:pt idx="450">
                  <c:v>1130</c:v>
                </c:pt>
                <c:pt idx="451">
                  <c:v>1130</c:v>
                </c:pt>
                <c:pt idx="452">
                  <c:v>1130</c:v>
                </c:pt>
                <c:pt idx="453">
                  <c:v>1130</c:v>
                </c:pt>
                <c:pt idx="454">
                  <c:v>1140</c:v>
                </c:pt>
                <c:pt idx="455">
                  <c:v>1140</c:v>
                </c:pt>
                <c:pt idx="456">
                  <c:v>1140</c:v>
                </c:pt>
                <c:pt idx="457">
                  <c:v>1140</c:v>
                </c:pt>
                <c:pt idx="458">
                  <c:v>1150</c:v>
                </c:pt>
                <c:pt idx="459">
                  <c:v>1150</c:v>
                </c:pt>
                <c:pt idx="460">
                  <c:v>1150</c:v>
                </c:pt>
                <c:pt idx="461">
                  <c:v>1150</c:v>
                </c:pt>
                <c:pt idx="462">
                  <c:v>1160</c:v>
                </c:pt>
                <c:pt idx="463">
                  <c:v>1160</c:v>
                </c:pt>
                <c:pt idx="464">
                  <c:v>1160</c:v>
                </c:pt>
                <c:pt idx="465">
                  <c:v>1160</c:v>
                </c:pt>
                <c:pt idx="466">
                  <c:v>1170</c:v>
                </c:pt>
                <c:pt idx="467">
                  <c:v>1170</c:v>
                </c:pt>
                <c:pt idx="468">
                  <c:v>1170</c:v>
                </c:pt>
                <c:pt idx="469">
                  <c:v>1170</c:v>
                </c:pt>
                <c:pt idx="470">
                  <c:v>1180</c:v>
                </c:pt>
                <c:pt idx="471">
                  <c:v>1180</c:v>
                </c:pt>
                <c:pt idx="472">
                  <c:v>1180</c:v>
                </c:pt>
                <c:pt idx="473">
                  <c:v>1180</c:v>
                </c:pt>
                <c:pt idx="474">
                  <c:v>1190</c:v>
                </c:pt>
                <c:pt idx="475">
                  <c:v>1190</c:v>
                </c:pt>
                <c:pt idx="476">
                  <c:v>1190</c:v>
                </c:pt>
                <c:pt idx="477">
                  <c:v>1190</c:v>
                </c:pt>
                <c:pt idx="478">
                  <c:v>1200</c:v>
                </c:pt>
                <c:pt idx="479">
                  <c:v>1200</c:v>
                </c:pt>
                <c:pt idx="480">
                  <c:v>1200</c:v>
                </c:pt>
                <c:pt idx="481">
                  <c:v>1200</c:v>
                </c:pt>
                <c:pt idx="482">
                  <c:v>1210</c:v>
                </c:pt>
                <c:pt idx="483">
                  <c:v>1210</c:v>
                </c:pt>
                <c:pt idx="484">
                  <c:v>1210</c:v>
                </c:pt>
                <c:pt idx="485">
                  <c:v>1210</c:v>
                </c:pt>
                <c:pt idx="486">
                  <c:v>1220</c:v>
                </c:pt>
                <c:pt idx="487">
                  <c:v>1220</c:v>
                </c:pt>
                <c:pt idx="488">
                  <c:v>1220</c:v>
                </c:pt>
                <c:pt idx="489">
                  <c:v>1220</c:v>
                </c:pt>
                <c:pt idx="490">
                  <c:v>1230</c:v>
                </c:pt>
                <c:pt idx="491">
                  <c:v>1230</c:v>
                </c:pt>
                <c:pt idx="492">
                  <c:v>1230</c:v>
                </c:pt>
                <c:pt idx="493">
                  <c:v>1230</c:v>
                </c:pt>
                <c:pt idx="494">
                  <c:v>1240</c:v>
                </c:pt>
                <c:pt idx="495">
                  <c:v>1240</c:v>
                </c:pt>
                <c:pt idx="496">
                  <c:v>1240</c:v>
                </c:pt>
                <c:pt idx="497">
                  <c:v>1240</c:v>
                </c:pt>
                <c:pt idx="498">
                  <c:v>1250</c:v>
                </c:pt>
                <c:pt idx="499">
                  <c:v>1250</c:v>
                </c:pt>
                <c:pt idx="500">
                  <c:v>1250</c:v>
                </c:pt>
                <c:pt idx="501">
                  <c:v>1250</c:v>
                </c:pt>
                <c:pt idx="502">
                  <c:v>1260</c:v>
                </c:pt>
                <c:pt idx="503">
                  <c:v>1260</c:v>
                </c:pt>
                <c:pt idx="504">
                  <c:v>1260</c:v>
                </c:pt>
                <c:pt idx="505">
                  <c:v>1260</c:v>
                </c:pt>
                <c:pt idx="506">
                  <c:v>1270</c:v>
                </c:pt>
                <c:pt idx="507">
                  <c:v>1270</c:v>
                </c:pt>
                <c:pt idx="508">
                  <c:v>1270</c:v>
                </c:pt>
                <c:pt idx="509">
                  <c:v>1270</c:v>
                </c:pt>
                <c:pt idx="510">
                  <c:v>1280</c:v>
                </c:pt>
                <c:pt idx="511">
                  <c:v>1280</c:v>
                </c:pt>
                <c:pt idx="512">
                  <c:v>1280</c:v>
                </c:pt>
                <c:pt idx="513">
                  <c:v>1280</c:v>
                </c:pt>
                <c:pt idx="514">
                  <c:v>1290</c:v>
                </c:pt>
                <c:pt idx="515">
                  <c:v>1290</c:v>
                </c:pt>
                <c:pt idx="516">
                  <c:v>1290</c:v>
                </c:pt>
                <c:pt idx="517">
                  <c:v>1290</c:v>
                </c:pt>
                <c:pt idx="518">
                  <c:v>1300</c:v>
                </c:pt>
                <c:pt idx="519">
                  <c:v>1300</c:v>
                </c:pt>
                <c:pt idx="520">
                  <c:v>1300</c:v>
                </c:pt>
                <c:pt idx="521">
                  <c:v>1300</c:v>
                </c:pt>
                <c:pt idx="522">
                  <c:v>1310</c:v>
                </c:pt>
                <c:pt idx="523">
                  <c:v>1310</c:v>
                </c:pt>
                <c:pt idx="524">
                  <c:v>1310</c:v>
                </c:pt>
                <c:pt idx="525">
                  <c:v>1310</c:v>
                </c:pt>
                <c:pt idx="526">
                  <c:v>1320</c:v>
                </c:pt>
                <c:pt idx="527">
                  <c:v>1320</c:v>
                </c:pt>
                <c:pt idx="528">
                  <c:v>1320</c:v>
                </c:pt>
                <c:pt idx="529">
                  <c:v>1320</c:v>
                </c:pt>
                <c:pt idx="530">
                  <c:v>1330</c:v>
                </c:pt>
                <c:pt idx="531">
                  <c:v>1330</c:v>
                </c:pt>
                <c:pt idx="532">
                  <c:v>1330</c:v>
                </c:pt>
                <c:pt idx="533">
                  <c:v>1330</c:v>
                </c:pt>
                <c:pt idx="534">
                  <c:v>1340</c:v>
                </c:pt>
                <c:pt idx="535">
                  <c:v>1340</c:v>
                </c:pt>
                <c:pt idx="536">
                  <c:v>1340</c:v>
                </c:pt>
                <c:pt idx="537">
                  <c:v>1340</c:v>
                </c:pt>
                <c:pt idx="538">
                  <c:v>1350</c:v>
                </c:pt>
                <c:pt idx="539">
                  <c:v>1350</c:v>
                </c:pt>
                <c:pt idx="540">
                  <c:v>1350</c:v>
                </c:pt>
                <c:pt idx="541">
                  <c:v>1350</c:v>
                </c:pt>
                <c:pt idx="542">
                  <c:v>1360</c:v>
                </c:pt>
                <c:pt idx="543">
                  <c:v>1360</c:v>
                </c:pt>
                <c:pt idx="544">
                  <c:v>1360</c:v>
                </c:pt>
                <c:pt idx="545">
                  <c:v>1360</c:v>
                </c:pt>
                <c:pt idx="546">
                  <c:v>1370</c:v>
                </c:pt>
                <c:pt idx="547">
                  <c:v>1370</c:v>
                </c:pt>
                <c:pt idx="548">
                  <c:v>1370</c:v>
                </c:pt>
                <c:pt idx="549">
                  <c:v>1370</c:v>
                </c:pt>
                <c:pt idx="550">
                  <c:v>1380</c:v>
                </c:pt>
                <c:pt idx="551">
                  <c:v>1380</c:v>
                </c:pt>
                <c:pt idx="552">
                  <c:v>1380</c:v>
                </c:pt>
                <c:pt idx="553">
                  <c:v>1380</c:v>
                </c:pt>
                <c:pt idx="554">
                  <c:v>1390</c:v>
                </c:pt>
                <c:pt idx="555">
                  <c:v>1390</c:v>
                </c:pt>
                <c:pt idx="556">
                  <c:v>1390</c:v>
                </c:pt>
                <c:pt idx="557">
                  <c:v>1390</c:v>
                </c:pt>
                <c:pt idx="558">
                  <c:v>1400</c:v>
                </c:pt>
                <c:pt idx="559">
                  <c:v>1400</c:v>
                </c:pt>
                <c:pt idx="560">
                  <c:v>1400</c:v>
                </c:pt>
                <c:pt idx="561">
                  <c:v>1400</c:v>
                </c:pt>
                <c:pt idx="562">
                  <c:v>1410</c:v>
                </c:pt>
                <c:pt idx="563">
                  <c:v>1410</c:v>
                </c:pt>
                <c:pt idx="564">
                  <c:v>1410</c:v>
                </c:pt>
                <c:pt idx="565">
                  <c:v>1410</c:v>
                </c:pt>
                <c:pt idx="566">
                  <c:v>1420</c:v>
                </c:pt>
                <c:pt idx="567">
                  <c:v>1420</c:v>
                </c:pt>
                <c:pt idx="568">
                  <c:v>1420</c:v>
                </c:pt>
                <c:pt idx="569">
                  <c:v>1420</c:v>
                </c:pt>
                <c:pt idx="570">
                  <c:v>1430</c:v>
                </c:pt>
                <c:pt idx="571">
                  <c:v>1430</c:v>
                </c:pt>
                <c:pt idx="572">
                  <c:v>1430</c:v>
                </c:pt>
                <c:pt idx="573">
                  <c:v>1430</c:v>
                </c:pt>
                <c:pt idx="574">
                  <c:v>1440</c:v>
                </c:pt>
                <c:pt idx="575">
                  <c:v>1440</c:v>
                </c:pt>
                <c:pt idx="576">
                  <c:v>1440</c:v>
                </c:pt>
                <c:pt idx="577">
                  <c:v>1440</c:v>
                </c:pt>
                <c:pt idx="578">
                  <c:v>1450</c:v>
                </c:pt>
                <c:pt idx="579">
                  <c:v>1450</c:v>
                </c:pt>
                <c:pt idx="580">
                  <c:v>1450</c:v>
                </c:pt>
                <c:pt idx="581">
                  <c:v>1450</c:v>
                </c:pt>
                <c:pt idx="582">
                  <c:v>1460</c:v>
                </c:pt>
                <c:pt idx="583">
                  <c:v>1460</c:v>
                </c:pt>
                <c:pt idx="584">
                  <c:v>1460</c:v>
                </c:pt>
                <c:pt idx="585">
                  <c:v>1460</c:v>
                </c:pt>
                <c:pt idx="586">
                  <c:v>1470</c:v>
                </c:pt>
                <c:pt idx="587">
                  <c:v>1470</c:v>
                </c:pt>
                <c:pt idx="588">
                  <c:v>1470</c:v>
                </c:pt>
                <c:pt idx="589">
                  <c:v>1470</c:v>
                </c:pt>
                <c:pt idx="590">
                  <c:v>1480</c:v>
                </c:pt>
                <c:pt idx="591">
                  <c:v>1480</c:v>
                </c:pt>
                <c:pt idx="592">
                  <c:v>1480</c:v>
                </c:pt>
                <c:pt idx="593">
                  <c:v>1480</c:v>
                </c:pt>
                <c:pt idx="594">
                  <c:v>1490</c:v>
                </c:pt>
                <c:pt idx="595">
                  <c:v>1490</c:v>
                </c:pt>
                <c:pt idx="596">
                  <c:v>1490</c:v>
                </c:pt>
                <c:pt idx="597">
                  <c:v>1490</c:v>
                </c:pt>
                <c:pt idx="598">
                  <c:v>1500</c:v>
                </c:pt>
                <c:pt idx="599">
                  <c:v>1500</c:v>
                </c:pt>
                <c:pt idx="600">
                  <c:v>1500</c:v>
                </c:pt>
                <c:pt idx="601">
                  <c:v>1500</c:v>
                </c:pt>
                <c:pt idx="602">
                  <c:v>1510</c:v>
                </c:pt>
                <c:pt idx="603">
                  <c:v>1510</c:v>
                </c:pt>
                <c:pt idx="604">
                  <c:v>1510</c:v>
                </c:pt>
                <c:pt idx="605">
                  <c:v>1510</c:v>
                </c:pt>
                <c:pt idx="606">
                  <c:v>1520</c:v>
                </c:pt>
                <c:pt idx="607">
                  <c:v>1520</c:v>
                </c:pt>
                <c:pt idx="608">
                  <c:v>1520</c:v>
                </c:pt>
                <c:pt idx="609">
                  <c:v>1520</c:v>
                </c:pt>
                <c:pt idx="610">
                  <c:v>1530</c:v>
                </c:pt>
                <c:pt idx="611">
                  <c:v>1530</c:v>
                </c:pt>
                <c:pt idx="612">
                  <c:v>1530</c:v>
                </c:pt>
                <c:pt idx="613">
                  <c:v>1530</c:v>
                </c:pt>
                <c:pt idx="614">
                  <c:v>1540</c:v>
                </c:pt>
                <c:pt idx="615">
                  <c:v>1540</c:v>
                </c:pt>
                <c:pt idx="616">
                  <c:v>1540</c:v>
                </c:pt>
                <c:pt idx="617">
                  <c:v>1540</c:v>
                </c:pt>
                <c:pt idx="618">
                  <c:v>1550</c:v>
                </c:pt>
                <c:pt idx="619">
                  <c:v>1550</c:v>
                </c:pt>
                <c:pt idx="620">
                  <c:v>1550</c:v>
                </c:pt>
                <c:pt idx="621">
                  <c:v>1550</c:v>
                </c:pt>
                <c:pt idx="622">
                  <c:v>1560</c:v>
                </c:pt>
                <c:pt idx="623">
                  <c:v>1560</c:v>
                </c:pt>
                <c:pt idx="624">
                  <c:v>1560</c:v>
                </c:pt>
                <c:pt idx="625">
                  <c:v>1560</c:v>
                </c:pt>
                <c:pt idx="626">
                  <c:v>1570</c:v>
                </c:pt>
                <c:pt idx="627">
                  <c:v>1570</c:v>
                </c:pt>
                <c:pt idx="628">
                  <c:v>1570</c:v>
                </c:pt>
                <c:pt idx="629">
                  <c:v>1570</c:v>
                </c:pt>
                <c:pt idx="630">
                  <c:v>1580</c:v>
                </c:pt>
                <c:pt idx="631">
                  <c:v>1580</c:v>
                </c:pt>
                <c:pt idx="632">
                  <c:v>1580</c:v>
                </c:pt>
                <c:pt idx="633">
                  <c:v>1580</c:v>
                </c:pt>
                <c:pt idx="634">
                  <c:v>1590</c:v>
                </c:pt>
                <c:pt idx="635">
                  <c:v>1590</c:v>
                </c:pt>
                <c:pt idx="636">
                  <c:v>1590</c:v>
                </c:pt>
                <c:pt idx="637">
                  <c:v>1590</c:v>
                </c:pt>
                <c:pt idx="638">
                  <c:v>1600</c:v>
                </c:pt>
                <c:pt idx="639">
                  <c:v>1600</c:v>
                </c:pt>
                <c:pt idx="640">
                  <c:v>1600</c:v>
                </c:pt>
                <c:pt idx="641">
                  <c:v>1600</c:v>
                </c:pt>
                <c:pt idx="642">
                  <c:v>1610</c:v>
                </c:pt>
                <c:pt idx="643">
                  <c:v>1610</c:v>
                </c:pt>
                <c:pt idx="644">
                  <c:v>1610</c:v>
                </c:pt>
                <c:pt idx="645">
                  <c:v>1610</c:v>
                </c:pt>
                <c:pt idx="646">
                  <c:v>1620</c:v>
                </c:pt>
                <c:pt idx="647">
                  <c:v>1620</c:v>
                </c:pt>
                <c:pt idx="648">
                  <c:v>1620</c:v>
                </c:pt>
                <c:pt idx="649">
                  <c:v>1620</c:v>
                </c:pt>
                <c:pt idx="650">
                  <c:v>1630</c:v>
                </c:pt>
                <c:pt idx="651">
                  <c:v>1630</c:v>
                </c:pt>
                <c:pt idx="652">
                  <c:v>1630</c:v>
                </c:pt>
                <c:pt idx="653">
                  <c:v>1630</c:v>
                </c:pt>
                <c:pt idx="654">
                  <c:v>1640</c:v>
                </c:pt>
                <c:pt idx="655">
                  <c:v>1640</c:v>
                </c:pt>
                <c:pt idx="656">
                  <c:v>1640</c:v>
                </c:pt>
                <c:pt idx="657">
                  <c:v>1640</c:v>
                </c:pt>
                <c:pt idx="658">
                  <c:v>1650</c:v>
                </c:pt>
                <c:pt idx="659">
                  <c:v>1650</c:v>
                </c:pt>
                <c:pt idx="660">
                  <c:v>1650</c:v>
                </c:pt>
                <c:pt idx="661">
                  <c:v>1650</c:v>
                </c:pt>
                <c:pt idx="662">
                  <c:v>1660</c:v>
                </c:pt>
                <c:pt idx="663">
                  <c:v>1660</c:v>
                </c:pt>
                <c:pt idx="664">
                  <c:v>1660</c:v>
                </c:pt>
                <c:pt idx="665">
                  <c:v>1660</c:v>
                </c:pt>
                <c:pt idx="666">
                  <c:v>1670</c:v>
                </c:pt>
                <c:pt idx="667">
                  <c:v>1670</c:v>
                </c:pt>
                <c:pt idx="668">
                  <c:v>1670</c:v>
                </c:pt>
                <c:pt idx="669">
                  <c:v>1670</c:v>
                </c:pt>
                <c:pt idx="670">
                  <c:v>1680</c:v>
                </c:pt>
                <c:pt idx="671">
                  <c:v>1680</c:v>
                </c:pt>
                <c:pt idx="672">
                  <c:v>1680</c:v>
                </c:pt>
                <c:pt idx="673">
                  <c:v>1680</c:v>
                </c:pt>
                <c:pt idx="674">
                  <c:v>1690</c:v>
                </c:pt>
                <c:pt idx="675">
                  <c:v>1690</c:v>
                </c:pt>
                <c:pt idx="676">
                  <c:v>1690</c:v>
                </c:pt>
                <c:pt idx="677">
                  <c:v>1690</c:v>
                </c:pt>
                <c:pt idx="678">
                  <c:v>1700</c:v>
                </c:pt>
                <c:pt idx="679">
                  <c:v>1700</c:v>
                </c:pt>
                <c:pt idx="680">
                  <c:v>1700</c:v>
                </c:pt>
                <c:pt idx="681">
                  <c:v>1700</c:v>
                </c:pt>
                <c:pt idx="682">
                  <c:v>1710</c:v>
                </c:pt>
                <c:pt idx="683">
                  <c:v>1710</c:v>
                </c:pt>
                <c:pt idx="684">
                  <c:v>1710</c:v>
                </c:pt>
                <c:pt idx="685">
                  <c:v>1710</c:v>
                </c:pt>
                <c:pt idx="686">
                  <c:v>1720</c:v>
                </c:pt>
                <c:pt idx="687">
                  <c:v>1720</c:v>
                </c:pt>
                <c:pt idx="688">
                  <c:v>1720</c:v>
                </c:pt>
                <c:pt idx="689">
                  <c:v>1720</c:v>
                </c:pt>
                <c:pt idx="690">
                  <c:v>1730</c:v>
                </c:pt>
                <c:pt idx="691">
                  <c:v>1730</c:v>
                </c:pt>
                <c:pt idx="692">
                  <c:v>1730</c:v>
                </c:pt>
                <c:pt idx="693">
                  <c:v>1730</c:v>
                </c:pt>
                <c:pt idx="694">
                  <c:v>1740</c:v>
                </c:pt>
                <c:pt idx="695">
                  <c:v>1740</c:v>
                </c:pt>
                <c:pt idx="696">
                  <c:v>1740</c:v>
                </c:pt>
                <c:pt idx="697">
                  <c:v>1740</c:v>
                </c:pt>
                <c:pt idx="698">
                  <c:v>1750</c:v>
                </c:pt>
                <c:pt idx="699">
                  <c:v>1750</c:v>
                </c:pt>
                <c:pt idx="700">
                  <c:v>1750</c:v>
                </c:pt>
                <c:pt idx="701">
                  <c:v>1750</c:v>
                </c:pt>
                <c:pt idx="702">
                  <c:v>1760</c:v>
                </c:pt>
                <c:pt idx="703">
                  <c:v>1760</c:v>
                </c:pt>
                <c:pt idx="704">
                  <c:v>1760</c:v>
                </c:pt>
                <c:pt idx="705">
                  <c:v>1760</c:v>
                </c:pt>
                <c:pt idx="706">
                  <c:v>1770</c:v>
                </c:pt>
                <c:pt idx="707">
                  <c:v>1770</c:v>
                </c:pt>
                <c:pt idx="708">
                  <c:v>1770</c:v>
                </c:pt>
                <c:pt idx="709">
                  <c:v>1770</c:v>
                </c:pt>
                <c:pt idx="710">
                  <c:v>1780</c:v>
                </c:pt>
                <c:pt idx="711">
                  <c:v>1780</c:v>
                </c:pt>
                <c:pt idx="712">
                  <c:v>1780</c:v>
                </c:pt>
                <c:pt idx="713">
                  <c:v>1780</c:v>
                </c:pt>
                <c:pt idx="714">
                  <c:v>1790</c:v>
                </c:pt>
                <c:pt idx="715">
                  <c:v>1790</c:v>
                </c:pt>
                <c:pt idx="716">
                  <c:v>1790</c:v>
                </c:pt>
                <c:pt idx="717">
                  <c:v>1790</c:v>
                </c:pt>
                <c:pt idx="718">
                  <c:v>1800</c:v>
                </c:pt>
                <c:pt idx="719">
                  <c:v>1800</c:v>
                </c:pt>
                <c:pt idx="720">
                  <c:v>1800</c:v>
                </c:pt>
                <c:pt idx="721">
                  <c:v>1800</c:v>
                </c:pt>
                <c:pt idx="722">
                  <c:v>1810</c:v>
                </c:pt>
                <c:pt idx="723">
                  <c:v>1810</c:v>
                </c:pt>
                <c:pt idx="724">
                  <c:v>1810</c:v>
                </c:pt>
                <c:pt idx="725">
                  <c:v>1810</c:v>
                </c:pt>
                <c:pt idx="726">
                  <c:v>1820</c:v>
                </c:pt>
                <c:pt idx="727">
                  <c:v>1820</c:v>
                </c:pt>
                <c:pt idx="728">
                  <c:v>1820</c:v>
                </c:pt>
                <c:pt idx="729">
                  <c:v>1820</c:v>
                </c:pt>
                <c:pt idx="730">
                  <c:v>1830</c:v>
                </c:pt>
                <c:pt idx="731">
                  <c:v>1830</c:v>
                </c:pt>
                <c:pt idx="732">
                  <c:v>1830</c:v>
                </c:pt>
                <c:pt idx="733">
                  <c:v>1830</c:v>
                </c:pt>
                <c:pt idx="734">
                  <c:v>1840</c:v>
                </c:pt>
                <c:pt idx="735">
                  <c:v>1840</c:v>
                </c:pt>
                <c:pt idx="736">
                  <c:v>1840</c:v>
                </c:pt>
                <c:pt idx="737">
                  <c:v>1840</c:v>
                </c:pt>
                <c:pt idx="738">
                  <c:v>1850</c:v>
                </c:pt>
                <c:pt idx="739">
                  <c:v>1850</c:v>
                </c:pt>
                <c:pt idx="740">
                  <c:v>1850</c:v>
                </c:pt>
                <c:pt idx="741">
                  <c:v>1850</c:v>
                </c:pt>
                <c:pt idx="742">
                  <c:v>1860</c:v>
                </c:pt>
                <c:pt idx="743">
                  <c:v>1860</c:v>
                </c:pt>
                <c:pt idx="744">
                  <c:v>1860</c:v>
                </c:pt>
                <c:pt idx="745">
                  <c:v>1860</c:v>
                </c:pt>
                <c:pt idx="746">
                  <c:v>1870</c:v>
                </c:pt>
                <c:pt idx="747">
                  <c:v>1870</c:v>
                </c:pt>
                <c:pt idx="748">
                  <c:v>1870</c:v>
                </c:pt>
                <c:pt idx="749">
                  <c:v>1870</c:v>
                </c:pt>
                <c:pt idx="750">
                  <c:v>1880</c:v>
                </c:pt>
                <c:pt idx="751">
                  <c:v>1880</c:v>
                </c:pt>
                <c:pt idx="752">
                  <c:v>1880</c:v>
                </c:pt>
                <c:pt idx="753">
                  <c:v>1880</c:v>
                </c:pt>
                <c:pt idx="754">
                  <c:v>1890</c:v>
                </c:pt>
                <c:pt idx="755">
                  <c:v>1890</c:v>
                </c:pt>
                <c:pt idx="756">
                  <c:v>1890</c:v>
                </c:pt>
                <c:pt idx="757">
                  <c:v>1890</c:v>
                </c:pt>
                <c:pt idx="758">
                  <c:v>1900</c:v>
                </c:pt>
                <c:pt idx="759">
                  <c:v>1900</c:v>
                </c:pt>
                <c:pt idx="760">
                  <c:v>1900</c:v>
                </c:pt>
                <c:pt idx="761">
                  <c:v>1900</c:v>
                </c:pt>
                <c:pt idx="762">
                  <c:v>1910</c:v>
                </c:pt>
                <c:pt idx="763">
                  <c:v>1910</c:v>
                </c:pt>
                <c:pt idx="764">
                  <c:v>1910</c:v>
                </c:pt>
                <c:pt idx="765">
                  <c:v>1910</c:v>
                </c:pt>
                <c:pt idx="766">
                  <c:v>1920</c:v>
                </c:pt>
                <c:pt idx="767">
                  <c:v>1920</c:v>
                </c:pt>
                <c:pt idx="768">
                  <c:v>1920</c:v>
                </c:pt>
                <c:pt idx="769">
                  <c:v>1920</c:v>
                </c:pt>
                <c:pt idx="770">
                  <c:v>1930</c:v>
                </c:pt>
                <c:pt idx="771">
                  <c:v>1930</c:v>
                </c:pt>
                <c:pt idx="772">
                  <c:v>1930</c:v>
                </c:pt>
                <c:pt idx="773">
                  <c:v>1930</c:v>
                </c:pt>
                <c:pt idx="774">
                  <c:v>1940</c:v>
                </c:pt>
                <c:pt idx="775">
                  <c:v>1940</c:v>
                </c:pt>
                <c:pt idx="776">
                  <c:v>1940</c:v>
                </c:pt>
                <c:pt idx="777">
                  <c:v>1940</c:v>
                </c:pt>
                <c:pt idx="778">
                  <c:v>1950</c:v>
                </c:pt>
                <c:pt idx="779">
                  <c:v>1950</c:v>
                </c:pt>
                <c:pt idx="780">
                  <c:v>1950</c:v>
                </c:pt>
                <c:pt idx="781">
                  <c:v>1950</c:v>
                </c:pt>
                <c:pt idx="782">
                  <c:v>1960</c:v>
                </c:pt>
                <c:pt idx="783">
                  <c:v>1960</c:v>
                </c:pt>
                <c:pt idx="784">
                  <c:v>1960</c:v>
                </c:pt>
                <c:pt idx="785">
                  <c:v>1960</c:v>
                </c:pt>
                <c:pt idx="786">
                  <c:v>1970</c:v>
                </c:pt>
                <c:pt idx="787">
                  <c:v>1970</c:v>
                </c:pt>
                <c:pt idx="788">
                  <c:v>1970</c:v>
                </c:pt>
                <c:pt idx="789">
                  <c:v>1970</c:v>
                </c:pt>
                <c:pt idx="790">
                  <c:v>1980</c:v>
                </c:pt>
                <c:pt idx="791">
                  <c:v>1980</c:v>
                </c:pt>
                <c:pt idx="792">
                  <c:v>1980</c:v>
                </c:pt>
                <c:pt idx="793">
                  <c:v>1980</c:v>
                </c:pt>
                <c:pt idx="794">
                  <c:v>1990</c:v>
                </c:pt>
                <c:pt idx="795">
                  <c:v>1990</c:v>
                </c:pt>
                <c:pt idx="796">
                  <c:v>1990</c:v>
                </c:pt>
                <c:pt idx="797">
                  <c:v>1990</c:v>
                </c:pt>
                <c:pt idx="798">
                  <c:v>2000</c:v>
                </c:pt>
                <c:pt idx="799">
                  <c:v>2000</c:v>
                </c:pt>
                <c:pt idx="800">
                  <c:v>2000</c:v>
                </c:pt>
                <c:pt idx="801">
                  <c:v>2000</c:v>
                </c:pt>
                <c:pt idx="802">
                  <c:v>2010</c:v>
                </c:pt>
                <c:pt idx="803">
                  <c:v>2010</c:v>
                </c:pt>
                <c:pt idx="804">
                  <c:v>2010</c:v>
                </c:pt>
                <c:pt idx="805">
                  <c:v>2010</c:v>
                </c:pt>
                <c:pt idx="806">
                  <c:v>2020</c:v>
                </c:pt>
                <c:pt idx="807">
                  <c:v>2020</c:v>
                </c:pt>
                <c:pt idx="808">
                  <c:v>2020</c:v>
                </c:pt>
                <c:pt idx="809">
                  <c:v>2020</c:v>
                </c:pt>
                <c:pt idx="810">
                  <c:v>2030</c:v>
                </c:pt>
                <c:pt idx="811">
                  <c:v>2030</c:v>
                </c:pt>
                <c:pt idx="812">
                  <c:v>2030</c:v>
                </c:pt>
                <c:pt idx="813">
                  <c:v>2030</c:v>
                </c:pt>
                <c:pt idx="814">
                  <c:v>2040</c:v>
                </c:pt>
                <c:pt idx="815">
                  <c:v>2040</c:v>
                </c:pt>
                <c:pt idx="816">
                  <c:v>2040</c:v>
                </c:pt>
                <c:pt idx="817">
                  <c:v>2040</c:v>
                </c:pt>
                <c:pt idx="818">
                  <c:v>2050</c:v>
                </c:pt>
                <c:pt idx="819">
                  <c:v>2050</c:v>
                </c:pt>
                <c:pt idx="820">
                  <c:v>2050</c:v>
                </c:pt>
                <c:pt idx="821">
                  <c:v>2050</c:v>
                </c:pt>
                <c:pt idx="822">
                  <c:v>2060</c:v>
                </c:pt>
                <c:pt idx="823">
                  <c:v>2060</c:v>
                </c:pt>
                <c:pt idx="824">
                  <c:v>2060</c:v>
                </c:pt>
                <c:pt idx="825">
                  <c:v>2060</c:v>
                </c:pt>
                <c:pt idx="826">
                  <c:v>2070</c:v>
                </c:pt>
                <c:pt idx="827">
                  <c:v>2070</c:v>
                </c:pt>
                <c:pt idx="828">
                  <c:v>2070</c:v>
                </c:pt>
                <c:pt idx="829">
                  <c:v>2070</c:v>
                </c:pt>
                <c:pt idx="830">
                  <c:v>2080</c:v>
                </c:pt>
                <c:pt idx="831">
                  <c:v>2080</c:v>
                </c:pt>
                <c:pt idx="832">
                  <c:v>2080</c:v>
                </c:pt>
                <c:pt idx="833">
                  <c:v>2080</c:v>
                </c:pt>
                <c:pt idx="834">
                  <c:v>2090</c:v>
                </c:pt>
                <c:pt idx="835">
                  <c:v>2090</c:v>
                </c:pt>
                <c:pt idx="836">
                  <c:v>2090</c:v>
                </c:pt>
                <c:pt idx="837">
                  <c:v>2090</c:v>
                </c:pt>
                <c:pt idx="838">
                  <c:v>2100</c:v>
                </c:pt>
                <c:pt idx="839">
                  <c:v>2100</c:v>
                </c:pt>
                <c:pt idx="840">
                  <c:v>2100</c:v>
                </c:pt>
                <c:pt idx="841">
                  <c:v>2100</c:v>
                </c:pt>
                <c:pt idx="842">
                  <c:v>2110</c:v>
                </c:pt>
                <c:pt idx="843">
                  <c:v>2110</c:v>
                </c:pt>
                <c:pt idx="844">
                  <c:v>2110</c:v>
                </c:pt>
                <c:pt idx="845">
                  <c:v>2110</c:v>
                </c:pt>
                <c:pt idx="846">
                  <c:v>2120</c:v>
                </c:pt>
                <c:pt idx="847">
                  <c:v>2120</c:v>
                </c:pt>
                <c:pt idx="848">
                  <c:v>2120</c:v>
                </c:pt>
                <c:pt idx="849">
                  <c:v>2120</c:v>
                </c:pt>
                <c:pt idx="850">
                  <c:v>2130</c:v>
                </c:pt>
                <c:pt idx="851">
                  <c:v>2130</c:v>
                </c:pt>
                <c:pt idx="852">
                  <c:v>2130</c:v>
                </c:pt>
                <c:pt idx="853">
                  <c:v>2130</c:v>
                </c:pt>
                <c:pt idx="854">
                  <c:v>2140</c:v>
                </c:pt>
                <c:pt idx="855">
                  <c:v>2140</c:v>
                </c:pt>
                <c:pt idx="856">
                  <c:v>2140</c:v>
                </c:pt>
                <c:pt idx="857">
                  <c:v>2140</c:v>
                </c:pt>
                <c:pt idx="858">
                  <c:v>2150</c:v>
                </c:pt>
                <c:pt idx="859">
                  <c:v>2150</c:v>
                </c:pt>
                <c:pt idx="860">
                  <c:v>2150</c:v>
                </c:pt>
                <c:pt idx="861">
                  <c:v>2150</c:v>
                </c:pt>
                <c:pt idx="862">
                  <c:v>2160</c:v>
                </c:pt>
                <c:pt idx="863">
                  <c:v>2160</c:v>
                </c:pt>
                <c:pt idx="864">
                  <c:v>2160</c:v>
                </c:pt>
                <c:pt idx="865">
                  <c:v>2160</c:v>
                </c:pt>
                <c:pt idx="866">
                  <c:v>2170</c:v>
                </c:pt>
                <c:pt idx="867">
                  <c:v>2170</c:v>
                </c:pt>
                <c:pt idx="868">
                  <c:v>2170</c:v>
                </c:pt>
                <c:pt idx="869">
                  <c:v>2170</c:v>
                </c:pt>
                <c:pt idx="870">
                  <c:v>2180</c:v>
                </c:pt>
                <c:pt idx="871">
                  <c:v>2180</c:v>
                </c:pt>
                <c:pt idx="872">
                  <c:v>2180</c:v>
                </c:pt>
                <c:pt idx="873">
                  <c:v>2180</c:v>
                </c:pt>
                <c:pt idx="874">
                  <c:v>2190</c:v>
                </c:pt>
                <c:pt idx="875">
                  <c:v>2190</c:v>
                </c:pt>
                <c:pt idx="876">
                  <c:v>2190</c:v>
                </c:pt>
                <c:pt idx="877">
                  <c:v>2190</c:v>
                </c:pt>
                <c:pt idx="878">
                  <c:v>2200</c:v>
                </c:pt>
                <c:pt idx="879">
                  <c:v>2200</c:v>
                </c:pt>
                <c:pt idx="880">
                  <c:v>2200</c:v>
                </c:pt>
                <c:pt idx="881">
                  <c:v>2200</c:v>
                </c:pt>
                <c:pt idx="882">
                  <c:v>2210</c:v>
                </c:pt>
                <c:pt idx="883">
                  <c:v>2210</c:v>
                </c:pt>
                <c:pt idx="884">
                  <c:v>2210</c:v>
                </c:pt>
                <c:pt idx="885">
                  <c:v>2210</c:v>
                </c:pt>
                <c:pt idx="886">
                  <c:v>2220</c:v>
                </c:pt>
                <c:pt idx="887">
                  <c:v>2220</c:v>
                </c:pt>
                <c:pt idx="888">
                  <c:v>2220</c:v>
                </c:pt>
                <c:pt idx="889">
                  <c:v>2220</c:v>
                </c:pt>
                <c:pt idx="890">
                  <c:v>2230</c:v>
                </c:pt>
                <c:pt idx="891">
                  <c:v>2230</c:v>
                </c:pt>
                <c:pt idx="892">
                  <c:v>2230</c:v>
                </c:pt>
                <c:pt idx="893">
                  <c:v>2230</c:v>
                </c:pt>
                <c:pt idx="894">
                  <c:v>2240</c:v>
                </c:pt>
                <c:pt idx="895">
                  <c:v>2240</c:v>
                </c:pt>
                <c:pt idx="896">
                  <c:v>2240</c:v>
                </c:pt>
                <c:pt idx="897">
                  <c:v>2240</c:v>
                </c:pt>
                <c:pt idx="898">
                  <c:v>2250</c:v>
                </c:pt>
                <c:pt idx="899">
                  <c:v>2250</c:v>
                </c:pt>
                <c:pt idx="900">
                  <c:v>2250</c:v>
                </c:pt>
                <c:pt idx="901">
                  <c:v>2250</c:v>
                </c:pt>
                <c:pt idx="902">
                  <c:v>2260</c:v>
                </c:pt>
                <c:pt idx="903">
                  <c:v>2260</c:v>
                </c:pt>
                <c:pt idx="904">
                  <c:v>2260</c:v>
                </c:pt>
                <c:pt idx="905">
                  <c:v>2260</c:v>
                </c:pt>
                <c:pt idx="906">
                  <c:v>2270</c:v>
                </c:pt>
                <c:pt idx="907">
                  <c:v>2270</c:v>
                </c:pt>
                <c:pt idx="908">
                  <c:v>2270</c:v>
                </c:pt>
                <c:pt idx="909">
                  <c:v>2270</c:v>
                </c:pt>
                <c:pt idx="910">
                  <c:v>2280</c:v>
                </c:pt>
                <c:pt idx="911">
                  <c:v>2280</c:v>
                </c:pt>
                <c:pt idx="912">
                  <c:v>2280</c:v>
                </c:pt>
                <c:pt idx="913">
                  <c:v>2280</c:v>
                </c:pt>
                <c:pt idx="914">
                  <c:v>2290</c:v>
                </c:pt>
                <c:pt idx="915">
                  <c:v>2290</c:v>
                </c:pt>
                <c:pt idx="916">
                  <c:v>2290</c:v>
                </c:pt>
                <c:pt idx="917">
                  <c:v>2290</c:v>
                </c:pt>
                <c:pt idx="918">
                  <c:v>2300</c:v>
                </c:pt>
                <c:pt idx="919">
                  <c:v>2300</c:v>
                </c:pt>
                <c:pt idx="920">
                  <c:v>2300</c:v>
                </c:pt>
                <c:pt idx="921">
                  <c:v>2300</c:v>
                </c:pt>
                <c:pt idx="922">
                  <c:v>2310</c:v>
                </c:pt>
                <c:pt idx="923">
                  <c:v>2310</c:v>
                </c:pt>
                <c:pt idx="924">
                  <c:v>2310</c:v>
                </c:pt>
                <c:pt idx="925">
                  <c:v>2310</c:v>
                </c:pt>
                <c:pt idx="926">
                  <c:v>2320</c:v>
                </c:pt>
                <c:pt idx="927">
                  <c:v>2320</c:v>
                </c:pt>
                <c:pt idx="928">
                  <c:v>2320</c:v>
                </c:pt>
                <c:pt idx="929">
                  <c:v>2320</c:v>
                </c:pt>
                <c:pt idx="930">
                  <c:v>2330</c:v>
                </c:pt>
                <c:pt idx="931">
                  <c:v>2330</c:v>
                </c:pt>
                <c:pt idx="932">
                  <c:v>2330</c:v>
                </c:pt>
                <c:pt idx="933">
                  <c:v>2330</c:v>
                </c:pt>
                <c:pt idx="934">
                  <c:v>2340</c:v>
                </c:pt>
                <c:pt idx="935">
                  <c:v>2340</c:v>
                </c:pt>
                <c:pt idx="936">
                  <c:v>2340</c:v>
                </c:pt>
                <c:pt idx="937">
                  <c:v>2340</c:v>
                </c:pt>
                <c:pt idx="938">
                  <c:v>2350</c:v>
                </c:pt>
                <c:pt idx="939">
                  <c:v>2350</c:v>
                </c:pt>
                <c:pt idx="940">
                  <c:v>2350</c:v>
                </c:pt>
                <c:pt idx="941">
                  <c:v>2350</c:v>
                </c:pt>
                <c:pt idx="942">
                  <c:v>2360</c:v>
                </c:pt>
                <c:pt idx="943">
                  <c:v>2360</c:v>
                </c:pt>
                <c:pt idx="944">
                  <c:v>2360</c:v>
                </c:pt>
                <c:pt idx="945">
                  <c:v>2360</c:v>
                </c:pt>
                <c:pt idx="946">
                  <c:v>2370</c:v>
                </c:pt>
                <c:pt idx="947">
                  <c:v>2370</c:v>
                </c:pt>
                <c:pt idx="948">
                  <c:v>2370</c:v>
                </c:pt>
                <c:pt idx="949">
                  <c:v>2370</c:v>
                </c:pt>
                <c:pt idx="950">
                  <c:v>2380</c:v>
                </c:pt>
                <c:pt idx="951">
                  <c:v>2380</c:v>
                </c:pt>
                <c:pt idx="952">
                  <c:v>2380</c:v>
                </c:pt>
                <c:pt idx="953">
                  <c:v>2380</c:v>
                </c:pt>
                <c:pt idx="954">
                  <c:v>2390</c:v>
                </c:pt>
                <c:pt idx="955">
                  <c:v>2390</c:v>
                </c:pt>
                <c:pt idx="956">
                  <c:v>2390</c:v>
                </c:pt>
                <c:pt idx="957">
                  <c:v>2390</c:v>
                </c:pt>
                <c:pt idx="958">
                  <c:v>2400</c:v>
                </c:pt>
                <c:pt idx="959">
                  <c:v>2400</c:v>
                </c:pt>
                <c:pt idx="960">
                  <c:v>2400</c:v>
                </c:pt>
                <c:pt idx="961">
                  <c:v>2400</c:v>
                </c:pt>
                <c:pt idx="962">
                  <c:v>2410</c:v>
                </c:pt>
                <c:pt idx="963">
                  <c:v>2410</c:v>
                </c:pt>
                <c:pt idx="964">
                  <c:v>2410</c:v>
                </c:pt>
                <c:pt idx="965">
                  <c:v>2410</c:v>
                </c:pt>
                <c:pt idx="966">
                  <c:v>2420</c:v>
                </c:pt>
                <c:pt idx="967">
                  <c:v>2420</c:v>
                </c:pt>
                <c:pt idx="968">
                  <c:v>2420</c:v>
                </c:pt>
                <c:pt idx="969">
                  <c:v>2420</c:v>
                </c:pt>
                <c:pt idx="970">
                  <c:v>2430</c:v>
                </c:pt>
                <c:pt idx="971">
                  <c:v>2430</c:v>
                </c:pt>
                <c:pt idx="972">
                  <c:v>2430</c:v>
                </c:pt>
                <c:pt idx="973">
                  <c:v>2430</c:v>
                </c:pt>
                <c:pt idx="974">
                  <c:v>2440</c:v>
                </c:pt>
                <c:pt idx="975">
                  <c:v>2440</c:v>
                </c:pt>
                <c:pt idx="976">
                  <c:v>2440</c:v>
                </c:pt>
                <c:pt idx="977">
                  <c:v>2440</c:v>
                </c:pt>
                <c:pt idx="978">
                  <c:v>2450</c:v>
                </c:pt>
                <c:pt idx="979">
                  <c:v>2450</c:v>
                </c:pt>
                <c:pt idx="980">
                  <c:v>2450</c:v>
                </c:pt>
                <c:pt idx="981">
                  <c:v>2450</c:v>
                </c:pt>
                <c:pt idx="982">
                  <c:v>2460</c:v>
                </c:pt>
                <c:pt idx="983">
                  <c:v>2460</c:v>
                </c:pt>
                <c:pt idx="984">
                  <c:v>2460</c:v>
                </c:pt>
                <c:pt idx="985">
                  <c:v>2460</c:v>
                </c:pt>
                <c:pt idx="986">
                  <c:v>2470</c:v>
                </c:pt>
                <c:pt idx="987">
                  <c:v>2470</c:v>
                </c:pt>
                <c:pt idx="988">
                  <c:v>2470</c:v>
                </c:pt>
                <c:pt idx="989">
                  <c:v>2470</c:v>
                </c:pt>
                <c:pt idx="990">
                  <c:v>2480</c:v>
                </c:pt>
                <c:pt idx="991">
                  <c:v>2480</c:v>
                </c:pt>
                <c:pt idx="992">
                  <c:v>2480</c:v>
                </c:pt>
                <c:pt idx="993">
                  <c:v>2480</c:v>
                </c:pt>
                <c:pt idx="994">
                  <c:v>2490</c:v>
                </c:pt>
                <c:pt idx="995">
                  <c:v>2490</c:v>
                </c:pt>
                <c:pt idx="996">
                  <c:v>2490</c:v>
                </c:pt>
                <c:pt idx="997">
                  <c:v>2490</c:v>
                </c:pt>
                <c:pt idx="998">
                  <c:v>2500</c:v>
                </c:pt>
                <c:pt idx="999">
                  <c:v>2500</c:v>
                </c:pt>
              </c:numCache>
            </c:numRef>
          </c:xVal>
          <c:yVal>
            <c:numRef>
              <c:f>'STB-50kHz_Sampling'!$E$19:$E$1018</c:f>
              <c:numCache>
                <c:formatCode>General</c:formatCode>
                <c:ptCount val="1000"/>
                <c:pt idx="0">
                  <c:v>2.6796900000000001E-4</c:v>
                </c:pt>
                <c:pt idx="1">
                  <c:v>2.6640600000000001E-4</c:v>
                </c:pt>
                <c:pt idx="2">
                  <c:v>2.6484399999999997E-4</c:v>
                </c:pt>
                <c:pt idx="3">
                  <c:v>2.5234399999999999E-4</c:v>
                </c:pt>
                <c:pt idx="4">
                  <c:v>2.3984399999999999E-4</c:v>
                </c:pt>
                <c:pt idx="5">
                  <c:v>2.5781300000000002E-4</c:v>
                </c:pt>
                <c:pt idx="6">
                  <c:v>2.7656300000000001E-4</c:v>
                </c:pt>
                <c:pt idx="7">
                  <c:v>4.0703100000000003E-4</c:v>
                </c:pt>
                <c:pt idx="8">
                  <c:v>5.375E-4</c:v>
                </c:pt>
                <c:pt idx="9">
                  <c:v>4.9218799999999996E-4</c:v>
                </c:pt>
                <c:pt idx="10">
                  <c:v>4.47656E-4</c:v>
                </c:pt>
                <c:pt idx="11">
                  <c:v>3.66406E-4</c:v>
                </c:pt>
                <c:pt idx="12">
                  <c:v>2.8515600000000001E-4</c:v>
                </c:pt>
                <c:pt idx="13">
                  <c:v>2.2578100000000001E-4</c:v>
                </c:pt>
                <c:pt idx="14">
                  <c:v>1.67188E-4</c:v>
                </c:pt>
                <c:pt idx="15">
                  <c:v>2.5312499999999999E-4</c:v>
                </c:pt>
                <c:pt idx="16">
                  <c:v>3.3906300000000002E-4</c:v>
                </c:pt>
                <c:pt idx="17">
                  <c:v>6.3828099999999998E-4</c:v>
                </c:pt>
                <c:pt idx="18">
                  <c:v>9.3828100000000001E-4</c:v>
                </c:pt>
                <c:pt idx="19">
                  <c:v>4.26875E-3</c:v>
                </c:pt>
                <c:pt idx="20">
                  <c:v>7.5992200000000003E-3</c:v>
                </c:pt>
                <c:pt idx="21">
                  <c:v>1.7107799999999999E-2</c:v>
                </c:pt>
                <c:pt idx="22">
                  <c:v>2.6617200000000001E-2</c:v>
                </c:pt>
                <c:pt idx="23">
                  <c:v>3.2935199999999998E-2</c:v>
                </c:pt>
                <c:pt idx="24">
                  <c:v>3.9253099999999999E-2</c:v>
                </c:pt>
                <c:pt idx="25">
                  <c:v>3.2794499999999997E-2</c:v>
                </c:pt>
                <c:pt idx="26">
                  <c:v>2.6335899999999999E-2</c:v>
                </c:pt>
                <c:pt idx="27">
                  <c:v>1.6840600000000001E-2</c:v>
                </c:pt>
                <c:pt idx="28">
                  <c:v>7.3460900000000004E-3</c:v>
                </c:pt>
                <c:pt idx="29">
                  <c:v>4.0249999999999999E-3</c:v>
                </c:pt>
                <c:pt idx="30">
                  <c:v>7.0390600000000002E-4</c:v>
                </c:pt>
                <c:pt idx="31">
                  <c:v>4.14063E-4</c:v>
                </c:pt>
                <c:pt idx="32">
                  <c:v>1.25E-4</c:v>
                </c:pt>
                <c:pt idx="33">
                  <c:v>2.02344E-4</c:v>
                </c:pt>
                <c:pt idx="34">
                  <c:v>2.79688E-4</c:v>
                </c:pt>
                <c:pt idx="35">
                  <c:v>1.5546900000000001E-4</c:v>
                </c:pt>
                <c:pt idx="36" formatCode="0.00E+00">
                  <c:v>3.1300000000000002E-5</c:v>
                </c:pt>
                <c:pt idx="37" formatCode="0.00E+00">
                  <c:v>4.1399999999999997E-5</c:v>
                </c:pt>
                <c:pt idx="38" formatCode="0.00E+00">
                  <c:v>5.1600000000000001E-5</c:v>
                </c:pt>
                <c:pt idx="39">
                  <c:v>2.0781200000000001E-4</c:v>
                </c:pt>
                <c:pt idx="40">
                  <c:v>3.6406200000000001E-4</c:v>
                </c:pt>
                <c:pt idx="41">
                  <c:v>3.5781300000000001E-4</c:v>
                </c:pt>
                <c:pt idx="42">
                  <c:v>3.5156299999999999E-4</c:v>
                </c:pt>
                <c:pt idx="43">
                  <c:v>2.6406299999999998E-4</c:v>
                </c:pt>
                <c:pt idx="44">
                  <c:v>1.7656200000000001E-4</c:v>
                </c:pt>
                <c:pt idx="45">
                  <c:v>1.4999999999999999E-4</c:v>
                </c:pt>
                <c:pt idx="46">
                  <c:v>1.2421900000000001E-4</c:v>
                </c:pt>
                <c:pt idx="47">
                  <c:v>1.6484400000000001E-4</c:v>
                </c:pt>
                <c:pt idx="48">
                  <c:v>2.0546900000000001E-4</c:v>
                </c:pt>
                <c:pt idx="49">
                  <c:v>2.23437E-4</c:v>
                </c:pt>
                <c:pt idx="50">
                  <c:v>2.4218800000000001E-4</c:v>
                </c:pt>
                <c:pt idx="51">
                  <c:v>1.71094E-4</c:v>
                </c:pt>
                <c:pt idx="52">
                  <c:v>1E-4</c:v>
                </c:pt>
                <c:pt idx="53">
                  <c:v>2.0859399999999999E-4</c:v>
                </c:pt>
                <c:pt idx="54">
                  <c:v>3.1718700000000002E-4</c:v>
                </c:pt>
                <c:pt idx="55">
                  <c:v>3.9843799999999998E-4</c:v>
                </c:pt>
                <c:pt idx="56">
                  <c:v>4.8046900000000002E-4</c:v>
                </c:pt>
                <c:pt idx="57">
                  <c:v>3.7343800000000003E-4</c:v>
                </c:pt>
                <c:pt idx="58">
                  <c:v>2.6718800000000002E-4</c:v>
                </c:pt>
                <c:pt idx="59">
                  <c:v>2.5468700000000002E-4</c:v>
                </c:pt>
                <c:pt idx="60">
                  <c:v>2.4218800000000001E-4</c:v>
                </c:pt>
                <c:pt idx="61">
                  <c:v>2.8203100000000002E-4</c:v>
                </c:pt>
                <c:pt idx="62">
                  <c:v>3.21875E-4</c:v>
                </c:pt>
                <c:pt idx="63">
                  <c:v>2.1484400000000001E-4</c:v>
                </c:pt>
                <c:pt idx="64">
                  <c:v>1.0781300000000001E-4</c:v>
                </c:pt>
                <c:pt idx="65">
                  <c:v>3.1093800000000002E-4</c:v>
                </c:pt>
                <c:pt idx="66">
                  <c:v>5.1406300000000004E-4</c:v>
                </c:pt>
                <c:pt idx="67">
                  <c:v>3.4984399999999998E-3</c:v>
                </c:pt>
                <c:pt idx="68">
                  <c:v>6.48359E-3</c:v>
                </c:pt>
                <c:pt idx="69">
                  <c:v>1.46141E-2</c:v>
                </c:pt>
                <c:pt idx="70">
                  <c:v>2.2744500000000001E-2</c:v>
                </c:pt>
                <c:pt idx="71">
                  <c:v>2.79609E-2</c:v>
                </c:pt>
                <c:pt idx="72">
                  <c:v>3.3178100000000002E-2</c:v>
                </c:pt>
                <c:pt idx="73">
                  <c:v>2.7553100000000001E-2</c:v>
                </c:pt>
                <c:pt idx="74">
                  <c:v>2.1928099999999999E-2</c:v>
                </c:pt>
                <c:pt idx="75">
                  <c:v>1.3910199999999999E-2</c:v>
                </c:pt>
                <c:pt idx="76">
                  <c:v>5.8921900000000003E-3</c:v>
                </c:pt>
                <c:pt idx="77">
                  <c:v>3.1867200000000001E-3</c:v>
                </c:pt>
                <c:pt idx="78">
                  <c:v>4.8125000000000002E-4</c:v>
                </c:pt>
                <c:pt idx="79">
                  <c:v>3.7968700000000003E-4</c:v>
                </c:pt>
                <c:pt idx="80">
                  <c:v>2.7890599999999999E-4</c:v>
                </c:pt>
                <c:pt idx="81">
                  <c:v>3.0468800000000001E-4</c:v>
                </c:pt>
                <c:pt idx="82">
                  <c:v>3.3046900000000001E-4</c:v>
                </c:pt>
                <c:pt idx="83">
                  <c:v>2.3671900000000001E-4</c:v>
                </c:pt>
                <c:pt idx="84">
                  <c:v>1.4375E-4</c:v>
                </c:pt>
                <c:pt idx="85">
                  <c:v>1.39844E-4</c:v>
                </c:pt>
                <c:pt idx="86">
                  <c:v>1.35938E-4</c:v>
                </c:pt>
                <c:pt idx="87">
                  <c:v>2.85937E-4</c:v>
                </c:pt>
                <c:pt idx="88">
                  <c:v>4.3593800000000003E-4</c:v>
                </c:pt>
                <c:pt idx="89">
                  <c:v>4.0624999999999998E-4</c:v>
                </c:pt>
                <c:pt idx="90">
                  <c:v>3.7656300000000001E-4</c:v>
                </c:pt>
                <c:pt idx="91">
                  <c:v>2.4218800000000001E-4</c:v>
                </c:pt>
                <c:pt idx="92">
                  <c:v>1.08594E-4</c:v>
                </c:pt>
                <c:pt idx="93">
                  <c:v>1.05469E-4</c:v>
                </c:pt>
                <c:pt idx="94">
                  <c:v>1.0234399999999999E-4</c:v>
                </c:pt>
                <c:pt idx="95">
                  <c:v>1.07031E-4</c:v>
                </c:pt>
                <c:pt idx="96">
                  <c:v>1.125E-4</c:v>
                </c:pt>
                <c:pt idx="97" formatCode="0.00E+00">
                  <c:v>8.4400000000000005E-5</c:v>
                </c:pt>
                <c:pt idx="98" formatCode="0.00E+00">
                  <c:v>5.63E-5</c:v>
                </c:pt>
                <c:pt idx="99" formatCode="0.00E+00">
                  <c:v>6.4800000000000003E-5</c:v>
                </c:pt>
                <c:pt idx="100" formatCode="0.00E+00">
                  <c:v>7.4200000000000001E-5</c:v>
                </c:pt>
                <c:pt idx="101">
                  <c:v>1.7734399999999999E-4</c:v>
                </c:pt>
                <c:pt idx="102">
                  <c:v>2.8124999999999998E-4</c:v>
                </c:pt>
                <c:pt idx="103">
                  <c:v>3.5078099999999999E-4</c:v>
                </c:pt>
                <c:pt idx="104">
                  <c:v>4.21094E-4</c:v>
                </c:pt>
                <c:pt idx="105">
                  <c:v>4.0156300000000002E-4</c:v>
                </c:pt>
                <c:pt idx="106">
                  <c:v>3.8281300000000002E-4</c:v>
                </c:pt>
                <c:pt idx="107">
                  <c:v>3.6171899999999998E-4</c:v>
                </c:pt>
                <c:pt idx="108">
                  <c:v>3.4140599999999999E-4</c:v>
                </c:pt>
                <c:pt idx="109">
                  <c:v>2.7500000000000002E-4</c:v>
                </c:pt>
                <c:pt idx="110">
                  <c:v>2.0859399999999999E-4</c:v>
                </c:pt>
                <c:pt idx="111">
                  <c:v>1.98438E-4</c:v>
                </c:pt>
                <c:pt idx="112">
                  <c:v>1.8906199999999999E-4</c:v>
                </c:pt>
                <c:pt idx="113">
                  <c:v>2.8984399999999998E-4</c:v>
                </c:pt>
                <c:pt idx="114">
                  <c:v>3.9140600000000001E-4</c:v>
                </c:pt>
                <c:pt idx="115">
                  <c:v>2.5828100000000001E-3</c:v>
                </c:pt>
                <c:pt idx="116">
                  <c:v>4.7749999999999997E-3</c:v>
                </c:pt>
                <c:pt idx="117">
                  <c:v>1.07023E-2</c:v>
                </c:pt>
                <c:pt idx="118">
                  <c:v>1.6629700000000001E-2</c:v>
                </c:pt>
                <c:pt idx="119">
                  <c:v>2.03336E-2</c:v>
                </c:pt>
                <c:pt idx="120">
                  <c:v>2.4038299999999999E-2</c:v>
                </c:pt>
                <c:pt idx="121">
                  <c:v>1.9924999999999998E-2</c:v>
                </c:pt>
                <c:pt idx="122">
                  <c:v>1.5811700000000001E-2</c:v>
                </c:pt>
                <c:pt idx="123">
                  <c:v>1.00836E-2</c:v>
                </c:pt>
                <c:pt idx="124">
                  <c:v>4.3562499999999999E-3</c:v>
                </c:pt>
                <c:pt idx="125">
                  <c:v>2.5242200000000002E-3</c:v>
                </c:pt>
                <c:pt idx="126">
                  <c:v>6.9296899999999999E-4</c:v>
                </c:pt>
                <c:pt idx="127">
                  <c:v>6.0234399999999999E-4</c:v>
                </c:pt>
                <c:pt idx="128">
                  <c:v>5.1250000000000004E-4</c:v>
                </c:pt>
                <c:pt idx="129">
                  <c:v>3.7968700000000003E-4</c:v>
                </c:pt>
                <c:pt idx="130">
                  <c:v>2.4765600000000002E-4</c:v>
                </c:pt>
                <c:pt idx="131">
                  <c:v>1.8984399999999999E-4</c:v>
                </c:pt>
                <c:pt idx="132">
                  <c:v>1.3281299999999999E-4</c:v>
                </c:pt>
                <c:pt idx="133">
                  <c:v>1.17188E-4</c:v>
                </c:pt>
                <c:pt idx="134">
                  <c:v>1.0234399999999999E-4</c:v>
                </c:pt>
                <c:pt idx="135">
                  <c:v>2.5468700000000002E-4</c:v>
                </c:pt>
                <c:pt idx="136">
                  <c:v>4.0703100000000003E-4</c:v>
                </c:pt>
                <c:pt idx="137">
                  <c:v>4.3437499999999997E-4</c:v>
                </c:pt>
                <c:pt idx="138">
                  <c:v>4.6171899999999997E-4</c:v>
                </c:pt>
                <c:pt idx="139">
                  <c:v>4.21875E-4</c:v>
                </c:pt>
                <c:pt idx="140">
                  <c:v>3.8203100000000002E-4</c:v>
                </c:pt>
                <c:pt idx="141">
                  <c:v>3.2578099999999998E-4</c:v>
                </c:pt>
                <c:pt idx="142">
                  <c:v>2.7031199999999998E-4</c:v>
                </c:pt>
                <c:pt idx="143">
                  <c:v>2.19531E-4</c:v>
                </c:pt>
                <c:pt idx="144">
                  <c:v>1.69531E-4</c:v>
                </c:pt>
                <c:pt idx="145">
                  <c:v>1.47656E-4</c:v>
                </c:pt>
                <c:pt idx="146">
                  <c:v>1.2656200000000001E-4</c:v>
                </c:pt>
                <c:pt idx="147">
                  <c:v>2.0000000000000001E-4</c:v>
                </c:pt>
                <c:pt idx="148">
                  <c:v>2.7343799999999998E-4</c:v>
                </c:pt>
                <c:pt idx="149">
                  <c:v>3.42188E-4</c:v>
                </c:pt>
                <c:pt idx="150">
                  <c:v>4.10937E-4</c:v>
                </c:pt>
                <c:pt idx="151">
                  <c:v>4.3359399999999998E-4</c:v>
                </c:pt>
                <c:pt idx="152">
                  <c:v>4.57031E-4</c:v>
                </c:pt>
                <c:pt idx="153">
                  <c:v>4.5390600000000001E-4</c:v>
                </c:pt>
                <c:pt idx="154">
                  <c:v>4.5078099999999998E-4</c:v>
                </c:pt>
                <c:pt idx="155">
                  <c:v>4.3359399999999998E-4</c:v>
                </c:pt>
                <c:pt idx="156">
                  <c:v>4.1640600000000002E-4</c:v>
                </c:pt>
                <c:pt idx="157">
                  <c:v>3.7109399999999998E-4</c:v>
                </c:pt>
                <c:pt idx="158">
                  <c:v>3.2656299999999998E-4</c:v>
                </c:pt>
                <c:pt idx="159">
                  <c:v>1.9921899999999999E-4</c:v>
                </c:pt>
                <c:pt idx="160" formatCode="0.00E+00">
                  <c:v>7.1899999999999999E-5</c:v>
                </c:pt>
                <c:pt idx="161">
                  <c:v>1.7421900000000001E-4</c:v>
                </c:pt>
                <c:pt idx="162">
                  <c:v>2.7656300000000001E-4</c:v>
                </c:pt>
                <c:pt idx="163">
                  <c:v>1.81328E-3</c:v>
                </c:pt>
                <c:pt idx="164">
                  <c:v>3.3500000000000001E-3</c:v>
                </c:pt>
                <c:pt idx="165">
                  <c:v>7.2171900000000001E-3</c:v>
                </c:pt>
                <c:pt idx="166">
                  <c:v>1.1084399999999999E-2</c:v>
                </c:pt>
                <c:pt idx="167">
                  <c:v>1.3328899999999999E-2</c:v>
                </c:pt>
                <c:pt idx="168">
                  <c:v>1.55742E-2</c:v>
                </c:pt>
                <c:pt idx="169">
                  <c:v>1.27508E-2</c:v>
                </c:pt>
                <c:pt idx="170">
                  <c:v>9.9281300000000003E-3</c:v>
                </c:pt>
                <c:pt idx="171">
                  <c:v>6.2593800000000002E-3</c:v>
                </c:pt>
                <c:pt idx="172">
                  <c:v>2.59063E-3</c:v>
                </c:pt>
                <c:pt idx="173">
                  <c:v>1.4460899999999999E-3</c:v>
                </c:pt>
                <c:pt idx="174">
                  <c:v>3.0234400000000002E-4</c:v>
                </c:pt>
                <c:pt idx="175">
                  <c:v>2.4062500000000001E-4</c:v>
                </c:pt>
                <c:pt idx="176">
                  <c:v>1.79688E-4</c:v>
                </c:pt>
                <c:pt idx="177">
                  <c:v>1.83594E-4</c:v>
                </c:pt>
                <c:pt idx="178">
                  <c:v>1.875E-4</c:v>
                </c:pt>
                <c:pt idx="179">
                  <c:v>1.73437E-4</c:v>
                </c:pt>
                <c:pt idx="180">
                  <c:v>1.5937500000000001E-4</c:v>
                </c:pt>
                <c:pt idx="181">
                  <c:v>2.42969E-4</c:v>
                </c:pt>
                <c:pt idx="182">
                  <c:v>3.2656299999999998E-4</c:v>
                </c:pt>
                <c:pt idx="183">
                  <c:v>2.6328099999999998E-4</c:v>
                </c:pt>
                <c:pt idx="184">
                  <c:v>2.00781E-4</c:v>
                </c:pt>
                <c:pt idx="185">
                  <c:v>1.7265600000000001E-4</c:v>
                </c:pt>
                <c:pt idx="186">
                  <c:v>1.4531200000000001E-4</c:v>
                </c:pt>
                <c:pt idx="187">
                  <c:v>1.1562500000000001E-4</c:v>
                </c:pt>
                <c:pt idx="188" formatCode="0.00E+00">
                  <c:v>8.5900000000000001E-5</c:v>
                </c:pt>
                <c:pt idx="189">
                  <c:v>2.3515600000000001E-4</c:v>
                </c:pt>
                <c:pt idx="190">
                  <c:v>3.85156E-4</c:v>
                </c:pt>
                <c:pt idx="191">
                  <c:v>3.8749999999999999E-4</c:v>
                </c:pt>
                <c:pt idx="192">
                  <c:v>3.9062500000000002E-4</c:v>
                </c:pt>
                <c:pt idx="193">
                  <c:v>2.51563E-4</c:v>
                </c:pt>
                <c:pt idx="194">
                  <c:v>1.13281E-4</c:v>
                </c:pt>
                <c:pt idx="195">
                  <c:v>1.2812500000000001E-4</c:v>
                </c:pt>
                <c:pt idx="196">
                  <c:v>1.4296900000000001E-4</c:v>
                </c:pt>
                <c:pt idx="197">
                  <c:v>1.30469E-4</c:v>
                </c:pt>
                <c:pt idx="198">
                  <c:v>1.1796899999999999E-4</c:v>
                </c:pt>
                <c:pt idx="199">
                  <c:v>2.7031199999999998E-4</c:v>
                </c:pt>
                <c:pt idx="200">
                  <c:v>4.2265599999999999E-4</c:v>
                </c:pt>
                <c:pt idx="201">
                  <c:v>5.0859400000000002E-4</c:v>
                </c:pt>
                <c:pt idx="202">
                  <c:v>5.9453100000000003E-4</c:v>
                </c:pt>
                <c:pt idx="203">
                  <c:v>5.9843799999999996E-4</c:v>
                </c:pt>
                <c:pt idx="204">
                  <c:v>6.0234399999999999E-4</c:v>
                </c:pt>
                <c:pt idx="205">
                  <c:v>5.2968799999999995E-4</c:v>
                </c:pt>
                <c:pt idx="206">
                  <c:v>4.5781199999999999E-4</c:v>
                </c:pt>
                <c:pt idx="207">
                  <c:v>3.58594E-4</c:v>
                </c:pt>
                <c:pt idx="208">
                  <c:v>2.6015599999999999E-4</c:v>
                </c:pt>
                <c:pt idx="209">
                  <c:v>2.32031E-4</c:v>
                </c:pt>
                <c:pt idx="210">
                  <c:v>2.0468799999999999E-4</c:v>
                </c:pt>
                <c:pt idx="211">
                  <c:v>1.12656E-3</c:v>
                </c:pt>
                <c:pt idx="212">
                  <c:v>2.04922E-3</c:v>
                </c:pt>
                <c:pt idx="213">
                  <c:v>4.9773400000000002E-3</c:v>
                </c:pt>
                <c:pt idx="214">
                  <c:v>7.9054699999999995E-3</c:v>
                </c:pt>
                <c:pt idx="215">
                  <c:v>9.6343799999999997E-3</c:v>
                </c:pt>
                <c:pt idx="216">
                  <c:v>1.13633E-2</c:v>
                </c:pt>
                <c:pt idx="217">
                  <c:v>9.2882799999999995E-3</c:v>
                </c:pt>
                <c:pt idx="218">
                  <c:v>7.2132799999999999E-3</c:v>
                </c:pt>
                <c:pt idx="219">
                  <c:v>4.5320300000000003E-3</c:v>
                </c:pt>
                <c:pt idx="220">
                  <c:v>1.85078E-3</c:v>
                </c:pt>
                <c:pt idx="221">
                  <c:v>1.1132799999999999E-3</c:v>
                </c:pt>
                <c:pt idx="222">
                  <c:v>3.7656300000000001E-4</c:v>
                </c:pt>
                <c:pt idx="223">
                  <c:v>2.6953099999999999E-4</c:v>
                </c:pt>
                <c:pt idx="224">
                  <c:v>1.6249999999999999E-4</c:v>
                </c:pt>
                <c:pt idx="225">
                  <c:v>2.3125000000000001E-4</c:v>
                </c:pt>
                <c:pt idx="226">
                  <c:v>2.9999999999999997E-4</c:v>
                </c:pt>
                <c:pt idx="227">
                  <c:v>3.4296899999999999E-4</c:v>
                </c:pt>
                <c:pt idx="228">
                  <c:v>3.85938E-4</c:v>
                </c:pt>
                <c:pt idx="229">
                  <c:v>3.6328100000000002E-4</c:v>
                </c:pt>
                <c:pt idx="230">
                  <c:v>3.40625E-4</c:v>
                </c:pt>
                <c:pt idx="231">
                  <c:v>4.38281E-4</c:v>
                </c:pt>
                <c:pt idx="232">
                  <c:v>5.3671899999999995E-4</c:v>
                </c:pt>
                <c:pt idx="233">
                  <c:v>5.3828100000000005E-4</c:v>
                </c:pt>
                <c:pt idx="234">
                  <c:v>5.4062499999999998E-4</c:v>
                </c:pt>
                <c:pt idx="235">
                  <c:v>4.1640600000000002E-4</c:v>
                </c:pt>
                <c:pt idx="236">
                  <c:v>2.9296900000000002E-4</c:v>
                </c:pt>
                <c:pt idx="237">
                  <c:v>2.3046899999999999E-4</c:v>
                </c:pt>
                <c:pt idx="238">
                  <c:v>1.6796899999999999E-4</c:v>
                </c:pt>
                <c:pt idx="239">
                  <c:v>1.8906199999999999E-4</c:v>
                </c:pt>
                <c:pt idx="240">
                  <c:v>2.10156E-4</c:v>
                </c:pt>
                <c:pt idx="241">
                  <c:v>2.3437499999999999E-4</c:v>
                </c:pt>
                <c:pt idx="242">
                  <c:v>2.59375E-4</c:v>
                </c:pt>
                <c:pt idx="243">
                  <c:v>2.4453099999999998E-4</c:v>
                </c:pt>
                <c:pt idx="244">
                  <c:v>2.29688E-4</c:v>
                </c:pt>
                <c:pt idx="245">
                  <c:v>3.13281E-4</c:v>
                </c:pt>
                <c:pt idx="246">
                  <c:v>3.9687499999999998E-4</c:v>
                </c:pt>
                <c:pt idx="247">
                  <c:v>4.8906199999999996E-4</c:v>
                </c:pt>
                <c:pt idx="248">
                  <c:v>5.8124999999999995E-4</c:v>
                </c:pt>
                <c:pt idx="249">
                  <c:v>4.7578099999999999E-4</c:v>
                </c:pt>
                <c:pt idx="250">
                  <c:v>3.7031299999999999E-4</c:v>
                </c:pt>
                <c:pt idx="251">
                  <c:v>3.1875000000000002E-4</c:v>
                </c:pt>
                <c:pt idx="252">
                  <c:v>2.6796900000000001E-4</c:v>
                </c:pt>
                <c:pt idx="253">
                  <c:v>2.9375000000000001E-4</c:v>
                </c:pt>
                <c:pt idx="254">
                  <c:v>3.2031300000000002E-4</c:v>
                </c:pt>
                <c:pt idx="255">
                  <c:v>1.79688E-4</c:v>
                </c:pt>
                <c:pt idx="256" formatCode="0.00E+00">
                  <c:v>3.9799999999999998E-5</c:v>
                </c:pt>
                <c:pt idx="257">
                  <c:v>2.3828099999999999E-4</c:v>
                </c:pt>
                <c:pt idx="258">
                  <c:v>4.3750000000000001E-4</c:v>
                </c:pt>
                <c:pt idx="259">
                  <c:v>1.5E-3</c:v>
                </c:pt>
                <c:pt idx="260">
                  <c:v>2.5625000000000001E-3</c:v>
                </c:pt>
                <c:pt idx="261">
                  <c:v>5.2156299999999997E-3</c:v>
                </c:pt>
                <c:pt idx="262">
                  <c:v>7.8695299999999996E-3</c:v>
                </c:pt>
                <c:pt idx="263">
                  <c:v>9.3781300000000001E-3</c:v>
                </c:pt>
                <c:pt idx="264">
                  <c:v>1.08875E-2</c:v>
                </c:pt>
                <c:pt idx="265">
                  <c:v>8.8601600000000006E-3</c:v>
                </c:pt>
                <c:pt idx="266">
                  <c:v>6.8335899999999996E-3</c:v>
                </c:pt>
                <c:pt idx="267">
                  <c:v>4.2835900000000003E-3</c:v>
                </c:pt>
                <c:pt idx="268">
                  <c:v>1.7343700000000001E-3</c:v>
                </c:pt>
                <c:pt idx="269">
                  <c:v>1.04922E-3</c:v>
                </c:pt>
                <c:pt idx="270">
                  <c:v>3.6484400000000002E-4</c:v>
                </c:pt>
                <c:pt idx="271">
                  <c:v>3.4140599999999999E-4</c:v>
                </c:pt>
                <c:pt idx="272">
                  <c:v>3.1875000000000002E-4</c:v>
                </c:pt>
                <c:pt idx="273">
                  <c:v>2.6171899999999999E-4</c:v>
                </c:pt>
                <c:pt idx="274">
                  <c:v>2.0468799999999999E-4</c:v>
                </c:pt>
                <c:pt idx="275">
                  <c:v>2.3046899999999999E-4</c:v>
                </c:pt>
                <c:pt idx="276">
                  <c:v>2.5703100000000001E-4</c:v>
                </c:pt>
                <c:pt idx="277">
                  <c:v>2.2187500000000001E-4</c:v>
                </c:pt>
                <c:pt idx="278">
                  <c:v>1.875E-4</c:v>
                </c:pt>
                <c:pt idx="279">
                  <c:v>3.3906300000000002E-4</c:v>
                </c:pt>
                <c:pt idx="280">
                  <c:v>4.9062499999999996E-4</c:v>
                </c:pt>
                <c:pt idx="281">
                  <c:v>4.8046900000000002E-4</c:v>
                </c:pt>
                <c:pt idx="282">
                  <c:v>4.7109400000000003E-4</c:v>
                </c:pt>
                <c:pt idx="283">
                  <c:v>3.7421900000000002E-4</c:v>
                </c:pt>
                <c:pt idx="284">
                  <c:v>2.7734400000000001E-4</c:v>
                </c:pt>
                <c:pt idx="285">
                  <c:v>2.9843799999999999E-4</c:v>
                </c:pt>
                <c:pt idx="286">
                  <c:v>3.1953100000000001E-4</c:v>
                </c:pt>
                <c:pt idx="287">
                  <c:v>3.4609400000000002E-4</c:v>
                </c:pt>
                <c:pt idx="288">
                  <c:v>3.7343800000000003E-4</c:v>
                </c:pt>
                <c:pt idx="289">
                  <c:v>3.7890599999999998E-4</c:v>
                </c:pt>
                <c:pt idx="290">
                  <c:v>3.8437500000000001E-4</c:v>
                </c:pt>
                <c:pt idx="291">
                  <c:v>2.7265600000000003E-4</c:v>
                </c:pt>
                <c:pt idx="292">
                  <c:v>1.6093699999999999E-4</c:v>
                </c:pt>
                <c:pt idx="293">
                  <c:v>2.5546899999999998E-4</c:v>
                </c:pt>
                <c:pt idx="294">
                  <c:v>3.5E-4</c:v>
                </c:pt>
                <c:pt idx="295">
                  <c:v>4.8671899999999999E-4</c:v>
                </c:pt>
                <c:pt idx="296">
                  <c:v>6.2421899999999997E-4</c:v>
                </c:pt>
                <c:pt idx="297">
                  <c:v>4.8359400000000001E-4</c:v>
                </c:pt>
                <c:pt idx="298">
                  <c:v>3.4374999999999998E-4</c:v>
                </c:pt>
                <c:pt idx="299">
                  <c:v>2.1093800000000001E-4</c:v>
                </c:pt>
                <c:pt idx="300" formatCode="0.00E+00">
                  <c:v>7.8100000000000001E-5</c:v>
                </c:pt>
                <c:pt idx="301" formatCode="0.00E+00">
                  <c:v>4.7700000000000001E-5</c:v>
                </c:pt>
                <c:pt idx="302" formatCode="0.00E+00">
                  <c:v>1.8E-5</c:v>
                </c:pt>
                <c:pt idx="303">
                  <c:v>1.61719E-4</c:v>
                </c:pt>
                <c:pt idx="304">
                  <c:v>3.05469E-4</c:v>
                </c:pt>
                <c:pt idx="305">
                  <c:v>4.30469E-4</c:v>
                </c:pt>
                <c:pt idx="306">
                  <c:v>5.5625E-4</c:v>
                </c:pt>
                <c:pt idx="307">
                  <c:v>1.4367200000000001E-3</c:v>
                </c:pt>
                <c:pt idx="308">
                  <c:v>2.3171899999999998E-3</c:v>
                </c:pt>
                <c:pt idx="309">
                  <c:v>4.74063E-3</c:v>
                </c:pt>
                <c:pt idx="310">
                  <c:v>7.1640599999999999E-3</c:v>
                </c:pt>
                <c:pt idx="311">
                  <c:v>8.5062499999999999E-3</c:v>
                </c:pt>
                <c:pt idx="312">
                  <c:v>9.84844E-3</c:v>
                </c:pt>
                <c:pt idx="313">
                  <c:v>7.9257800000000003E-3</c:v>
                </c:pt>
                <c:pt idx="314">
                  <c:v>6.0031299999999998E-3</c:v>
                </c:pt>
                <c:pt idx="315">
                  <c:v>3.6203099999999998E-3</c:v>
                </c:pt>
                <c:pt idx="316">
                  <c:v>1.2375000000000001E-3</c:v>
                </c:pt>
                <c:pt idx="317">
                  <c:v>7.6406300000000005E-4</c:v>
                </c:pt>
                <c:pt idx="318">
                  <c:v>2.9062499999999998E-4</c:v>
                </c:pt>
                <c:pt idx="319">
                  <c:v>2.4531299999999999E-4</c:v>
                </c:pt>
                <c:pt idx="320">
                  <c:v>2.00781E-4</c:v>
                </c:pt>
                <c:pt idx="321">
                  <c:v>3.2421899999999999E-4</c:v>
                </c:pt>
                <c:pt idx="322">
                  <c:v>4.47656E-4</c:v>
                </c:pt>
                <c:pt idx="323">
                  <c:v>4.3750000000000001E-4</c:v>
                </c:pt>
                <c:pt idx="324">
                  <c:v>4.2812500000000001E-4</c:v>
                </c:pt>
                <c:pt idx="325">
                  <c:v>2.6015599999999999E-4</c:v>
                </c:pt>
                <c:pt idx="326" formatCode="0.00E+00">
                  <c:v>9.2999999999999997E-5</c:v>
                </c:pt>
                <c:pt idx="327">
                  <c:v>1.47656E-4</c:v>
                </c:pt>
                <c:pt idx="328">
                  <c:v>2.0312499999999999E-4</c:v>
                </c:pt>
                <c:pt idx="329">
                  <c:v>2.32031E-4</c:v>
                </c:pt>
                <c:pt idx="330">
                  <c:v>2.6171899999999999E-4</c:v>
                </c:pt>
                <c:pt idx="331">
                  <c:v>3.3828100000000001E-4</c:v>
                </c:pt>
                <c:pt idx="332">
                  <c:v>4.1562499999999998E-4</c:v>
                </c:pt>
                <c:pt idx="333">
                  <c:v>3.7265600000000002E-4</c:v>
                </c:pt>
                <c:pt idx="334">
                  <c:v>3.2968800000000002E-4</c:v>
                </c:pt>
                <c:pt idx="335">
                  <c:v>1.9609400000000001E-4</c:v>
                </c:pt>
                <c:pt idx="336" formatCode="0.00E+00">
                  <c:v>6.3299999999999994E-5</c:v>
                </c:pt>
                <c:pt idx="337">
                  <c:v>1.04688E-4</c:v>
                </c:pt>
                <c:pt idx="338">
                  <c:v>1.4687500000000001E-4</c:v>
                </c:pt>
                <c:pt idx="339">
                  <c:v>1.6093699999999999E-4</c:v>
                </c:pt>
                <c:pt idx="340">
                  <c:v>1.75E-4</c:v>
                </c:pt>
                <c:pt idx="341">
                  <c:v>3.8828099999999998E-4</c:v>
                </c:pt>
                <c:pt idx="342">
                  <c:v>6.0156200000000004E-4</c:v>
                </c:pt>
                <c:pt idx="343">
                  <c:v>7.9140600000000003E-4</c:v>
                </c:pt>
                <c:pt idx="344">
                  <c:v>9.8203099999999996E-4</c:v>
                </c:pt>
                <c:pt idx="345">
                  <c:v>9.7421900000000002E-4</c:v>
                </c:pt>
                <c:pt idx="346">
                  <c:v>9.6718800000000001E-4</c:v>
                </c:pt>
                <c:pt idx="347">
                  <c:v>8.52344E-4</c:v>
                </c:pt>
                <c:pt idx="348">
                  <c:v>7.3828100000000003E-4</c:v>
                </c:pt>
                <c:pt idx="349">
                  <c:v>6.0390599999999997E-4</c:v>
                </c:pt>
                <c:pt idx="350">
                  <c:v>4.7031299999999998E-4</c:v>
                </c:pt>
                <c:pt idx="351">
                  <c:v>2.6875E-4</c:v>
                </c:pt>
                <c:pt idx="352" formatCode="0.00E+00">
                  <c:v>6.7199999999999994E-5</c:v>
                </c:pt>
                <c:pt idx="353">
                  <c:v>1.6093699999999999E-4</c:v>
                </c:pt>
                <c:pt idx="354">
                  <c:v>2.5546899999999998E-4</c:v>
                </c:pt>
                <c:pt idx="355">
                  <c:v>1.0445299999999999E-3</c:v>
                </c:pt>
                <c:pt idx="356">
                  <c:v>1.83359E-3</c:v>
                </c:pt>
                <c:pt idx="357">
                  <c:v>3.4937499999999999E-3</c:v>
                </c:pt>
                <c:pt idx="358">
                  <c:v>5.15469E-3</c:v>
                </c:pt>
                <c:pt idx="359">
                  <c:v>5.9296899999999996E-3</c:v>
                </c:pt>
                <c:pt idx="360">
                  <c:v>6.7046900000000001E-3</c:v>
                </c:pt>
                <c:pt idx="361">
                  <c:v>5.3242200000000002E-3</c:v>
                </c:pt>
                <c:pt idx="362">
                  <c:v>3.9445299999999999E-3</c:v>
                </c:pt>
                <c:pt idx="363">
                  <c:v>2.3742199999999998E-3</c:v>
                </c:pt>
                <c:pt idx="364">
                  <c:v>8.04687E-4</c:v>
                </c:pt>
                <c:pt idx="365">
                  <c:v>5.3984400000000004E-4</c:v>
                </c:pt>
                <c:pt idx="366">
                  <c:v>2.7578100000000001E-4</c:v>
                </c:pt>
                <c:pt idx="367">
                  <c:v>2.8359400000000002E-4</c:v>
                </c:pt>
                <c:pt idx="368">
                  <c:v>2.9140600000000002E-4</c:v>
                </c:pt>
                <c:pt idx="369">
                  <c:v>3.5234399999999999E-4</c:v>
                </c:pt>
                <c:pt idx="370">
                  <c:v>4.1328099999999999E-4</c:v>
                </c:pt>
                <c:pt idx="371">
                  <c:v>3.7656300000000001E-4</c:v>
                </c:pt>
                <c:pt idx="372">
                  <c:v>3.3984400000000001E-4</c:v>
                </c:pt>
                <c:pt idx="373">
                  <c:v>2.42969E-4</c:v>
                </c:pt>
                <c:pt idx="374">
                  <c:v>1.4687500000000001E-4</c:v>
                </c:pt>
                <c:pt idx="375">
                  <c:v>1.13281E-4</c:v>
                </c:pt>
                <c:pt idx="376" formatCode="0.00E+00">
                  <c:v>8.0500000000000005E-5</c:v>
                </c:pt>
                <c:pt idx="377">
                  <c:v>1.4531200000000001E-4</c:v>
                </c:pt>
                <c:pt idx="378">
                  <c:v>2.1093800000000001E-4</c:v>
                </c:pt>
                <c:pt idx="379">
                  <c:v>2.4453099999999998E-4</c:v>
                </c:pt>
                <c:pt idx="380">
                  <c:v>2.78125E-4</c:v>
                </c:pt>
                <c:pt idx="381">
                  <c:v>2.3281300000000001E-4</c:v>
                </c:pt>
                <c:pt idx="382">
                  <c:v>1.875E-4</c:v>
                </c:pt>
                <c:pt idx="383">
                  <c:v>2.1406299999999999E-4</c:v>
                </c:pt>
                <c:pt idx="384">
                  <c:v>2.41406E-4</c:v>
                </c:pt>
                <c:pt idx="385">
                  <c:v>2.4687500000000002E-4</c:v>
                </c:pt>
                <c:pt idx="386">
                  <c:v>2.5234399999999999E-4</c:v>
                </c:pt>
                <c:pt idx="387">
                  <c:v>3.14844E-4</c:v>
                </c:pt>
                <c:pt idx="388">
                  <c:v>3.77344E-4</c:v>
                </c:pt>
                <c:pt idx="389">
                  <c:v>5.3515599999999996E-4</c:v>
                </c:pt>
                <c:pt idx="390">
                  <c:v>6.9296899999999999E-4</c:v>
                </c:pt>
                <c:pt idx="391">
                  <c:v>8.2031200000000002E-4</c:v>
                </c:pt>
                <c:pt idx="392">
                  <c:v>9.4765599999999995E-4</c:v>
                </c:pt>
                <c:pt idx="393">
                  <c:v>8.33594E-4</c:v>
                </c:pt>
                <c:pt idx="394">
                  <c:v>7.1953100000000003E-4</c:v>
                </c:pt>
                <c:pt idx="395">
                  <c:v>5.2734400000000001E-4</c:v>
                </c:pt>
                <c:pt idx="396">
                  <c:v>3.3515599999999997E-4</c:v>
                </c:pt>
                <c:pt idx="397">
                  <c:v>2.29688E-4</c:v>
                </c:pt>
                <c:pt idx="398">
                  <c:v>1.25E-4</c:v>
                </c:pt>
                <c:pt idx="399">
                  <c:v>1.2734399999999999E-4</c:v>
                </c:pt>
                <c:pt idx="400">
                  <c:v>1.30469E-4</c:v>
                </c:pt>
                <c:pt idx="401">
                  <c:v>1.9218699999999999E-4</c:v>
                </c:pt>
                <c:pt idx="402">
                  <c:v>2.5390599999999998E-4</c:v>
                </c:pt>
                <c:pt idx="403">
                  <c:v>7.4062499999999996E-4</c:v>
                </c:pt>
                <c:pt idx="404">
                  <c:v>1.22813E-3</c:v>
                </c:pt>
                <c:pt idx="405">
                  <c:v>2.1953099999999998E-3</c:v>
                </c:pt>
                <c:pt idx="406">
                  <c:v>3.1632800000000001E-3</c:v>
                </c:pt>
                <c:pt idx="407">
                  <c:v>3.58984E-3</c:v>
                </c:pt>
                <c:pt idx="408">
                  <c:v>4.0164099999999998E-3</c:v>
                </c:pt>
                <c:pt idx="409">
                  <c:v>3.1226600000000002E-3</c:v>
                </c:pt>
                <c:pt idx="410">
                  <c:v>2.2296899999999999E-3</c:v>
                </c:pt>
                <c:pt idx="411">
                  <c:v>1.3117199999999999E-3</c:v>
                </c:pt>
                <c:pt idx="412">
                  <c:v>3.9453099999999999E-4</c:v>
                </c:pt>
                <c:pt idx="413">
                  <c:v>2.375E-4</c:v>
                </c:pt>
                <c:pt idx="414" formatCode="0.00E+00">
                  <c:v>8.1299999999999997E-5</c:v>
                </c:pt>
                <c:pt idx="415">
                  <c:v>1.2265600000000001E-4</c:v>
                </c:pt>
                <c:pt idx="416">
                  <c:v>1.6406299999999999E-4</c:v>
                </c:pt>
                <c:pt idx="417">
                  <c:v>1.3124999999999999E-4</c:v>
                </c:pt>
                <c:pt idx="418" formatCode="0.00E+00">
                  <c:v>9.8400000000000007E-5</c:v>
                </c:pt>
                <c:pt idx="419">
                  <c:v>1.3906300000000001E-4</c:v>
                </c:pt>
                <c:pt idx="420">
                  <c:v>1.80469E-4</c:v>
                </c:pt>
                <c:pt idx="421">
                  <c:v>1.5937500000000001E-4</c:v>
                </c:pt>
                <c:pt idx="422">
                  <c:v>1.38281E-4</c:v>
                </c:pt>
                <c:pt idx="423">
                  <c:v>1.25E-4</c:v>
                </c:pt>
                <c:pt idx="424">
                  <c:v>1.1171900000000001E-4</c:v>
                </c:pt>
                <c:pt idx="425">
                  <c:v>1.73437E-4</c:v>
                </c:pt>
                <c:pt idx="426">
                  <c:v>2.3515600000000001E-4</c:v>
                </c:pt>
                <c:pt idx="427">
                  <c:v>2.8906299999999999E-4</c:v>
                </c:pt>
                <c:pt idx="428">
                  <c:v>3.4296899999999999E-4</c:v>
                </c:pt>
                <c:pt idx="429">
                  <c:v>2.6953099999999999E-4</c:v>
                </c:pt>
                <c:pt idx="430">
                  <c:v>1.96875E-4</c:v>
                </c:pt>
                <c:pt idx="431">
                  <c:v>1.4296900000000001E-4</c:v>
                </c:pt>
                <c:pt idx="432" formatCode="0.00E+00">
                  <c:v>8.9099999999999997E-5</c:v>
                </c:pt>
                <c:pt idx="433">
                  <c:v>1.61719E-4</c:v>
                </c:pt>
                <c:pt idx="434">
                  <c:v>2.3515600000000001E-4</c:v>
                </c:pt>
                <c:pt idx="435">
                  <c:v>1.67188E-4</c:v>
                </c:pt>
                <c:pt idx="436" formatCode="0.00E+00">
                  <c:v>9.9199999999999999E-5</c:v>
                </c:pt>
                <c:pt idx="437">
                  <c:v>3.2109400000000001E-4</c:v>
                </c:pt>
                <c:pt idx="438">
                  <c:v>5.4296900000000003E-4</c:v>
                </c:pt>
                <c:pt idx="439">
                  <c:v>7.2265600000000001E-4</c:v>
                </c:pt>
                <c:pt idx="440">
                  <c:v>9.0312499999999996E-4</c:v>
                </c:pt>
                <c:pt idx="441">
                  <c:v>7.9218799999999999E-4</c:v>
                </c:pt>
                <c:pt idx="442">
                  <c:v>6.8125E-4</c:v>
                </c:pt>
                <c:pt idx="443">
                  <c:v>6.6328100000000005E-4</c:v>
                </c:pt>
                <c:pt idx="444">
                  <c:v>6.4609400000000005E-4</c:v>
                </c:pt>
                <c:pt idx="445">
                  <c:v>6.1796900000000001E-4</c:v>
                </c:pt>
                <c:pt idx="446">
                  <c:v>5.90625E-4</c:v>
                </c:pt>
                <c:pt idx="447">
                  <c:v>4.2265599999999999E-4</c:v>
                </c:pt>
                <c:pt idx="448">
                  <c:v>2.5546899999999998E-4</c:v>
                </c:pt>
                <c:pt idx="449">
                  <c:v>2.2187500000000001E-4</c:v>
                </c:pt>
                <c:pt idx="450">
                  <c:v>1.8906199999999999E-4</c:v>
                </c:pt>
                <c:pt idx="451">
                  <c:v>6.0625000000000002E-4</c:v>
                </c:pt>
                <c:pt idx="452">
                  <c:v>1.0242199999999999E-3</c:v>
                </c:pt>
                <c:pt idx="453">
                  <c:v>1.9796900000000001E-3</c:v>
                </c:pt>
                <c:pt idx="454">
                  <c:v>2.9359400000000002E-3</c:v>
                </c:pt>
                <c:pt idx="455">
                  <c:v>3.4187499999999999E-3</c:v>
                </c:pt>
                <c:pt idx="456">
                  <c:v>3.9023399999999998E-3</c:v>
                </c:pt>
                <c:pt idx="457">
                  <c:v>3.14219E-3</c:v>
                </c:pt>
                <c:pt idx="458">
                  <c:v>2.38281E-3</c:v>
                </c:pt>
                <c:pt idx="459">
                  <c:v>1.56875E-3</c:v>
                </c:pt>
                <c:pt idx="460">
                  <c:v>7.54688E-4</c:v>
                </c:pt>
                <c:pt idx="461">
                  <c:v>5.3046899999999999E-4</c:v>
                </c:pt>
                <c:pt idx="462">
                  <c:v>3.0703099999999998E-4</c:v>
                </c:pt>
                <c:pt idx="463">
                  <c:v>1.8281300000000001E-4</c:v>
                </c:pt>
                <c:pt idx="464" formatCode="0.00E+00">
                  <c:v>5.94E-5</c:v>
                </c:pt>
                <c:pt idx="465">
                  <c:v>2.10156E-4</c:v>
                </c:pt>
                <c:pt idx="466">
                  <c:v>3.6171899999999998E-4</c:v>
                </c:pt>
                <c:pt idx="467">
                  <c:v>3.3671900000000003E-4</c:v>
                </c:pt>
                <c:pt idx="468">
                  <c:v>3.1171900000000002E-4</c:v>
                </c:pt>
                <c:pt idx="469">
                  <c:v>1.96875E-4</c:v>
                </c:pt>
                <c:pt idx="470" formatCode="0.00E+00">
                  <c:v>8.2799999999999993E-5</c:v>
                </c:pt>
                <c:pt idx="471">
                  <c:v>1.5468799999999999E-4</c:v>
                </c:pt>
                <c:pt idx="472">
                  <c:v>2.2656299999999999E-4</c:v>
                </c:pt>
                <c:pt idx="473">
                  <c:v>2.6562500000000002E-4</c:v>
                </c:pt>
                <c:pt idx="474">
                  <c:v>3.05469E-4</c:v>
                </c:pt>
                <c:pt idx="475">
                  <c:v>3.3671900000000003E-4</c:v>
                </c:pt>
                <c:pt idx="476">
                  <c:v>3.6874999999999999E-4</c:v>
                </c:pt>
                <c:pt idx="477">
                  <c:v>2.9375000000000001E-4</c:v>
                </c:pt>
                <c:pt idx="478">
                  <c:v>2.1875E-4</c:v>
                </c:pt>
                <c:pt idx="479">
                  <c:v>1.34375E-4</c:v>
                </c:pt>
                <c:pt idx="480" formatCode="0.00E+00">
                  <c:v>5.0000000000000002E-5</c:v>
                </c:pt>
                <c:pt idx="481">
                  <c:v>1.14844E-4</c:v>
                </c:pt>
                <c:pt idx="482">
                  <c:v>1.80469E-4</c:v>
                </c:pt>
                <c:pt idx="483">
                  <c:v>1.6484400000000001E-4</c:v>
                </c:pt>
                <c:pt idx="484">
                  <c:v>1.49219E-4</c:v>
                </c:pt>
                <c:pt idx="485">
                  <c:v>4.3750000000000001E-4</c:v>
                </c:pt>
                <c:pt idx="486">
                  <c:v>7.2656200000000004E-4</c:v>
                </c:pt>
                <c:pt idx="487">
                  <c:v>8.9609399999999995E-4</c:v>
                </c:pt>
                <c:pt idx="488">
                  <c:v>1.0656299999999999E-3</c:v>
                </c:pt>
                <c:pt idx="489">
                  <c:v>9.1718799999999999E-4</c:v>
                </c:pt>
                <c:pt idx="490">
                  <c:v>7.6875000000000001E-4</c:v>
                </c:pt>
                <c:pt idx="491">
                  <c:v>5.9765600000000001E-4</c:v>
                </c:pt>
                <c:pt idx="492">
                  <c:v>4.2734400000000002E-4</c:v>
                </c:pt>
                <c:pt idx="493">
                  <c:v>3.3750000000000002E-4</c:v>
                </c:pt>
                <c:pt idx="494">
                  <c:v>2.4843800000000002E-4</c:v>
                </c:pt>
                <c:pt idx="495">
                  <c:v>1.88281E-4</c:v>
                </c:pt>
                <c:pt idx="496">
                  <c:v>1.28906E-4</c:v>
                </c:pt>
                <c:pt idx="497">
                  <c:v>2.6249999999999998E-4</c:v>
                </c:pt>
                <c:pt idx="498">
                  <c:v>3.9609399999999999E-4</c:v>
                </c:pt>
                <c:pt idx="499">
                  <c:v>8.3828099999999997E-4</c:v>
                </c:pt>
                <c:pt idx="500">
                  <c:v>1.2804699999999999E-3</c:v>
                </c:pt>
                <c:pt idx="501">
                  <c:v>2.2953100000000001E-3</c:v>
                </c:pt>
                <c:pt idx="502">
                  <c:v>3.3109400000000001E-3</c:v>
                </c:pt>
                <c:pt idx="503">
                  <c:v>3.8351599999999998E-3</c:v>
                </c:pt>
                <c:pt idx="504">
                  <c:v>4.3593800000000004E-3</c:v>
                </c:pt>
                <c:pt idx="505">
                  <c:v>3.5085899999999998E-3</c:v>
                </c:pt>
                <c:pt idx="506">
                  <c:v>2.6585900000000002E-3</c:v>
                </c:pt>
                <c:pt idx="507">
                  <c:v>1.65625E-3</c:v>
                </c:pt>
                <c:pt idx="508">
                  <c:v>6.5468799999999995E-4</c:v>
                </c:pt>
                <c:pt idx="509">
                  <c:v>3.5937499999999999E-4</c:v>
                </c:pt>
                <c:pt idx="510" formatCode="0.00E+00">
                  <c:v>6.41E-5</c:v>
                </c:pt>
                <c:pt idx="511">
                  <c:v>2.1328100000000001E-4</c:v>
                </c:pt>
                <c:pt idx="512">
                  <c:v>3.6249999999999998E-4</c:v>
                </c:pt>
                <c:pt idx="513">
                  <c:v>3.9218800000000002E-4</c:v>
                </c:pt>
                <c:pt idx="514">
                  <c:v>4.2265599999999999E-4</c:v>
                </c:pt>
                <c:pt idx="515">
                  <c:v>3.1875000000000002E-4</c:v>
                </c:pt>
                <c:pt idx="516">
                  <c:v>2.1484400000000001E-4</c:v>
                </c:pt>
                <c:pt idx="517">
                  <c:v>1.3281299999999999E-4</c:v>
                </c:pt>
                <c:pt idx="518" formatCode="0.00E+00">
                  <c:v>5.0800000000000002E-5</c:v>
                </c:pt>
                <c:pt idx="519">
                  <c:v>1.08594E-4</c:v>
                </c:pt>
                <c:pt idx="520">
                  <c:v>1.6640599999999999E-4</c:v>
                </c:pt>
                <c:pt idx="521">
                  <c:v>2.6171899999999999E-4</c:v>
                </c:pt>
                <c:pt idx="522">
                  <c:v>3.57031E-4</c:v>
                </c:pt>
                <c:pt idx="523">
                  <c:v>3.7187500000000003E-4</c:v>
                </c:pt>
                <c:pt idx="524">
                  <c:v>3.86719E-4</c:v>
                </c:pt>
                <c:pt idx="525">
                  <c:v>2.8281299999999998E-4</c:v>
                </c:pt>
                <c:pt idx="526">
                  <c:v>1.78906E-4</c:v>
                </c:pt>
                <c:pt idx="527">
                  <c:v>1.1015599999999999E-4</c:v>
                </c:pt>
                <c:pt idx="528" formatCode="0.00E+00">
                  <c:v>4.1399999999999997E-5</c:v>
                </c:pt>
                <c:pt idx="529" formatCode="0.00E+00">
                  <c:v>4.2200000000000003E-5</c:v>
                </c:pt>
                <c:pt idx="530" formatCode="0.00E+00">
                  <c:v>4.3800000000000001E-5</c:v>
                </c:pt>
                <c:pt idx="531">
                  <c:v>1.2343799999999999E-4</c:v>
                </c:pt>
                <c:pt idx="532">
                  <c:v>2.0312499999999999E-4</c:v>
                </c:pt>
                <c:pt idx="533">
                  <c:v>5.4453100000000001E-4</c:v>
                </c:pt>
                <c:pt idx="534">
                  <c:v>8.8593799999999996E-4</c:v>
                </c:pt>
                <c:pt idx="535">
                  <c:v>1.1742199999999999E-3</c:v>
                </c:pt>
                <c:pt idx="536">
                  <c:v>1.46328E-3</c:v>
                </c:pt>
                <c:pt idx="537">
                  <c:v>1.2554700000000001E-3</c:v>
                </c:pt>
                <c:pt idx="538">
                  <c:v>1.0484400000000001E-3</c:v>
                </c:pt>
                <c:pt idx="539">
                  <c:v>6.7343800000000005E-4</c:v>
                </c:pt>
                <c:pt idx="540">
                  <c:v>2.9843799999999999E-4</c:v>
                </c:pt>
                <c:pt idx="541">
                  <c:v>2.3281300000000001E-4</c:v>
                </c:pt>
                <c:pt idx="542">
                  <c:v>1.67188E-4</c:v>
                </c:pt>
                <c:pt idx="543">
                  <c:v>2.6953099999999999E-4</c:v>
                </c:pt>
                <c:pt idx="544">
                  <c:v>3.7265600000000002E-4</c:v>
                </c:pt>
                <c:pt idx="545">
                  <c:v>4.4218700000000003E-4</c:v>
                </c:pt>
                <c:pt idx="546">
                  <c:v>5.1250000000000004E-4</c:v>
                </c:pt>
                <c:pt idx="547">
                  <c:v>8.7656300000000002E-4</c:v>
                </c:pt>
                <c:pt idx="548">
                  <c:v>1.2406299999999999E-3</c:v>
                </c:pt>
                <c:pt idx="549">
                  <c:v>2.14453E-3</c:v>
                </c:pt>
                <c:pt idx="550">
                  <c:v>3.0492200000000001E-3</c:v>
                </c:pt>
                <c:pt idx="551">
                  <c:v>3.5296899999999998E-3</c:v>
                </c:pt>
                <c:pt idx="552">
                  <c:v>4.0101599999999996E-3</c:v>
                </c:pt>
                <c:pt idx="553">
                  <c:v>3.2398399999999999E-3</c:v>
                </c:pt>
                <c:pt idx="554">
                  <c:v>2.4695300000000002E-3</c:v>
                </c:pt>
                <c:pt idx="555">
                  <c:v>1.5765600000000001E-3</c:v>
                </c:pt>
                <c:pt idx="556">
                  <c:v>6.8359400000000004E-4</c:v>
                </c:pt>
                <c:pt idx="557">
                  <c:v>4.4140599999999998E-4</c:v>
                </c:pt>
                <c:pt idx="558">
                  <c:v>1.9921899999999999E-4</c:v>
                </c:pt>
                <c:pt idx="559">
                  <c:v>1.3671899999999999E-4</c:v>
                </c:pt>
                <c:pt idx="560" formatCode="0.00E+00">
                  <c:v>7.4200000000000001E-5</c:v>
                </c:pt>
                <c:pt idx="561" formatCode="0.00E+00">
                  <c:v>7.1099999999999994E-5</c:v>
                </c:pt>
                <c:pt idx="562" formatCode="0.00E+00">
                  <c:v>6.7999999999999999E-5</c:v>
                </c:pt>
                <c:pt idx="563" formatCode="0.00E+00">
                  <c:v>7.2700000000000005E-5</c:v>
                </c:pt>
                <c:pt idx="564" formatCode="0.00E+00">
                  <c:v>7.7299999999999995E-5</c:v>
                </c:pt>
                <c:pt idx="565">
                  <c:v>1.4375E-4</c:v>
                </c:pt>
                <c:pt idx="566">
                  <c:v>2.1093800000000001E-4</c:v>
                </c:pt>
                <c:pt idx="567">
                  <c:v>2.5546899999999998E-4</c:v>
                </c:pt>
                <c:pt idx="568">
                  <c:v>2.9999999999999997E-4</c:v>
                </c:pt>
                <c:pt idx="569">
                  <c:v>3.6953099999999998E-4</c:v>
                </c:pt>
                <c:pt idx="570">
                  <c:v>4.3906300000000001E-4</c:v>
                </c:pt>
                <c:pt idx="571">
                  <c:v>4.92969E-4</c:v>
                </c:pt>
                <c:pt idx="572">
                  <c:v>5.4687500000000005E-4</c:v>
                </c:pt>
                <c:pt idx="573">
                  <c:v>5.1796899999999996E-4</c:v>
                </c:pt>
                <c:pt idx="574">
                  <c:v>4.8984400000000002E-4</c:v>
                </c:pt>
                <c:pt idx="575">
                  <c:v>4.30469E-4</c:v>
                </c:pt>
                <c:pt idx="576">
                  <c:v>3.7187500000000003E-4</c:v>
                </c:pt>
                <c:pt idx="577">
                  <c:v>2.9218799999999997E-4</c:v>
                </c:pt>
                <c:pt idx="578">
                  <c:v>2.1328100000000001E-4</c:v>
                </c:pt>
                <c:pt idx="579">
                  <c:v>2.5625000000000002E-4</c:v>
                </c:pt>
                <c:pt idx="580">
                  <c:v>2.9921899999999998E-4</c:v>
                </c:pt>
                <c:pt idx="581">
                  <c:v>5.6562500000000005E-4</c:v>
                </c:pt>
                <c:pt idx="582">
                  <c:v>8.3281299999999996E-4</c:v>
                </c:pt>
                <c:pt idx="583">
                  <c:v>1.1156300000000001E-3</c:v>
                </c:pt>
                <c:pt idx="584">
                  <c:v>1.3992200000000001E-3</c:v>
                </c:pt>
                <c:pt idx="585">
                  <c:v>1.24687E-3</c:v>
                </c:pt>
                <c:pt idx="586">
                  <c:v>1.0953099999999999E-3</c:v>
                </c:pt>
                <c:pt idx="587">
                  <c:v>7.08594E-4</c:v>
                </c:pt>
                <c:pt idx="588">
                  <c:v>3.22656E-4</c:v>
                </c:pt>
                <c:pt idx="589">
                  <c:v>3.14844E-4</c:v>
                </c:pt>
                <c:pt idx="590">
                  <c:v>3.0703099999999998E-4</c:v>
                </c:pt>
                <c:pt idx="591">
                  <c:v>3.6718800000000001E-4</c:v>
                </c:pt>
                <c:pt idx="592">
                  <c:v>4.2734400000000002E-4</c:v>
                </c:pt>
                <c:pt idx="593">
                  <c:v>4.0078100000000001E-4</c:v>
                </c:pt>
                <c:pt idx="594">
                  <c:v>3.7500000000000001E-4</c:v>
                </c:pt>
                <c:pt idx="595">
                  <c:v>7.0078100000000004E-4</c:v>
                </c:pt>
                <c:pt idx="596">
                  <c:v>1.0265599999999999E-3</c:v>
                </c:pt>
                <c:pt idx="597">
                  <c:v>1.83672E-3</c:v>
                </c:pt>
                <c:pt idx="598">
                  <c:v>2.64766E-3</c:v>
                </c:pt>
                <c:pt idx="599">
                  <c:v>3.1382799999999998E-3</c:v>
                </c:pt>
                <c:pt idx="600">
                  <c:v>3.6289099999999999E-3</c:v>
                </c:pt>
                <c:pt idx="601">
                  <c:v>2.9375E-3</c:v>
                </c:pt>
                <c:pt idx="602">
                  <c:v>2.2468800000000001E-3</c:v>
                </c:pt>
                <c:pt idx="603">
                  <c:v>1.40234E-3</c:v>
                </c:pt>
                <c:pt idx="604">
                  <c:v>5.5859400000000004E-4</c:v>
                </c:pt>
                <c:pt idx="605">
                  <c:v>3.4374999999999998E-4</c:v>
                </c:pt>
                <c:pt idx="606">
                  <c:v>1.28906E-4</c:v>
                </c:pt>
                <c:pt idx="607">
                  <c:v>1.5625E-4</c:v>
                </c:pt>
                <c:pt idx="608">
                  <c:v>1.83594E-4</c:v>
                </c:pt>
                <c:pt idx="609">
                  <c:v>2.00781E-4</c:v>
                </c:pt>
                <c:pt idx="610">
                  <c:v>2.1796900000000001E-4</c:v>
                </c:pt>
                <c:pt idx="611">
                  <c:v>1.52344E-4</c:v>
                </c:pt>
                <c:pt idx="612" formatCode="0.00E+00">
                  <c:v>8.7499999999999999E-5</c:v>
                </c:pt>
                <c:pt idx="613" formatCode="0.00E+00">
                  <c:v>6.1699999999999995E-5</c:v>
                </c:pt>
                <c:pt idx="614" formatCode="0.00E+00">
                  <c:v>3.5899999999999998E-5</c:v>
                </c:pt>
                <c:pt idx="615" formatCode="0.00E+00">
                  <c:v>5.1600000000000001E-5</c:v>
                </c:pt>
                <c:pt idx="616" formatCode="0.00E+00">
                  <c:v>6.7999999999999999E-5</c:v>
                </c:pt>
                <c:pt idx="617" formatCode="0.00E+00">
                  <c:v>5.94E-5</c:v>
                </c:pt>
                <c:pt idx="618" formatCode="0.00E+00">
                  <c:v>5.0800000000000002E-5</c:v>
                </c:pt>
                <c:pt idx="619" formatCode="0.00E+00">
                  <c:v>7.2700000000000005E-5</c:v>
                </c:pt>
                <c:pt idx="620" formatCode="0.00E+00">
                  <c:v>9.4500000000000007E-5</c:v>
                </c:pt>
                <c:pt idx="621">
                  <c:v>1.60156E-4</c:v>
                </c:pt>
                <c:pt idx="622">
                  <c:v>2.2578100000000001E-4</c:v>
                </c:pt>
                <c:pt idx="623">
                  <c:v>2.8203100000000002E-4</c:v>
                </c:pt>
                <c:pt idx="624">
                  <c:v>3.3828100000000001E-4</c:v>
                </c:pt>
                <c:pt idx="625">
                  <c:v>3.0703099999999998E-4</c:v>
                </c:pt>
                <c:pt idx="626">
                  <c:v>2.7578100000000001E-4</c:v>
                </c:pt>
                <c:pt idx="627">
                  <c:v>2.6718800000000002E-4</c:v>
                </c:pt>
                <c:pt idx="628">
                  <c:v>2.59375E-4</c:v>
                </c:pt>
                <c:pt idx="629">
                  <c:v>4.6953099999999997E-4</c:v>
                </c:pt>
                <c:pt idx="630">
                  <c:v>6.79687E-4</c:v>
                </c:pt>
                <c:pt idx="631">
                  <c:v>9.4218800000000005E-4</c:v>
                </c:pt>
                <c:pt idx="632">
                  <c:v>1.20469E-3</c:v>
                </c:pt>
                <c:pt idx="633">
                  <c:v>1.02188E-3</c:v>
                </c:pt>
                <c:pt idx="634">
                  <c:v>8.3984399999999996E-4</c:v>
                </c:pt>
                <c:pt idx="635">
                  <c:v>4.8593799999999999E-4</c:v>
                </c:pt>
                <c:pt idx="636">
                  <c:v>1.3203100000000001E-4</c:v>
                </c:pt>
                <c:pt idx="637">
                  <c:v>3.4296899999999999E-4</c:v>
                </c:pt>
                <c:pt idx="638">
                  <c:v>5.54687E-4</c:v>
                </c:pt>
                <c:pt idx="639">
                  <c:v>5.3359399999999997E-4</c:v>
                </c:pt>
                <c:pt idx="640">
                  <c:v>5.1250000000000004E-4</c:v>
                </c:pt>
                <c:pt idx="641">
                  <c:v>3.9687499999999998E-4</c:v>
                </c:pt>
                <c:pt idx="642">
                  <c:v>2.8203100000000002E-4</c:v>
                </c:pt>
                <c:pt idx="643">
                  <c:v>6.9921899999999995E-4</c:v>
                </c:pt>
                <c:pt idx="644">
                  <c:v>1.1171899999999999E-3</c:v>
                </c:pt>
                <c:pt idx="645">
                  <c:v>2.1093800000000001E-3</c:v>
                </c:pt>
                <c:pt idx="646">
                  <c:v>3.1015600000000002E-3</c:v>
                </c:pt>
                <c:pt idx="647">
                  <c:v>3.7109399999999998E-3</c:v>
                </c:pt>
                <c:pt idx="648">
                  <c:v>4.3203099999999999E-3</c:v>
                </c:pt>
                <c:pt idx="649">
                  <c:v>3.5882800000000001E-3</c:v>
                </c:pt>
                <c:pt idx="650">
                  <c:v>2.85703E-3</c:v>
                </c:pt>
                <c:pt idx="651">
                  <c:v>1.94297E-3</c:v>
                </c:pt>
                <c:pt idx="652">
                  <c:v>1.02969E-3</c:v>
                </c:pt>
                <c:pt idx="653">
                  <c:v>6.6640600000000003E-4</c:v>
                </c:pt>
                <c:pt idx="654">
                  <c:v>3.03906E-4</c:v>
                </c:pt>
                <c:pt idx="655">
                  <c:v>1.8984399999999999E-4</c:v>
                </c:pt>
                <c:pt idx="656" formatCode="0.00E+00">
                  <c:v>7.5799999999999999E-5</c:v>
                </c:pt>
                <c:pt idx="657" formatCode="0.00E+00">
                  <c:v>9.7700000000000003E-5</c:v>
                </c:pt>
                <c:pt idx="658">
                  <c:v>1.20313E-4</c:v>
                </c:pt>
                <c:pt idx="659">
                  <c:v>1.4375E-4</c:v>
                </c:pt>
                <c:pt idx="660">
                  <c:v>1.67188E-4</c:v>
                </c:pt>
                <c:pt idx="661">
                  <c:v>2.375E-4</c:v>
                </c:pt>
                <c:pt idx="662">
                  <c:v>3.0859399999999998E-4</c:v>
                </c:pt>
                <c:pt idx="663">
                  <c:v>2.8203100000000002E-4</c:v>
                </c:pt>
                <c:pt idx="664">
                  <c:v>2.5625000000000002E-4</c:v>
                </c:pt>
                <c:pt idx="665">
                  <c:v>2.7890599999999999E-4</c:v>
                </c:pt>
                <c:pt idx="666">
                  <c:v>3.0156200000000001E-4</c:v>
                </c:pt>
                <c:pt idx="667">
                  <c:v>3.1015600000000002E-4</c:v>
                </c:pt>
                <c:pt idx="668">
                  <c:v>3.1875000000000002E-4</c:v>
                </c:pt>
                <c:pt idx="669">
                  <c:v>3.3984400000000001E-4</c:v>
                </c:pt>
                <c:pt idx="670">
                  <c:v>3.6171899999999998E-4</c:v>
                </c:pt>
                <c:pt idx="671">
                  <c:v>3.9218800000000002E-4</c:v>
                </c:pt>
                <c:pt idx="672">
                  <c:v>4.2343799999999999E-4</c:v>
                </c:pt>
                <c:pt idx="673">
                  <c:v>3.5546900000000002E-4</c:v>
                </c:pt>
                <c:pt idx="674">
                  <c:v>2.8828099999999999E-4</c:v>
                </c:pt>
                <c:pt idx="675">
                  <c:v>2.0156300000000001E-4</c:v>
                </c:pt>
                <c:pt idx="676">
                  <c:v>1.14844E-4</c:v>
                </c:pt>
                <c:pt idx="677">
                  <c:v>3.3437499999999998E-4</c:v>
                </c:pt>
                <c:pt idx="678">
                  <c:v>5.54687E-4</c:v>
                </c:pt>
                <c:pt idx="679">
                  <c:v>7.5624999999999998E-4</c:v>
                </c:pt>
                <c:pt idx="680">
                  <c:v>9.58594E-4</c:v>
                </c:pt>
                <c:pt idx="681">
                  <c:v>8.6796900000000001E-4</c:v>
                </c:pt>
                <c:pt idx="682">
                  <c:v>7.7734400000000002E-4</c:v>
                </c:pt>
                <c:pt idx="683">
                  <c:v>4.8749999999999998E-4</c:v>
                </c:pt>
                <c:pt idx="684">
                  <c:v>1.98438E-4</c:v>
                </c:pt>
                <c:pt idx="685">
                  <c:v>1.75E-4</c:v>
                </c:pt>
                <c:pt idx="686">
                  <c:v>1.52344E-4</c:v>
                </c:pt>
                <c:pt idx="687">
                  <c:v>2.2109399999999999E-4</c:v>
                </c:pt>
                <c:pt idx="688">
                  <c:v>2.8984399999999998E-4</c:v>
                </c:pt>
                <c:pt idx="689">
                  <c:v>3.3437499999999998E-4</c:v>
                </c:pt>
                <c:pt idx="690">
                  <c:v>3.7890599999999998E-4</c:v>
                </c:pt>
                <c:pt idx="691">
                  <c:v>7.8359399999999998E-4</c:v>
                </c:pt>
                <c:pt idx="692">
                  <c:v>1.18906E-3</c:v>
                </c:pt>
                <c:pt idx="693">
                  <c:v>2.2601600000000002E-3</c:v>
                </c:pt>
                <c:pt idx="694">
                  <c:v>3.3320300000000001E-3</c:v>
                </c:pt>
                <c:pt idx="695">
                  <c:v>3.85937E-3</c:v>
                </c:pt>
                <c:pt idx="696">
                  <c:v>4.3867200000000002E-3</c:v>
                </c:pt>
                <c:pt idx="697">
                  <c:v>3.5531299999999998E-3</c:v>
                </c:pt>
                <c:pt idx="698">
                  <c:v>2.7203100000000001E-3</c:v>
                </c:pt>
                <c:pt idx="699">
                  <c:v>1.82734E-3</c:v>
                </c:pt>
                <c:pt idx="700">
                  <c:v>9.3515600000000003E-4</c:v>
                </c:pt>
                <c:pt idx="701">
                  <c:v>7.0078100000000004E-4</c:v>
                </c:pt>
                <c:pt idx="702">
                  <c:v>4.67188E-4</c:v>
                </c:pt>
                <c:pt idx="703">
                  <c:v>3.67969E-4</c:v>
                </c:pt>
                <c:pt idx="704">
                  <c:v>2.6953099999999999E-4</c:v>
                </c:pt>
                <c:pt idx="705">
                  <c:v>2.5390599999999998E-4</c:v>
                </c:pt>
                <c:pt idx="706">
                  <c:v>2.3828099999999999E-4</c:v>
                </c:pt>
                <c:pt idx="707">
                  <c:v>1.7265600000000001E-4</c:v>
                </c:pt>
                <c:pt idx="708">
                  <c:v>1.0781300000000001E-4</c:v>
                </c:pt>
                <c:pt idx="709">
                  <c:v>2.1875E-4</c:v>
                </c:pt>
                <c:pt idx="710">
                  <c:v>3.2968800000000002E-4</c:v>
                </c:pt>
                <c:pt idx="711">
                  <c:v>3.1875000000000002E-4</c:v>
                </c:pt>
                <c:pt idx="712">
                  <c:v>3.0859399999999998E-4</c:v>
                </c:pt>
                <c:pt idx="713">
                  <c:v>3.2578099999999998E-4</c:v>
                </c:pt>
                <c:pt idx="714">
                  <c:v>3.4374999999999998E-4</c:v>
                </c:pt>
                <c:pt idx="715">
                  <c:v>3.8437500000000001E-4</c:v>
                </c:pt>
                <c:pt idx="716">
                  <c:v>4.2499999999999998E-4</c:v>
                </c:pt>
                <c:pt idx="717">
                  <c:v>4.3671900000000002E-4</c:v>
                </c:pt>
                <c:pt idx="718">
                  <c:v>4.4843800000000001E-4</c:v>
                </c:pt>
                <c:pt idx="719">
                  <c:v>3.8906299999999998E-4</c:v>
                </c:pt>
                <c:pt idx="720">
                  <c:v>3.2968800000000002E-4</c:v>
                </c:pt>
                <c:pt idx="721">
                  <c:v>2.4531299999999999E-4</c:v>
                </c:pt>
                <c:pt idx="722">
                  <c:v>1.61719E-4</c:v>
                </c:pt>
                <c:pt idx="723">
                  <c:v>2.4374999999999999E-4</c:v>
                </c:pt>
                <c:pt idx="724">
                  <c:v>3.2578099999999998E-4</c:v>
                </c:pt>
                <c:pt idx="725">
                  <c:v>6.4999999999999997E-4</c:v>
                </c:pt>
                <c:pt idx="726">
                  <c:v>9.7421900000000002E-4</c:v>
                </c:pt>
                <c:pt idx="727">
                  <c:v>1.27031E-3</c:v>
                </c:pt>
                <c:pt idx="728">
                  <c:v>1.5664100000000001E-3</c:v>
                </c:pt>
                <c:pt idx="729">
                  <c:v>1.3625E-3</c:v>
                </c:pt>
                <c:pt idx="730">
                  <c:v>1.1585899999999999E-3</c:v>
                </c:pt>
                <c:pt idx="731">
                  <c:v>7.5000000000000002E-4</c:v>
                </c:pt>
                <c:pt idx="732">
                  <c:v>3.4140599999999999E-4</c:v>
                </c:pt>
                <c:pt idx="733">
                  <c:v>2.0937500000000001E-4</c:v>
                </c:pt>
                <c:pt idx="734" formatCode="0.00E+00">
                  <c:v>7.8100000000000001E-5</c:v>
                </c:pt>
                <c:pt idx="735" formatCode="0.00E+00">
                  <c:v>7.4200000000000001E-5</c:v>
                </c:pt>
                <c:pt idx="736" formatCode="0.00E+00">
                  <c:v>7.1099999999999994E-5</c:v>
                </c:pt>
                <c:pt idx="737">
                  <c:v>1.19531E-4</c:v>
                </c:pt>
                <c:pt idx="738">
                  <c:v>1.6796899999999999E-4</c:v>
                </c:pt>
                <c:pt idx="739">
                  <c:v>5.4453100000000001E-4</c:v>
                </c:pt>
                <c:pt idx="740">
                  <c:v>9.2109400000000001E-4</c:v>
                </c:pt>
                <c:pt idx="741">
                  <c:v>1.9124999999999999E-3</c:v>
                </c:pt>
                <c:pt idx="742">
                  <c:v>2.9046900000000001E-3</c:v>
                </c:pt>
                <c:pt idx="743">
                  <c:v>3.4421899999999999E-3</c:v>
                </c:pt>
                <c:pt idx="744">
                  <c:v>3.9796900000000001E-3</c:v>
                </c:pt>
                <c:pt idx="745">
                  <c:v>3.33359E-3</c:v>
                </c:pt>
                <c:pt idx="746">
                  <c:v>2.6882799999999999E-3</c:v>
                </c:pt>
                <c:pt idx="747">
                  <c:v>1.8929699999999999E-3</c:v>
                </c:pt>
                <c:pt idx="748">
                  <c:v>1.09844E-3</c:v>
                </c:pt>
                <c:pt idx="749">
                  <c:v>7.3046899999999998E-4</c:v>
                </c:pt>
                <c:pt idx="750">
                  <c:v>3.6328100000000002E-4</c:v>
                </c:pt>
                <c:pt idx="751">
                  <c:v>2.0000000000000001E-4</c:v>
                </c:pt>
                <c:pt idx="752" formatCode="0.00E+00">
                  <c:v>3.6699999999999998E-5</c:v>
                </c:pt>
                <c:pt idx="753" formatCode="0.00E+00">
                  <c:v>4.3800000000000001E-5</c:v>
                </c:pt>
                <c:pt idx="754" formatCode="0.00E+00">
                  <c:v>5.1600000000000001E-5</c:v>
                </c:pt>
                <c:pt idx="755">
                  <c:v>1.19531E-4</c:v>
                </c:pt>
                <c:pt idx="756">
                  <c:v>1.875E-4</c:v>
                </c:pt>
                <c:pt idx="757">
                  <c:v>2.4765600000000002E-4</c:v>
                </c:pt>
                <c:pt idx="758">
                  <c:v>3.0781299999999999E-4</c:v>
                </c:pt>
                <c:pt idx="759">
                  <c:v>2.7187499999999998E-4</c:v>
                </c:pt>
                <c:pt idx="760">
                  <c:v>2.3593799999999999E-4</c:v>
                </c:pt>
                <c:pt idx="761">
                  <c:v>1.9765599999999999E-4</c:v>
                </c:pt>
                <c:pt idx="762">
                  <c:v>1.60156E-4</c:v>
                </c:pt>
                <c:pt idx="763">
                  <c:v>1.25E-4</c:v>
                </c:pt>
                <c:pt idx="764" formatCode="0.00E+00">
                  <c:v>8.9800000000000001E-5</c:v>
                </c:pt>
                <c:pt idx="765">
                  <c:v>1.19531E-4</c:v>
                </c:pt>
                <c:pt idx="766">
                  <c:v>1.49219E-4</c:v>
                </c:pt>
                <c:pt idx="767">
                  <c:v>1.10937E-4</c:v>
                </c:pt>
                <c:pt idx="768" formatCode="0.00E+00">
                  <c:v>7.2700000000000005E-5</c:v>
                </c:pt>
                <c:pt idx="769">
                  <c:v>1.8984399999999999E-4</c:v>
                </c:pt>
                <c:pt idx="770">
                  <c:v>3.0781299999999999E-4</c:v>
                </c:pt>
                <c:pt idx="771">
                  <c:v>4.4687500000000001E-4</c:v>
                </c:pt>
                <c:pt idx="772">
                  <c:v>5.8671899999999998E-4</c:v>
                </c:pt>
                <c:pt idx="773">
                  <c:v>8.33594E-4</c:v>
                </c:pt>
                <c:pt idx="774">
                  <c:v>1.08125E-3</c:v>
                </c:pt>
                <c:pt idx="775">
                  <c:v>1.37422E-3</c:v>
                </c:pt>
                <c:pt idx="776">
                  <c:v>1.66797E-3</c:v>
                </c:pt>
                <c:pt idx="777">
                  <c:v>1.4960900000000001E-3</c:v>
                </c:pt>
                <c:pt idx="778">
                  <c:v>1.325E-3</c:v>
                </c:pt>
                <c:pt idx="779">
                  <c:v>8.9999999999999998E-4</c:v>
                </c:pt>
                <c:pt idx="780">
                  <c:v>4.7578099999999999E-4</c:v>
                </c:pt>
                <c:pt idx="781">
                  <c:v>2.9531300000000001E-4</c:v>
                </c:pt>
                <c:pt idx="782">
                  <c:v>1.1562500000000001E-4</c:v>
                </c:pt>
                <c:pt idx="783">
                  <c:v>1.8671900000000001E-4</c:v>
                </c:pt>
                <c:pt idx="784">
                  <c:v>2.5781300000000002E-4</c:v>
                </c:pt>
                <c:pt idx="785">
                  <c:v>2.50781E-4</c:v>
                </c:pt>
                <c:pt idx="786">
                  <c:v>2.4453099999999998E-4</c:v>
                </c:pt>
                <c:pt idx="787">
                  <c:v>5.1562500000000002E-4</c:v>
                </c:pt>
                <c:pt idx="788">
                  <c:v>7.8750000000000001E-4</c:v>
                </c:pt>
                <c:pt idx="789">
                  <c:v>1.6921900000000001E-3</c:v>
                </c:pt>
                <c:pt idx="790">
                  <c:v>2.5968800000000002E-3</c:v>
                </c:pt>
                <c:pt idx="791">
                  <c:v>3.0859400000000001E-3</c:v>
                </c:pt>
                <c:pt idx="792">
                  <c:v>3.5757800000000002E-3</c:v>
                </c:pt>
                <c:pt idx="793">
                  <c:v>2.8914100000000001E-3</c:v>
                </c:pt>
                <c:pt idx="794">
                  <c:v>2.20703E-3</c:v>
                </c:pt>
                <c:pt idx="795">
                  <c:v>1.39766E-3</c:v>
                </c:pt>
                <c:pt idx="796">
                  <c:v>5.8906300000000002E-4</c:v>
                </c:pt>
                <c:pt idx="797">
                  <c:v>3.05469E-4</c:v>
                </c:pt>
                <c:pt idx="798" formatCode="0.00E+00">
                  <c:v>2.27E-5</c:v>
                </c:pt>
                <c:pt idx="799">
                  <c:v>1.4531200000000001E-4</c:v>
                </c:pt>
                <c:pt idx="800">
                  <c:v>2.6796900000000001E-4</c:v>
                </c:pt>
                <c:pt idx="801">
                  <c:v>3.23438E-4</c:v>
                </c:pt>
                <c:pt idx="802">
                  <c:v>3.7890599999999998E-4</c:v>
                </c:pt>
                <c:pt idx="803">
                  <c:v>3.1015600000000002E-4</c:v>
                </c:pt>
                <c:pt idx="804">
                  <c:v>2.41406E-4</c:v>
                </c:pt>
                <c:pt idx="805">
                  <c:v>1.71094E-4</c:v>
                </c:pt>
                <c:pt idx="806">
                  <c:v>1.00781E-4</c:v>
                </c:pt>
                <c:pt idx="807" formatCode="0.00E+00">
                  <c:v>6.5599999999999995E-5</c:v>
                </c:pt>
                <c:pt idx="808" formatCode="0.00E+00">
                  <c:v>3.1300000000000002E-5</c:v>
                </c:pt>
                <c:pt idx="809" formatCode="0.00E+00">
                  <c:v>8.3599999999999999E-5</c:v>
                </c:pt>
                <c:pt idx="810">
                  <c:v>1.35938E-4</c:v>
                </c:pt>
                <c:pt idx="811">
                  <c:v>1.52344E-4</c:v>
                </c:pt>
                <c:pt idx="812">
                  <c:v>1.6875000000000001E-4</c:v>
                </c:pt>
                <c:pt idx="813">
                  <c:v>1.8124999999999999E-4</c:v>
                </c:pt>
                <c:pt idx="814">
                  <c:v>1.9453100000000001E-4</c:v>
                </c:pt>
                <c:pt idx="815">
                  <c:v>1.83594E-4</c:v>
                </c:pt>
                <c:pt idx="816">
                  <c:v>1.7265600000000001E-4</c:v>
                </c:pt>
                <c:pt idx="817">
                  <c:v>1.09375E-4</c:v>
                </c:pt>
                <c:pt idx="818" formatCode="0.00E+00">
                  <c:v>4.6900000000000002E-5</c:v>
                </c:pt>
                <c:pt idx="819">
                  <c:v>2.3984399999999999E-4</c:v>
                </c:pt>
                <c:pt idx="820">
                  <c:v>4.3359399999999998E-4</c:v>
                </c:pt>
                <c:pt idx="821">
                  <c:v>7.5546900000000004E-4</c:v>
                </c:pt>
                <c:pt idx="822">
                  <c:v>1.07734E-3</c:v>
                </c:pt>
                <c:pt idx="823">
                  <c:v>1.24219E-3</c:v>
                </c:pt>
                <c:pt idx="824">
                  <c:v>1.40781E-3</c:v>
                </c:pt>
                <c:pt idx="825">
                  <c:v>1.10312E-3</c:v>
                </c:pt>
                <c:pt idx="826">
                  <c:v>7.9843799999999995E-4</c:v>
                </c:pt>
                <c:pt idx="827">
                  <c:v>4.1484399999999999E-4</c:v>
                </c:pt>
                <c:pt idx="828" formatCode="0.00E+00">
                  <c:v>3.1999999999999999E-5</c:v>
                </c:pt>
                <c:pt idx="829" formatCode="0.00E+00">
                  <c:v>6.6400000000000001E-5</c:v>
                </c:pt>
                <c:pt idx="830">
                  <c:v>1.00781E-4</c:v>
                </c:pt>
                <c:pt idx="831" formatCode="0.00E+00">
                  <c:v>9.5299999999999999E-5</c:v>
                </c:pt>
                <c:pt idx="832" formatCode="0.00E+00">
                  <c:v>8.9800000000000001E-5</c:v>
                </c:pt>
                <c:pt idx="833">
                  <c:v>1.8984399999999999E-4</c:v>
                </c:pt>
                <c:pt idx="834">
                  <c:v>2.9062499999999998E-4</c:v>
                </c:pt>
                <c:pt idx="835">
                  <c:v>6.0468800000000004E-4</c:v>
                </c:pt>
                <c:pt idx="836">
                  <c:v>9.1874999999999997E-4</c:v>
                </c:pt>
                <c:pt idx="837">
                  <c:v>1.7117199999999999E-3</c:v>
                </c:pt>
                <c:pt idx="838">
                  <c:v>2.5054700000000001E-3</c:v>
                </c:pt>
                <c:pt idx="839">
                  <c:v>2.8195300000000002E-3</c:v>
                </c:pt>
                <c:pt idx="840">
                  <c:v>3.1335899999999999E-3</c:v>
                </c:pt>
                <c:pt idx="841">
                  <c:v>2.4328100000000001E-3</c:v>
                </c:pt>
                <c:pt idx="842">
                  <c:v>1.7320300000000001E-3</c:v>
                </c:pt>
                <c:pt idx="843">
                  <c:v>1.03359E-3</c:v>
                </c:pt>
                <c:pt idx="844">
                  <c:v>3.3593799999999998E-4</c:v>
                </c:pt>
                <c:pt idx="845">
                  <c:v>2.2499999999999999E-4</c:v>
                </c:pt>
                <c:pt idx="846">
                  <c:v>1.14063E-4</c:v>
                </c:pt>
                <c:pt idx="847">
                  <c:v>2.3281300000000001E-4</c:v>
                </c:pt>
                <c:pt idx="848">
                  <c:v>3.5156299999999999E-4</c:v>
                </c:pt>
                <c:pt idx="849">
                  <c:v>3.6484400000000002E-4</c:v>
                </c:pt>
                <c:pt idx="850">
                  <c:v>3.7890599999999998E-4</c:v>
                </c:pt>
                <c:pt idx="851">
                  <c:v>2.6328099999999998E-4</c:v>
                </c:pt>
                <c:pt idx="852">
                  <c:v>1.47656E-4</c:v>
                </c:pt>
                <c:pt idx="853">
                  <c:v>2.10156E-4</c:v>
                </c:pt>
                <c:pt idx="854">
                  <c:v>2.7343799999999998E-4</c:v>
                </c:pt>
                <c:pt idx="855">
                  <c:v>2.9921899999999998E-4</c:v>
                </c:pt>
                <c:pt idx="856">
                  <c:v>3.2578099999999998E-4</c:v>
                </c:pt>
                <c:pt idx="857">
                  <c:v>3.2968800000000002E-4</c:v>
                </c:pt>
                <c:pt idx="858">
                  <c:v>3.3437499999999998E-4</c:v>
                </c:pt>
                <c:pt idx="859">
                  <c:v>3.2031300000000002E-4</c:v>
                </c:pt>
                <c:pt idx="860">
                  <c:v>3.0624999999999999E-4</c:v>
                </c:pt>
                <c:pt idx="861">
                  <c:v>2.6718800000000002E-4</c:v>
                </c:pt>
                <c:pt idx="862">
                  <c:v>2.28125E-4</c:v>
                </c:pt>
                <c:pt idx="863">
                  <c:v>1.96875E-4</c:v>
                </c:pt>
                <c:pt idx="864">
                  <c:v>1.6640599999999999E-4</c:v>
                </c:pt>
                <c:pt idx="865">
                  <c:v>1.8515599999999999E-4</c:v>
                </c:pt>
                <c:pt idx="866">
                  <c:v>2.0468799999999999E-4</c:v>
                </c:pt>
                <c:pt idx="867">
                  <c:v>3.0937500000000003E-4</c:v>
                </c:pt>
                <c:pt idx="868">
                  <c:v>4.1484399999999999E-4</c:v>
                </c:pt>
                <c:pt idx="869">
                  <c:v>8.2031200000000002E-4</c:v>
                </c:pt>
                <c:pt idx="870">
                  <c:v>1.2257800000000001E-3</c:v>
                </c:pt>
                <c:pt idx="871">
                  <c:v>1.60703E-3</c:v>
                </c:pt>
                <c:pt idx="872">
                  <c:v>1.98906E-3</c:v>
                </c:pt>
                <c:pt idx="873">
                  <c:v>1.7140600000000001E-3</c:v>
                </c:pt>
                <c:pt idx="874">
                  <c:v>1.43984E-3</c:v>
                </c:pt>
                <c:pt idx="875">
                  <c:v>8.7656300000000002E-4</c:v>
                </c:pt>
                <c:pt idx="876">
                  <c:v>3.13281E-4</c:v>
                </c:pt>
                <c:pt idx="877">
                  <c:v>2.3984399999999999E-4</c:v>
                </c:pt>
                <c:pt idx="878">
                  <c:v>1.6640599999999999E-4</c:v>
                </c:pt>
                <c:pt idx="879" formatCode="0.00E+00">
                  <c:v>9.3800000000000003E-5</c:v>
                </c:pt>
                <c:pt idx="880" formatCode="0.00E+00">
                  <c:v>2.19E-5</c:v>
                </c:pt>
                <c:pt idx="881">
                  <c:v>1.25E-4</c:v>
                </c:pt>
                <c:pt idx="882">
                  <c:v>2.2890599999999999E-4</c:v>
                </c:pt>
                <c:pt idx="883">
                  <c:v>5.0078099999999995E-4</c:v>
                </c:pt>
                <c:pt idx="884">
                  <c:v>7.7265600000000004E-4</c:v>
                </c:pt>
                <c:pt idx="885">
                  <c:v>1.52812E-3</c:v>
                </c:pt>
                <c:pt idx="886">
                  <c:v>2.28437E-3</c:v>
                </c:pt>
                <c:pt idx="887">
                  <c:v>2.6312499999999999E-3</c:v>
                </c:pt>
                <c:pt idx="888">
                  <c:v>2.97891E-3</c:v>
                </c:pt>
                <c:pt idx="889">
                  <c:v>2.3531300000000002E-3</c:v>
                </c:pt>
                <c:pt idx="890">
                  <c:v>1.72813E-3</c:v>
                </c:pt>
                <c:pt idx="891">
                  <c:v>1.1093800000000001E-3</c:v>
                </c:pt>
                <c:pt idx="892">
                  <c:v>4.9062499999999996E-4</c:v>
                </c:pt>
                <c:pt idx="893">
                  <c:v>3.2812500000000002E-4</c:v>
                </c:pt>
                <c:pt idx="894">
                  <c:v>1.6640599999999999E-4</c:v>
                </c:pt>
                <c:pt idx="895">
                  <c:v>1.2265600000000001E-4</c:v>
                </c:pt>
                <c:pt idx="896" formatCode="0.00E+00">
                  <c:v>7.9699999999999999E-5</c:v>
                </c:pt>
                <c:pt idx="897" formatCode="0.00E+00">
                  <c:v>8.6700000000000007E-5</c:v>
                </c:pt>
                <c:pt idx="898" formatCode="0.00E+00">
                  <c:v>9.3800000000000003E-5</c:v>
                </c:pt>
                <c:pt idx="899">
                  <c:v>1.8203100000000001E-4</c:v>
                </c:pt>
                <c:pt idx="900">
                  <c:v>2.7109399999999999E-4</c:v>
                </c:pt>
                <c:pt idx="901">
                  <c:v>3.1250000000000001E-4</c:v>
                </c:pt>
                <c:pt idx="902">
                  <c:v>3.5468799999999998E-4</c:v>
                </c:pt>
                <c:pt idx="903">
                  <c:v>4.0781299999999998E-4</c:v>
                </c:pt>
                <c:pt idx="904">
                  <c:v>4.6093799999999998E-4</c:v>
                </c:pt>
                <c:pt idx="905">
                  <c:v>5.3828100000000005E-4</c:v>
                </c:pt>
                <c:pt idx="906">
                  <c:v>6.1562499999999996E-4</c:v>
                </c:pt>
                <c:pt idx="907">
                  <c:v>5.8828099999999996E-4</c:v>
                </c:pt>
                <c:pt idx="908">
                  <c:v>5.6093799999999997E-4</c:v>
                </c:pt>
                <c:pt idx="909">
                  <c:v>4.6015599999999998E-4</c:v>
                </c:pt>
                <c:pt idx="910">
                  <c:v>3.5937499999999999E-4</c:v>
                </c:pt>
                <c:pt idx="911">
                  <c:v>2.96094E-4</c:v>
                </c:pt>
                <c:pt idx="912">
                  <c:v>2.3281300000000001E-4</c:v>
                </c:pt>
                <c:pt idx="913">
                  <c:v>2.4609399999999998E-4</c:v>
                </c:pt>
                <c:pt idx="914">
                  <c:v>2.6015599999999999E-4</c:v>
                </c:pt>
                <c:pt idx="915">
                  <c:v>4.1953100000000001E-4</c:v>
                </c:pt>
                <c:pt idx="916">
                  <c:v>5.7968799999999997E-4</c:v>
                </c:pt>
                <c:pt idx="917">
                  <c:v>1.04766E-3</c:v>
                </c:pt>
                <c:pt idx="918">
                  <c:v>1.51563E-3</c:v>
                </c:pt>
                <c:pt idx="919">
                  <c:v>1.8984399999999999E-3</c:v>
                </c:pt>
                <c:pt idx="920">
                  <c:v>2.2812499999999999E-3</c:v>
                </c:pt>
                <c:pt idx="921">
                  <c:v>1.96641E-3</c:v>
                </c:pt>
                <c:pt idx="922">
                  <c:v>1.65234E-3</c:v>
                </c:pt>
                <c:pt idx="923">
                  <c:v>1.0640599999999999E-3</c:v>
                </c:pt>
                <c:pt idx="924">
                  <c:v>4.76563E-4</c:v>
                </c:pt>
                <c:pt idx="925">
                  <c:v>2.7734400000000001E-4</c:v>
                </c:pt>
                <c:pt idx="926" formatCode="0.00E+00">
                  <c:v>7.8899999999999993E-5</c:v>
                </c:pt>
                <c:pt idx="927">
                  <c:v>1.80469E-4</c:v>
                </c:pt>
                <c:pt idx="928">
                  <c:v>2.8203100000000002E-4</c:v>
                </c:pt>
                <c:pt idx="929">
                  <c:v>2.85937E-4</c:v>
                </c:pt>
                <c:pt idx="930">
                  <c:v>2.8984399999999998E-4</c:v>
                </c:pt>
                <c:pt idx="931">
                  <c:v>4.9609399999999998E-4</c:v>
                </c:pt>
                <c:pt idx="932">
                  <c:v>7.0312499999999997E-4</c:v>
                </c:pt>
                <c:pt idx="933">
                  <c:v>1.34453E-3</c:v>
                </c:pt>
                <c:pt idx="934">
                  <c:v>1.9859399999999998E-3</c:v>
                </c:pt>
                <c:pt idx="935">
                  <c:v>2.3023399999999999E-3</c:v>
                </c:pt>
                <c:pt idx="936">
                  <c:v>2.61875E-3</c:v>
                </c:pt>
                <c:pt idx="937">
                  <c:v>2.1226600000000002E-3</c:v>
                </c:pt>
                <c:pt idx="938">
                  <c:v>1.6273399999999999E-3</c:v>
                </c:pt>
                <c:pt idx="939">
                  <c:v>1.08438E-3</c:v>
                </c:pt>
                <c:pt idx="940">
                  <c:v>5.4218799999999998E-4</c:v>
                </c:pt>
                <c:pt idx="941">
                  <c:v>3.6953099999999998E-4</c:v>
                </c:pt>
                <c:pt idx="942">
                  <c:v>1.9765599999999999E-4</c:v>
                </c:pt>
                <c:pt idx="943">
                  <c:v>1.49219E-4</c:v>
                </c:pt>
                <c:pt idx="944">
                  <c:v>1.01563E-4</c:v>
                </c:pt>
                <c:pt idx="945" formatCode="0.00E+00">
                  <c:v>7.1899999999999999E-5</c:v>
                </c:pt>
                <c:pt idx="946" formatCode="0.00E+00">
                  <c:v>4.3000000000000002E-5</c:v>
                </c:pt>
                <c:pt idx="947">
                  <c:v>1.2968800000000001E-4</c:v>
                </c:pt>
                <c:pt idx="948">
                  <c:v>2.1640599999999999E-4</c:v>
                </c:pt>
                <c:pt idx="949">
                  <c:v>2.59375E-4</c:v>
                </c:pt>
                <c:pt idx="950">
                  <c:v>3.0312500000000001E-4</c:v>
                </c:pt>
                <c:pt idx="951">
                  <c:v>3.0859399999999998E-4</c:v>
                </c:pt>
                <c:pt idx="952">
                  <c:v>3.14063E-4</c:v>
                </c:pt>
                <c:pt idx="953">
                  <c:v>3.2109400000000001E-4</c:v>
                </c:pt>
                <c:pt idx="954">
                  <c:v>3.2890600000000001E-4</c:v>
                </c:pt>
                <c:pt idx="955">
                  <c:v>2.32031E-4</c:v>
                </c:pt>
                <c:pt idx="956">
                  <c:v>1.3515599999999999E-4</c:v>
                </c:pt>
                <c:pt idx="957">
                  <c:v>1.1562500000000001E-4</c:v>
                </c:pt>
                <c:pt idx="958" formatCode="0.00E+00">
                  <c:v>9.6100000000000005E-5</c:v>
                </c:pt>
                <c:pt idx="959">
                  <c:v>1.30469E-4</c:v>
                </c:pt>
                <c:pt idx="960">
                  <c:v>1.6484400000000001E-4</c:v>
                </c:pt>
                <c:pt idx="961">
                  <c:v>1.8671900000000001E-4</c:v>
                </c:pt>
                <c:pt idx="962">
                  <c:v>2.0937500000000001E-4</c:v>
                </c:pt>
                <c:pt idx="963">
                  <c:v>1.71094E-4</c:v>
                </c:pt>
                <c:pt idx="964">
                  <c:v>1.3359400000000001E-4</c:v>
                </c:pt>
                <c:pt idx="965">
                  <c:v>5.5703100000000004E-4</c:v>
                </c:pt>
                <c:pt idx="966">
                  <c:v>9.8046900000000009E-4</c:v>
                </c:pt>
                <c:pt idx="967">
                  <c:v>1.4976600000000001E-3</c:v>
                </c:pt>
                <c:pt idx="968">
                  <c:v>2.01563E-3</c:v>
                </c:pt>
                <c:pt idx="969">
                  <c:v>1.79375E-3</c:v>
                </c:pt>
                <c:pt idx="970">
                  <c:v>1.5718799999999999E-3</c:v>
                </c:pt>
                <c:pt idx="971">
                  <c:v>9.9375000000000006E-4</c:v>
                </c:pt>
                <c:pt idx="972">
                  <c:v>4.1640600000000002E-4</c:v>
                </c:pt>
                <c:pt idx="973">
                  <c:v>3.6249999999999998E-4</c:v>
                </c:pt>
                <c:pt idx="974">
                  <c:v>3.0937500000000003E-4</c:v>
                </c:pt>
                <c:pt idx="975">
                  <c:v>3.4374999999999998E-4</c:v>
                </c:pt>
                <c:pt idx="976">
                  <c:v>3.7890599999999998E-4</c:v>
                </c:pt>
                <c:pt idx="977">
                  <c:v>3.14063E-4</c:v>
                </c:pt>
                <c:pt idx="978">
                  <c:v>2.5000000000000001E-4</c:v>
                </c:pt>
                <c:pt idx="979">
                  <c:v>3.9453099999999999E-4</c:v>
                </c:pt>
                <c:pt idx="980">
                  <c:v>5.39063E-4</c:v>
                </c:pt>
                <c:pt idx="981">
                  <c:v>1.1171899999999999E-3</c:v>
                </c:pt>
                <c:pt idx="982">
                  <c:v>1.69531E-3</c:v>
                </c:pt>
                <c:pt idx="983">
                  <c:v>1.9914099999999999E-3</c:v>
                </c:pt>
                <c:pt idx="984">
                  <c:v>2.2882800000000002E-3</c:v>
                </c:pt>
                <c:pt idx="985">
                  <c:v>1.8617200000000001E-3</c:v>
                </c:pt>
                <c:pt idx="986">
                  <c:v>1.4359399999999999E-3</c:v>
                </c:pt>
                <c:pt idx="987">
                  <c:v>9.4375000000000004E-4</c:v>
                </c:pt>
                <c:pt idx="988">
                  <c:v>4.5234399999999998E-4</c:v>
                </c:pt>
                <c:pt idx="989">
                  <c:v>2.7265600000000003E-4</c:v>
                </c:pt>
                <c:pt idx="990" formatCode="0.00E+00">
                  <c:v>9.2999999999999997E-5</c:v>
                </c:pt>
                <c:pt idx="991" formatCode="0.00E+00">
                  <c:v>7.1899999999999999E-5</c:v>
                </c:pt>
                <c:pt idx="992" formatCode="0.00E+00">
                  <c:v>5.0800000000000002E-5</c:v>
                </c:pt>
                <c:pt idx="993" formatCode="0.00E+00">
                  <c:v>7.0300000000000001E-5</c:v>
                </c:pt>
                <c:pt idx="994" formatCode="0.00E+00">
                  <c:v>9.0600000000000007E-5</c:v>
                </c:pt>
                <c:pt idx="995" formatCode="0.00E+00">
                  <c:v>6.9499999999999995E-5</c:v>
                </c:pt>
                <c:pt idx="996" formatCode="0.00E+00">
                  <c:v>4.8399999999999997E-5</c:v>
                </c:pt>
                <c:pt idx="997">
                  <c:v>1.2421900000000001E-4</c:v>
                </c:pt>
                <c:pt idx="998">
                  <c:v>2.0000000000000001E-4</c:v>
                </c:pt>
                <c:pt idx="999">
                  <c:v>3.5937499999999999E-4</c:v>
                </c:pt>
              </c:numCache>
            </c:numRef>
          </c:yVal>
        </c:ser>
        <c:axId val="47883776"/>
        <c:axId val="47902720"/>
      </c:scatterChart>
      <c:valAx>
        <c:axId val="47883776"/>
        <c:scaling>
          <c:orientation val="minMax"/>
        </c:scaling>
        <c:axPos val="b"/>
        <c:numFmt formatCode="0.00E+00" sourceLinked="1"/>
        <c:tickLblPos val="nextTo"/>
        <c:crossAx val="47902720"/>
        <c:crosses val="autoZero"/>
        <c:crossBetween val="midCat"/>
      </c:valAx>
      <c:valAx>
        <c:axId val="47902720"/>
        <c:scaling>
          <c:orientation val="minMax"/>
        </c:scaling>
        <c:axPos val="l"/>
        <c:majorGridlines/>
        <c:numFmt formatCode="General" sourceLinked="1"/>
        <c:tickLblPos val="nextTo"/>
        <c:crossAx val="4788377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'TV-50kHz_Sampling'!$A$19:$A$1018</c:f>
              <c:numCache>
                <c:formatCode>0.00E+00</c:formatCode>
                <c:ptCount val="1000"/>
                <c:pt idx="0">
                  <c:v>-0.1</c:v>
                </c:pt>
                <c:pt idx="1">
                  <c:v>-9.98E-2</c:v>
                </c:pt>
                <c:pt idx="2">
                  <c:v>-9.9599999999999994E-2</c:v>
                </c:pt>
                <c:pt idx="3">
                  <c:v>-9.9400000000000002E-2</c:v>
                </c:pt>
                <c:pt idx="4">
                  <c:v>-9.9199999999999997E-2</c:v>
                </c:pt>
                <c:pt idx="5">
                  <c:v>-9.9000000000000005E-2</c:v>
                </c:pt>
                <c:pt idx="6">
                  <c:v>-9.8799999999999999E-2</c:v>
                </c:pt>
                <c:pt idx="7">
                  <c:v>-9.8599999999999993E-2</c:v>
                </c:pt>
                <c:pt idx="8">
                  <c:v>-9.8400000000000001E-2</c:v>
                </c:pt>
                <c:pt idx="9">
                  <c:v>-9.8199999999999996E-2</c:v>
                </c:pt>
                <c:pt idx="10">
                  <c:v>-9.8000000000000004E-2</c:v>
                </c:pt>
                <c:pt idx="11">
                  <c:v>-9.7799999999999998E-2</c:v>
                </c:pt>
                <c:pt idx="12">
                  <c:v>-9.7600000000000006E-2</c:v>
                </c:pt>
                <c:pt idx="13">
                  <c:v>-9.74E-2</c:v>
                </c:pt>
                <c:pt idx="14">
                  <c:v>-9.7199999999999995E-2</c:v>
                </c:pt>
                <c:pt idx="15">
                  <c:v>-9.7000000000000003E-2</c:v>
                </c:pt>
                <c:pt idx="16">
                  <c:v>-9.6799999999999997E-2</c:v>
                </c:pt>
                <c:pt idx="17">
                  <c:v>-9.6600000000000005E-2</c:v>
                </c:pt>
                <c:pt idx="18">
                  <c:v>-9.64E-2</c:v>
                </c:pt>
                <c:pt idx="19">
                  <c:v>-9.6199999999999994E-2</c:v>
                </c:pt>
                <c:pt idx="20">
                  <c:v>-9.6000000000000002E-2</c:v>
                </c:pt>
                <c:pt idx="21">
                  <c:v>-9.5799999999999996E-2</c:v>
                </c:pt>
                <c:pt idx="22">
                  <c:v>-9.5600000000000004E-2</c:v>
                </c:pt>
                <c:pt idx="23">
                  <c:v>-9.5399999999999999E-2</c:v>
                </c:pt>
                <c:pt idx="24">
                  <c:v>-9.5200000000000007E-2</c:v>
                </c:pt>
                <c:pt idx="25">
                  <c:v>-9.5000000000000001E-2</c:v>
                </c:pt>
                <c:pt idx="26">
                  <c:v>-9.4799999999999995E-2</c:v>
                </c:pt>
                <c:pt idx="27">
                  <c:v>-9.4600000000000004E-2</c:v>
                </c:pt>
                <c:pt idx="28">
                  <c:v>-9.4399999999999998E-2</c:v>
                </c:pt>
                <c:pt idx="29">
                  <c:v>-9.4200000000000006E-2</c:v>
                </c:pt>
                <c:pt idx="30">
                  <c:v>-9.4E-2</c:v>
                </c:pt>
                <c:pt idx="31">
                  <c:v>-9.3799999999999994E-2</c:v>
                </c:pt>
                <c:pt idx="32">
                  <c:v>-9.3600000000000003E-2</c:v>
                </c:pt>
                <c:pt idx="33">
                  <c:v>-9.3399999999999997E-2</c:v>
                </c:pt>
                <c:pt idx="34">
                  <c:v>-9.3200000000000005E-2</c:v>
                </c:pt>
                <c:pt idx="35">
                  <c:v>-9.2999999999999999E-2</c:v>
                </c:pt>
                <c:pt idx="36">
                  <c:v>-9.2799999999999994E-2</c:v>
                </c:pt>
                <c:pt idx="37">
                  <c:v>-9.2600000000000002E-2</c:v>
                </c:pt>
                <c:pt idx="38">
                  <c:v>-9.2399999999999996E-2</c:v>
                </c:pt>
                <c:pt idx="39">
                  <c:v>-9.2200000000000004E-2</c:v>
                </c:pt>
                <c:pt idx="40">
                  <c:v>-9.1999999999999998E-2</c:v>
                </c:pt>
                <c:pt idx="41">
                  <c:v>-9.1800000000000007E-2</c:v>
                </c:pt>
                <c:pt idx="42">
                  <c:v>-9.1600000000000001E-2</c:v>
                </c:pt>
                <c:pt idx="43">
                  <c:v>-9.1399999999999995E-2</c:v>
                </c:pt>
                <c:pt idx="44">
                  <c:v>-9.1200000000000003E-2</c:v>
                </c:pt>
                <c:pt idx="45">
                  <c:v>-9.0999999999999998E-2</c:v>
                </c:pt>
                <c:pt idx="46">
                  <c:v>-9.0800000000000006E-2</c:v>
                </c:pt>
                <c:pt idx="47">
                  <c:v>-9.06E-2</c:v>
                </c:pt>
                <c:pt idx="48">
                  <c:v>-9.0399999999999994E-2</c:v>
                </c:pt>
                <c:pt idx="49">
                  <c:v>-9.0200000000000002E-2</c:v>
                </c:pt>
                <c:pt idx="50">
                  <c:v>-0.09</c:v>
                </c:pt>
                <c:pt idx="51">
                  <c:v>-8.9800000000000005E-2</c:v>
                </c:pt>
                <c:pt idx="52">
                  <c:v>-8.9599999999999999E-2</c:v>
                </c:pt>
                <c:pt idx="53">
                  <c:v>-8.9399999999999993E-2</c:v>
                </c:pt>
                <c:pt idx="54">
                  <c:v>-8.9200000000000002E-2</c:v>
                </c:pt>
                <c:pt idx="55">
                  <c:v>-8.8999999999999996E-2</c:v>
                </c:pt>
                <c:pt idx="56">
                  <c:v>-8.8800000000000004E-2</c:v>
                </c:pt>
                <c:pt idx="57">
                  <c:v>-8.8599999999999998E-2</c:v>
                </c:pt>
                <c:pt idx="58">
                  <c:v>-8.8400000000000006E-2</c:v>
                </c:pt>
                <c:pt idx="59">
                  <c:v>-8.8200000000000001E-2</c:v>
                </c:pt>
                <c:pt idx="60">
                  <c:v>-8.7999999999999995E-2</c:v>
                </c:pt>
                <c:pt idx="61">
                  <c:v>-8.7800000000000003E-2</c:v>
                </c:pt>
                <c:pt idx="62">
                  <c:v>-8.7599999999999997E-2</c:v>
                </c:pt>
                <c:pt idx="63">
                  <c:v>-8.7400000000000005E-2</c:v>
                </c:pt>
                <c:pt idx="64">
                  <c:v>-8.72E-2</c:v>
                </c:pt>
                <c:pt idx="65">
                  <c:v>-8.6999999999999994E-2</c:v>
                </c:pt>
                <c:pt idx="66">
                  <c:v>-8.6800000000000002E-2</c:v>
                </c:pt>
                <c:pt idx="67">
                  <c:v>-8.6599999999999996E-2</c:v>
                </c:pt>
                <c:pt idx="68">
                  <c:v>-8.6400000000000005E-2</c:v>
                </c:pt>
                <c:pt idx="69">
                  <c:v>-8.6199999999999999E-2</c:v>
                </c:pt>
                <c:pt idx="70">
                  <c:v>-8.5999999999999993E-2</c:v>
                </c:pt>
                <c:pt idx="71">
                  <c:v>-8.5800000000000001E-2</c:v>
                </c:pt>
                <c:pt idx="72">
                  <c:v>-8.5599999999999996E-2</c:v>
                </c:pt>
                <c:pt idx="73">
                  <c:v>-8.5400000000000004E-2</c:v>
                </c:pt>
                <c:pt idx="74">
                  <c:v>-8.5199999999999998E-2</c:v>
                </c:pt>
                <c:pt idx="75">
                  <c:v>-8.5000000000000006E-2</c:v>
                </c:pt>
                <c:pt idx="76">
                  <c:v>-8.48E-2</c:v>
                </c:pt>
                <c:pt idx="77">
                  <c:v>-8.4599999999999995E-2</c:v>
                </c:pt>
                <c:pt idx="78">
                  <c:v>-8.4400000000000003E-2</c:v>
                </c:pt>
                <c:pt idx="79">
                  <c:v>-8.4199999999999997E-2</c:v>
                </c:pt>
                <c:pt idx="80">
                  <c:v>-8.4000000000000005E-2</c:v>
                </c:pt>
                <c:pt idx="81">
                  <c:v>-8.3799999999999999E-2</c:v>
                </c:pt>
                <c:pt idx="82">
                  <c:v>-8.3599999999999994E-2</c:v>
                </c:pt>
                <c:pt idx="83">
                  <c:v>-8.3400000000000002E-2</c:v>
                </c:pt>
                <c:pt idx="84">
                  <c:v>-8.3199999999999996E-2</c:v>
                </c:pt>
                <c:pt idx="85">
                  <c:v>-8.3000000000000004E-2</c:v>
                </c:pt>
                <c:pt idx="86">
                  <c:v>-8.2799999999999999E-2</c:v>
                </c:pt>
                <c:pt idx="87">
                  <c:v>-8.2600000000000007E-2</c:v>
                </c:pt>
                <c:pt idx="88">
                  <c:v>-8.2400000000000001E-2</c:v>
                </c:pt>
                <c:pt idx="89">
                  <c:v>-8.2199999999999995E-2</c:v>
                </c:pt>
                <c:pt idx="90">
                  <c:v>-8.2000000000000003E-2</c:v>
                </c:pt>
                <c:pt idx="91">
                  <c:v>-8.1799999999999998E-2</c:v>
                </c:pt>
                <c:pt idx="92">
                  <c:v>-8.1600000000000006E-2</c:v>
                </c:pt>
                <c:pt idx="93">
                  <c:v>-8.14E-2</c:v>
                </c:pt>
                <c:pt idx="94">
                  <c:v>-8.1199999999999994E-2</c:v>
                </c:pt>
                <c:pt idx="95">
                  <c:v>-8.1000000000000003E-2</c:v>
                </c:pt>
                <c:pt idx="96">
                  <c:v>-8.0799999999999997E-2</c:v>
                </c:pt>
                <c:pt idx="97">
                  <c:v>-8.0600000000000005E-2</c:v>
                </c:pt>
                <c:pt idx="98">
                  <c:v>-8.0399999999999999E-2</c:v>
                </c:pt>
                <c:pt idx="99">
                  <c:v>-8.0199999999999994E-2</c:v>
                </c:pt>
                <c:pt idx="100">
                  <c:v>-0.08</c:v>
                </c:pt>
                <c:pt idx="101">
                  <c:v>-7.9799999999999996E-2</c:v>
                </c:pt>
                <c:pt idx="102">
                  <c:v>-7.9600000000000004E-2</c:v>
                </c:pt>
                <c:pt idx="103">
                  <c:v>-7.9399999999999998E-2</c:v>
                </c:pt>
                <c:pt idx="104">
                  <c:v>-7.9200000000000007E-2</c:v>
                </c:pt>
                <c:pt idx="105">
                  <c:v>-7.9000000000000001E-2</c:v>
                </c:pt>
                <c:pt idx="106">
                  <c:v>-7.8799999999999995E-2</c:v>
                </c:pt>
                <c:pt idx="107">
                  <c:v>-7.8600000000000003E-2</c:v>
                </c:pt>
                <c:pt idx="108">
                  <c:v>-7.8399999999999997E-2</c:v>
                </c:pt>
                <c:pt idx="109">
                  <c:v>-7.8200000000000006E-2</c:v>
                </c:pt>
                <c:pt idx="110">
                  <c:v>-7.8E-2</c:v>
                </c:pt>
                <c:pt idx="111">
                  <c:v>-7.7799999999999994E-2</c:v>
                </c:pt>
                <c:pt idx="112">
                  <c:v>-7.7600000000000002E-2</c:v>
                </c:pt>
                <c:pt idx="113">
                  <c:v>-7.7399999999999997E-2</c:v>
                </c:pt>
                <c:pt idx="114">
                  <c:v>-7.7200000000000005E-2</c:v>
                </c:pt>
                <c:pt idx="115">
                  <c:v>-7.6999999999999999E-2</c:v>
                </c:pt>
                <c:pt idx="116">
                  <c:v>-7.6799999999999993E-2</c:v>
                </c:pt>
                <c:pt idx="117">
                  <c:v>-7.6600000000000001E-2</c:v>
                </c:pt>
                <c:pt idx="118">
                  <c:v>-7.6399999999999996E-2</c:v>
                </c:pt>
                <c:pt idx="119">
                  <c:v>-7.6200000000000004E-2</c:v>
                </c:pt>
                <c:pt idx="120">
                  <c:v>-7.5999999999999998E-2</c:v>
                </c:pt>
                <c:pt idx="121">
                  <c:v>-7.5800000000000006E-2</c:v>
                </c:pt>
                <c:pt idx="122">
                  <c:v>-7.5600000000000001E-2</c:v>
                </c:pt>
                <c:pt idx="123">
                  <c:v>-7.5399999999999995E-2</c:v>
                </c:pt>
                <c:pt idx="124">
                  <c:v>-7.5200000000000003E-2</c:v>
                </c:pt>
                <c:pt idx="125">
                  <c:v>-7.4999999999999997E-2</c:v>
                </c:pt>
                <c:pt idx="126">
                  <c:v>-7.4800000000000005E-2</c:v>
                </c:pt>
                <c:pt idx="127">
                  <c:v>-7.46E-2</c:v>
                </c:pt>
                <c:pt idx="128">
                  <c:v>-7.4399999999999994E-2</c:v>
                </c:pt>
                <c:pt idx="129">
                  <c:v>-7.4200000000000002E-2</c:v>
                </c:pt>
                <c:pt idx="130">
                  <c:v>-7.3999999999999996E-2</c:v>
                </c:pt>
                <c:pt idx="131">
                  <c:v>-7.3800000000000004E-2</c:v>
                </c:pt>
                <c:pt idx="132">
                  <c:v>-7.3599999999999999E-2</c:v>
                </c:pt>
                <c:pt idx="133">
                  <c:v>-7.3400000000000007E-2</c:v>
                </c:pt>
                <c:pt idx="134">
                  <c:v>-7.3200000000000001E-2</c:v>
                </c:pt>
                <c:pt idx="135">
                  <c:v>-7.2999999999999995E-2</c:v>
                </c:pt>
                <c:pt idx="136">
                  <c:v>-7.2800000000000004E-2</c:v>
                </c:pt>
                <c:pt idx="137">
                  <c:v>-7.2599999999999998E-2</c:v>
                </c:pt>
                <c:pt idx="138">
                  <c:v>-7.2400000000000006E-2</c:v>
                </c:pt>
                <c:pt idx="139">
                  <c:v>-7.22E-2</c:v>
                </c:pt>
                <c:pt idx="140">
                  <c:v>-7.1999999999999995E-2</c:v>
                </c:pt>
                <c:pt idx="141">
                  <c:v>-7.1800000000000003E-2</c:v>
                </c:pt>
                <c:pt idx="142">
                  <c:v>-7.1599999999999997E-2</c:v>
                </c:pt>
                <c:pt idx="143">
                  <c:v>-7.1400000000000005E-2</c:v>
                </c:pt>
                <c:pt idx="144">
                  <c:v>-7.1199999999999999E-2</c:v>
                </c:pt>
                <c:pt idx="145">
                  <c:v>-7.0999999999999994E-2</c:v>
                </c:pt>
                <c:pt idx="146">
                  <c:v>-7.0800000000000002E-2</c:v>
                </c:pt>
                <c:pt idx="147">
                  <c:v>-7.0599999999999996E-2</c:v>
                </c:pt>
                <c:pt idx="148">
                  <c:v>-7.0400000000000004E-2</c:v>
                </c:pt>
                <c:pt idx="149">
                  <c:v>-7.0199999999999999E-2</c:v>
                </c:pt>
                <c:pt idx="150">
                  <c:v>-7.0000000000000007E-2</c:v>
                </c:pt>
                <c:pt idx="151">
                  <c:v>-6.9800000000000001E-2</c:v>
                </c:pt>
                <c:pt idx="152">
                  <c:v>-6.9599999999999995E-2</c:v>
                </c:pt>
                <c:pt idx="153">
                  <c:v>-6.9400000000000003E-2</c:v>
                </c:pt>
                <c:pt idx="154">
                  <c:v>-6.9199999999999998E-2</c:v>
                </c:pt>
                <c:pt idx="155">
                  <c:v>-6.9000000000000006E-2</c:v>
                </c:pt>
                <c:pt idx="156">
                  <c:v>-6.88E-2</c:v>
                </c:pt>
                <c:pt idx="157">
                  <c:v>-6.8599999999999994E-2</c:v>
                </c:pt>
                <c:pt idx="158">
                  <c:v>-6.8400000000000002E-2</c:v>
                </c:pt>
                <c:pt idx="159">
                  <c:v>-6.8199999999999997E-2</c:v>
                </c:pt>
                <c:pt idx="160">
                  <c:v>-6.8000000000000005E-2</c:v>
                </c:pt>
                <c:pt idx="161">
                  <c:v>-6.7799999999999999E-2</c:v>
                </c:pt>
                <c:pt idx="162">
                  <c:v>-6.7599999999999993E-2</c:v>
                </c:pt>
                <c:pt idx="163">
                  <c:v>-6.7400000000000002E-2</c:v>
                </c:pt>
                <c:pt idx="164">
                  <c:v>-6.7199999999999996E-2</c:v>
                </c:pt>
                <c:pt idx="165">
                  <c:v>-6.7000000000000004E-2</c:v>
                </c:pt>
                <c:pt idx="166">
                  <c:v>-6.6799999999999998E-2</c:v>
                </c:pt>
                <c:pt idx="167">
                  <c:v>-6.6600000000000006E-2</c:v>
                </c:pt>
                <c:pt idx="168">
                  <c:v>-6.6400000000000001E-2</c:v>
                </c:pt>
                <c:pt idx="169">
                  <c:v>-6.6199999999999995E-2</c:v>
                </c:pt>
                <c:pt idx="170">
                  <c:v>-6.6000000000000003E-2</c:v>
                </c:pt>
                <c:pt idx="171">
                  <c:v>-6.5799999999999997E-2</c:v>
                </c:pt>
                <c:pt idx="172">
                  <c:v>-6.5600000000000006E-2</c:v>
                </c:pt>
                <c:pt idx="173">
                  <c:v>-6.54E-2</c:v>
                </c:pt>
                <c:pt idx="174">
                  <c:v>-6.5199999999999994E-2</c:v>
                </c:pt>
                <c:pt idx="175">
                  <c:v>-6.5000000000000002E-2</c:v>
                </c:pt>
                <c:pt idx="176">
                  <c:v>-6.4799999999999996E-2</c:v>
                </c:pt>
                <c:pt idx="177">
                  <c:v>-6.4600000000000005E-2</c:v>
                </c:pt>
                <c:pt idx="178">
                  <c:v>-6.4399999999999999E-2</c:v>
                </c:pt>
                <c:pt idx="179">
                  <c:v>-6.4199999999999993E-2</c:v>
                </c:pt>
                <c:pt idx="180">
                  <c:v>-6.4000000000000001E-2</c:v>
                </c:pt>
                <c:pt idx="181">
                  <c:v>-6.3799999999999996E-2</c:v>
                </c:pt>
                <c:pt idx="182">
                  <c:v>-6.3600000000000004E-2</c:v>
                </c:pt>
                <c:pt idx="183">
                  <c:v>-6.3399999999999998E-2</c:v>
                </c:pt>
                <c:pt idx="184">
                  <c:v>-6.3200000000000006E-2</c:v>
                </c:pt>
                <c:pt idx="185">
                  <c:v>-6.3E-2</c:v>
                </c:pt>
                <c:pt idx="186">
                  <c:v>-6.2799999999999995E-2</c:v>
                </c:pt>
                <c:pt idx="187">
                  <c:v>-6.2600000000000003E-2</c:v>
                </c:pt>
                <c:pt idx="188">
                  <c:v>-6.2399999999999997E-2</c:v>
                </c:pt>
                <c:pt idx="189">
                  <c:v>-6.2199999999999998E-2</c:v>
                </c:pt>
                <c:pt idx="190">
                  <c:v>-6.2E-2</c:v>
                </c:pt>
                <c:pt idx="191">
                  <c:v>-6.1800000000000001E-2</c:v>
                </c:pt>
                <c:pt idx="192">
                  <c:v>-6.1600000000000002E-2</c:v>
                </c:pt>
                <c:pt idx="193">
                  <c:v>-6.1400000000000003E-2</c:v>
                </c:pt>
                <c:pt idx="194">
                  <c:v>-6.1199999999999997E-2</c:v>
                </c:pt>
                <c:pt idx="195">
                  <c:v>-6.0999999999999999E-2</c:v>
                </c:pt>
                <c:pt idx="196">
                  <c:v>-6.08E-2</c:v>
                </c:pt>
                <c:pt idx="197">
                  <c:v>-6.0600000000000001E-2</c:v>
                </c:pt>
                <c:pt idx="198">
                  <c:v>-6.0400000000000002E-2</c:v>
                </c:pt>
                <c:pt idx="199">
                  <c:v>-6.0199999999999997E-2</c:v>
                </c:pt>
                <c:pt idx="200">
                  <c:v>-0.06</c:v>
                </c:pt>
                <c:pt idx="201">
                  <c:v>-5.9799999999999999E-2</c:v>
                </c:pt>
                <c:pt idx="202">
                  <c:v>-5.96E-2</c:v>
                </c:pt>
                <c:pt idx="203">
                  <c:v>-5.9400000000000001E-2</c:v>
                </c:pt>
                <c:pt idx="204">
                  <c:v>-5.9200000000000003E-2</c:v>
                </c:pt>
                <c:pt idx="205">
                  <c:v>-5.8999999999999997E-2</c:v>
                </c:pt>
                <c:pt idx="206">
                  <c:v>-5.8799999999999998E-2</c:v>
                </c:pt>
                <c:pt idx="207">
                  <c:v>-5.8599999999999999E-2</c:v>
                </c:pt>
                <c:pt idx="208">
                  <c:v>-5.8400000000000001E-2</c:v>
                </c:pt>
                <c:pt idx="209">
                  <c:v>-5.8200000000000002E-2</c:v>
                </c:pt>
                <c:pt idx="210">
                  <c:v>-5.8000000000000003E-2</c:v>
                </c:pt>
                <c:pt idx="211">
                  <c:v>-5.7799999999999997E-2</c:v>
                </c:pt>
                <c:pt idx="212">
                  <c:v>-5.7599999999999998E-2</c:v>
                </c:pt>
                <c:pt idx="213">
                  <c:v>-5.74E-2</c:v>
                </c:pt>
                <c:pt idx="214">
                  <c:v>-5.7200000000000001E-2</c:v>
                </c:pt>
                <c:pt idx="215">
                  <c:v>-5.7000000000000002E-2</c:v>
                </c:pt>
                <c:pt idx="216">
                  <c:v>-5.6800000000000003E-2</c:v>
                </c:pt>
                <c:pt idx="217">
                  <c:v>-5.6599999999999998E-2</c:v>
                </c:pt>
                <c:pt idx="218">
                  <c:v>-5.6399999999999999E-2</c:v>
                </c:pt>
                <c:pt idx="219">
                  <c:v>-5.62E-2</c:v>
                </c:pt>
                <c:pt idx="220">
                  <c:v>-5.6000000000000001E-2</c:v>
                </c:pt>
                <c:pt idx="221">
                  <c:v>-5.5800000000000002E-2</c:v>
                </c:pt>
                <c:pt idx="222">
                  <c:v>-5.5599999999999997E-2</c:v>
                </c:pt>
                <c:pt idx="223">
                  <c:v>-5.5399999999999998E-2</c:v>
                </c:pt>
                <c:pt idx="224">
                  <c:v>-5.5199999999999999E-2</c:v>
                </c:pt>
                <c:pt idx="225">
                  <c:v>-5.5E-2</c:v>
                </c:pt>
                <c:pt idx="226">
                  <c:v>-5.4800000000000001E-2</c:v>
                </c:pt>
                <c:pt idx="227">
                  <c:v>-5.4600000000000003E-2</c:v>
                </c:pt>
                <c:pt idx="228">
                  <c:v>-5.4399999999999997E-2</c:v>
                </c:pt>
                <c:pt idx="229">
                  <c:v>-5.4199999999999998E-2</c:v>
                </c:pt>
                <c:pt idx="230">
                  <c:v>-5.3999999999999999E-2</c:v>
                </c:pt>
                <c:pt idx="231">
                  <c:v>-5.3800000000000001E-2</c:v>
                </c:pt>
                <c:pt idx="232">
                  <c:v>-5.3600000000000002E-2</c:v>
                </c:pt>
                <c:pt idx="233">
                  <c:v>-5.3400000000000003E-2</c:v>
                </c:pt>
                <c:pt idx="234">
                  <c:v>-5.3199999999999997E-2</c:v>
                </c:pt>
                <c:pt idx="235">
                  <c:v>-5.2999999999999999E-2</c:v>
                </c:pt>
                <c:pt idx="236">
                  <c:v>-5.28E-2</c:v>
                </c:pt>
                <c:pt idx="237">
                  <c:v>-5.2600000000000001E-2</c:v>
                </c:pt>
                <c:pt idx="238">
                  <c:v>-5.2400000000000002E-2</c:v>
                </c:pt>
                <c:pt idx="239">
                  <c:v>-5.2200000000000003E-2</c:v>
                </c:pt>
                <c:pt idx="240">
                  <c:v>-5.1999999999999998E-2</c:v>
                </c:pt>
                <c:pt idx="241">
                  <c:v>-5.1799999999999999E-2</c:v>
                </c:pt>
                <c:pt idx="242">
                  <c:v>-5.16E-2</c:v>
                </c:pt>
                <c:pt idx="243">
                  <c:v>-5.1400000000000001E-2</c:v>
                </c:pt>
                <c:pt idx="244">
                  <c:v>-5.1200000000000002E-2</c:v>
                </c:pt>
                <c:pt idx="245">
                  <c:v>-5.0999999999999997E-2</c:v>
                </c:pt>
                <c:pt idx="246">
                  <c:v>-5.0799999999999998E-2</c:v>
                </c:pt>
                <c:pt idx="247">
                  <c:v>-5.0599999999999999E-2</c:v>
                </c:pt>
                <c:pt idx="248">
                  <c:v>-5.04E-2</c:v>
                </c:pt>
                <c:pt idx="249">
                  <c:v>-5.0200000000000002E-2</c:v>
                </c:pt>
                <c:pt idx="250">
                  <c:v>-0.05</c:v>
                </c:pt>
                <c:pt idx="251">
                  <c:v>-4.9799999999999997E-2</c:v>
                </c:pt>
                <c:pt idx="252">
                  <c:v>-4.9599999999999998E-2</c:v>
                </c:pt>
                <c:pt idx="253">
                  <c:v>-4.9399999999999999E-2</c:v>
                </c:pt>
                <c:pt idx="254">
                  <c:v>-4.9200000000000001E-2</c:v>
                </c:pt>
                <c:pt idx="255">
                  <c:v>-4.9000000000000002E-2</c:v>
                </c:pt>
                <c:pt idx="256">
                  <c:v>-4.8800000000000003E-2</c:v>
                </c:pt>
                <c:pt idx="257">
                  <c:v>-4.8599999999999997E-2</c:v>
                </c:pt>
                <c:pt idx="258">
                  <c:v>-4.8399999999999999E-2</c:v>
                </c:pt>
                <c:pt idx="259">
                  <c:v>-4.82E-2</c:v>
                </c:pt>
                <c:pt idx="260">
                  <c:v>-4.8000000000000001E-2</c:v>
                </c:pt>
                <c:pt idx="261">
                  <c:v>-4.7800000000000002E-2</c:v>
                </c:pt>
                <c:pt idx="262">
                  <c:v>-4.7600000000000003E-2</c:v>
                </c:pt>
                <c:pt idx="263">
                  <c:v>-4.7399999999999998E-2</c:v>
                </c:pt>
                <c:pt idx="264">
                  <c:v>-4.7199999999999999E-2</c:v>
                </c:pt>
                <c:pt idx="265">
                  <c:v>-4.7E-2</c:v>
                </c:pt>
                <c:pt idx="266">
                  <c:v>-4.6800000000000001E-2</c:v>
                </c:pt>
                <c:pt idx="267">
                  <c:v>-4.6600000000000003E-2</c:v>
                </c:pt>
                <c:pt idx="268">
                  <c:v>-4.6399999999999997E-2</c:v>
                </c:pt>
                <c:pt idx="269">
                  <c:v>-4.6199999999999998E-2</c:v>
                </c:pt>
                <c:pt idx="270">
                  <c:v>-4.5999999999999999E-2</c:v>
                </c:pt>
                <c:pt idx="271">
                  <c:v>-4.58E-2</c:v>
                </c:pt>
                <c:pt idx="272">
                  <c:v>-4.5600000000000002E-2</c:v>
                </c:pt>
                <c:pt idx="273">
                  <c:v>-4.5400000000000003E-2</c:v>
                </c:pt>
                <c:pt idx="274">
                  <c:v>-4.5199999999999997E-2</c:v>
                </c:pt>
                <c:pt idx="275">
                  <c:v>-4.4999999999999998E-2</c:v>
                </c:pt>
                <c:pt idx="276">
                  <c:v>-4.48E-2</c:v>
                </c:pt>
                <c:pt idx="277">
                  <c:v>-4.4600000000000001E-2</c:v>
                </c:pt>
                <c:pt idx="278">
                  <c:v>-4.4400000000000002E-2</c:v>
                </c:pt>
                <c:pt idx="279">
                  <c:v>-4.4200000000000003E-2</c:v>
                </c:pt>
                <c:pt idx="280">
                  <c:v>-4.3999999999999997E-2</c:v>
                </c:pt>
                <c:pt idx="281">
                  <c:v>-4.3799999999999999E-2</c:v>
                </c:pt>
                <c:pt idx="282">
                  <c:v>-4.36E-2</c:v>
                </c:pt>
                <c:pt idx="283">
                  <c:v>-4.3400000000000001E-2</c:v>
                </c:pt>
                <c:pt idx="284">
                  <c:v>-4.3200000000000002E-2</c:v>
                </c:pt>
                <c:pt idx="285">
                  <c:v>-4.2999999999999997E-2</c:v>
                </c:pt>
                <c:pt idx="286">
                  <c:v>-4.2799999999999998E-2</c:v>
                </c:pt>
                <c:pt idx="287">
                  <c:v>-4.2599999999999999E-2</c:v>
                </c:pt>
                <c:pt idx="288">
                  <c:v>-4.24E-2</c:v>
                </c:pt>
                <c:pt idx="289">
                  <c:v>-4.2200000000000001E-2</c:v>
                </c:pt>
                <c:pt idx="290">
                  <c:v>-4.2000000000000003E-2</c:v>
                </c:pt>
                <c:pt idx="291">
                  <c:v>-4.1799999999999997E-2</c:v>
                </c:pt>
                <c:pt idx="292">
                  <c:v>-4.1599999999999998E-2</c:v>
                </c:pt>
                <c:pt idx="293">
                  <c:v>-4.1399999999999999E-2</c:v>
                </c:pt>
                <c:pt idx="294">
                  <c:v>-4.1200000000000001E-2</c:v>
                </c:pt>
                <c:pt idx="295">
                  <c:v>-4.1000000000000002E-2</c:v>
                </c:pt>
                <c:pt idx="296">
                  <c:v>-4.0800000000000003E-2</c:v>
                </c:pt>
                <c:pt idx="297">
                  <c:v>-4.0599999999999997E-2</c:v>
                </c:pt>
                <c:pt idx="298">
                  <c:v>-4.0399999999999998E-2</c:v>
                </c:pt>
                <c:pt idx="299">
                  <c:v>-4.02E-2</c:v>
                </c:pt>
                <c:pt idx="300">
                  <c:v>-0.04</c:v>
                </c:pt>
                <c:pt idx="301">
                  <c:v>-3.9800000000000002E-2</c:v>
                </c:pt>
                <c:pt idx="302">
                  <c:v>-3.9600000000000003E-2</c:v>
                </c:pt>
                <c:pt idx="303">
                  <c:v>-3.9399999999999998E-2</c:v>
                </c:pt>
                <c:pt idx="304">
                  <c:v>-3.9199999999999999E-2</c:v>
                </c:pt>
                <c:pt idx="305">
                  <c:v>-3.9E-2</c:v>
                </c:pt>
                <c:pt idx="306">
                  <c:v>-3.8800000000000001E-2</c:v>
                </c:pt>
                <c:pt idx="307">
                  <c:v>-3.8600000000000002E-2</c:v>
                </c:pt>
                <c:pt idx="308">
                  <c:v>-3.8399999999999997E-2</c:v>
                </c:pt>
                <c:pt idx="309">
                  <c:v>-3.8199999999999998E-2</c:v>
                </c:pt>
                <c:pt idx="310">
                  <c:v>-3.7999999999999999E-2</c:v>
                </c:pt>
                <c:pt idx="311">
                  <c:v>-3.78E-2</c:v>
                </c:pt>
                <c:pt idx="312">
                  <c:v>-3.7600000000000001E-2</c:v>
                </c:pt>
                <c:pt idx="313">
                  <c:v>-3.7400000000000003E-2</c:v>
                </c:pt>
                <c:pt idx="314">
                  <c:v>-3.7199999999999997E-2</c:v>
                </c:pt>
                <c:pt idx="315">
                  <c:v>-3.6999999999999998E-2</c:v>
                </c:pt>
                <c:pt idx="316">
                  <c:v>-3.6799999999999999E-2</c:v>
                </c:pt>
                <c:pt idx="317">
                  <c:v>-3.6600000000000001E-2</c:v>
                </c:pt>
                <c:pt idx="318">
                  <c:v>-3.6400000000000002E-2</c:v>
                </c:pt>
                <c:pt idx="319">
                  <c:v>-3.6200000000000003E-2</c:v>
                </c:pt>
                <c:pt idx="320">
                  <c:v>-3.5999999999999997E-2</c:v>
                </c:pt>
                <c:pt idx="321">
                  <c:v>-3.5799999999999998E-2</c:v>
                </c:pt>
                <c:pt idx="322">
                  <c:v>-3.56E-2</c:v>
                </c:pt>
                <c:pt idx="323">
                  <c:v>-3.5400000000000001E-2</c:v>
                </c:pt>
                <c:pt idx="324">
                  <c:v>-3.5200000000000002E-2</c:v>
                </c:pt>
                <c:pt idx="325">
                  <c:v>-3.5000000000000003E-2</c:v>
                </c:pt>
                <c:pt idx="326">
                  <c:v>-3.4799999999999998E-2</c:v>
                </c:pt>
                <c:pt idx="327">
                  <c:v>-3.4599999999999999E-2</c:v>
                </c:pt>
                <c:pt idx="328">
                  <c:v>-3.44E-2</c:v>
                </c:pt>
                <c:pt idx="329">
                  <c:v>-3.4200000000000001E-2</c:v>
                </c:pt>
                <c:pt idx="330">
                  <c:v>-3.4000000000000002E-2</c:v>
                </c:pt>
                <c:pt idx="331">
                  <c:v>-3.3799999999999997E-2</c:v>
                </c:pt>
                <c:pt idx="332">
                  <c:v>-3.3599999999999998E-2</c:v>
                </c:pt>
                <c:pt idx="333">
                  <c:v>-3.3399999999999999E-2</c:v>
                </c:pt>
                <c:pt idx="334">
                  <c:v>-3.32E-2</c:v>
                </c:pt>
                <c:pt idx="335">
                  <c:v>-3.3000000000000002E-2</c:v>
                </c:pt>
                <c:pt idx="336">
                  <c:v>-3.2800000000000003E-2</c:v>
                </c:pt>
                <c:pt idx="337">
                  <c:v>-3.2599999999999997E-2</c:v>
                </c:pt>
                <c:pt idx="338">
                  <c:v>-3.2399999999999998E-2</c:v>
                </c:pt>
                <c:pt idx="339">
                  <c:v>-3.2199999999999999E-2</c:v>
                </c:pt>
                <c:pt idx="340">
                  <c:v>-3.2000000000000001E-2</c:v>
                </c:pt>
                <c:pt idx="341">
                  <c:v>-3.1800000000000002E-2</c:v>
                </c:pt>
                <c:pt idx="342">
                  <c:v>-3.1600000000000003E-2</c:v>
                </c:pt>
                <c:pt idx="343">
                  <c:v>-3.1399999999999997E-2</c:v>
                </c:pt>
                <c:pt idx="344">
                  <c:v>-3.1199999999999999E-2</c:v>
                </c:pt>
                <c:pt idx="345">
                  <c:v>-3.1E-2</c:v>
                </c:pt>
                <c:pt idx="346">
                  <c:v>-3.0800000000000001E-2</c:v>
                </c:pt>
                <c:pt idx="347">
                  <c:v>-3.0599999999999999E-2</c:v>
                </c:pt>
                <c:pt idx="348">
                  <c:v>-3.04E-2</c:v>
                </c:pt>
                <c:pt idx="349">
                  <c:v>-3.0200000000000001E-2</c:v>
                </c:pt>
                <c:pt idx="350">
                  <c:v>-0.03</c:v>
                </c:pt>
                <c:pt idx="351">
                  <c:v>-2.98E-2</c:v>
                </c:pt>
                <c:pt idx="352">
                  <c:v>-2.9600000000000001E-2</c:v>
                </c:pt>
                <c:pt idx="353">
                  <c:v>-2.9399999999999999E-2</c:v>
                </c:pt>
                <c:pt idx="354">
                  <c:v>-2.92E-2</c:v>
                </c:pt>
                <c:pt idx="355">
                  <c:v>-2.9000000000000001E-2</c:v>
                </c:pt>
                <c:pt idx="356">
                  <c:v>-2.8799999999999999E-2</c:v>
                </c:pt>
                <c:pt idx="357">
                  <c:v>-2.86E-2</c:v>
                </c:pt>
                <c:pt idx="358">
                  <c:v>-2.8400000000000002E-2</c:v>
                </c:pt>
                <c:pt idx="359">
                  <c:v>-2.8199999999999999E-2</c:v>
                </c:pt>
                <c:pt idx="360">
                  <c:v>-2.8000000000000001E-2</c:v>
                </c:pt>
                <c:pt idx="361">
                  <c:v>-2.7799999999999998E-2</c:v>
                </c:pt>
                <c:pt idx="362">
                  <c:v>-2.76E-2</c:v>
                </c:pt>
                <c:pt idx="363">
                  <c:v>-2.7400000000000001E-2</c:v>
                </c:pt>
                <c:pt idx="364">
                  <c:v>-2.7199999999999998E-2</c:v>
                </c:pt>
                <c:pt idx="365">
                  <c:v>-2.7E-2</c:v>
                </c:pt>
                <c:pt idx="366">
                  <c:v>-2.6800000000000001E-2</c:v>
                </c:pt>
                <c:pt idx="367">
                  <c:v>-2.6599999999999999E-2</c:v>
                </c:pt>
                <c:pt idx="368">
                  <c:v>-2.64E-2</c:v>
                </c:pt>
                <c:pt idx="369">
                  <c:v>-2.6200000000000001E-2</c:v>
                </c:pt>
                <c:pt idx="370">
                  <c:v>-2.5999999999999999E-2</c:v>
                </c:pt>
                <c:pt idx="371">
                  <c:v>-2.58E-2</c:v>
                </c:pt>
                <c:pt idx="372">
                  <c:v>-2.5600000000000001E-2</c:v>
                </c:pt>
                <c:pt idx="373">
                  <c:v>-2.5399999999999999E-2</c:v>
                </c:pt>
                <c:pt idx="374">
                  <c:v>-2.52E-2</c:v>
                </c:pt>
                <c:pt idx="375">
                  <c:v>-2.5000000000000001E-2</c:v>
                </c:pt>
                <c:pt idx="376">
                  <c:v>-2.4799999999999999E-2</c:v>
                </c:pt>
                <c:pt idx="377">
                  <c:v>-2.46E-2</c:v>
                </c:pt>
                <c:pt idx="378">
                  <c:v>-2.4400000000000002E-2</c:v>
                </c:pt>
                <c:pt idx="379">
                  <c:v>-2.4199999999999999E-2</c:v>
                </c:pt>
                <c:pt idx="380">
                  <c:v>-2.4E-2</c:v>
                </c:pt>
                <c:pt idx="381">
                  <c:v>-2.3800000000000002E-2</c:v>
                </c:pt>
                <c:pt idx="382">
                  <c:v>-2.3599999999999999E-2</c:v>
                </c:pt>
                <c:pt idx="383">
                  <c:v>-2.3400000000000001E-2</c:v>
                </c:pt>
                <c:pt idx="384">
                  <c:v>-2.3199999999999998E-2</c:v>
                </c:pt>
                <c:pt idx="385">
                  <c:v>-2.3E-2</c:v>
                </c:pt>
                <c:pt idx="386">
                  <c:v>-2.2800000000000001E-2</c:v>
                </c:pt>
                <c:pt idx="387">
                  <c:v>-2.2599999999999999E-2</c:v>
                </c:pt>
                <c:pt idx="388">
                  <c:v>-2.24E-2</c:v>
                </c:pt>
                <c:pt idx="389">
                  <c:v>-2.2200000000000001E-2</c:v>
                </c:pt>
                <c:pt idx="390">
                  <c:v>-2.1999999999999999E-2</c:v>
                </c:pt>
                <c:pt idx="391">
                  <c:v>-2.18E-2</c:v>
                </c:pt>
                <c:pt idx="392">
                  <c:v>-2.1600000000000001E-2</c:v>
                </c:pt>
                <c:pt idx="393">
                  <c:v>-2.1399999999999999E-2</c:v>
                </c:pt>
                <c:pt idx="394">
                  <c:v>-2.12E-2</c:v>
                </c:pt>
                <c:pt idx="395">
                  <c:v>-2.1000000000000001E-2</c:v>
                </c:pt>
                <c:pt idx="396">
                  <c:v>-2.0799999999999999E-2</c:v>
                </c:pt>
                <c:pt idx="397">
                  <c:v>-2.06E-2</c:v>
                </c:pt>
                <c:pt idx="398">
                  <c:v>-2.0400000000000001E-2</c:v>
                </c:pt>
                <c:pt idx="399">
                  <c:v>-2.0199999999999999E-2</c:v>
                </c:pt>
                <c:pt idx="400">
                  <c:v>-0.02</c:v>
                </c:pt>
                <c:pt idx="401">
                  <c:v>-1.9800000000000002E-2</c:v>
                </c:pt>
                <c:pt idx="402">
                  <c:v>-1.9599999999999999E-2</c:v>
                </c:pt>
                <c:pt idx="403">
                  <c:v>-1.9400000000000001E-2</c:v>
                </c:pt>
                <c:pt idx="404">
                  <c:v>-1.9199999999999998E-2</c:v>
                </c:pt>
                <c:pt idx="405">
                  <c:v>-1.9E-2</c:v>
                </c:pt>
                <c:pt idx="406">
                  <c:v>-1.8800000000000001E-2</c:v>
                </c:pt>
                <c:pt idx="407">
                  <c:v>-1.8599999999999998E-2</c:v>
                </c:pt>
                <c:pt idx="408">
                  <c:v>-1.84E-2</c:v>
                </c:pt>
                <c:pt idx="409">
                  <c:v>-1.8200000000000001E-2</c:v>
                </c:pt>
                <c:pt idx="410">
                  <c:v>-1.7999999999999999E-2</c:v>
                </c:pt>
                <c:pt idx="411">
                  <c:v>-1.78E-2</c:v>
                </c:pt>
                <c:pt idx="412">
                  <c:v>-1.7600000000000001E-2</c:v>
                </c:pt>
                <c:pt idx="413">
                  <c:v>-1.7399999999999999E-2</c:v>
                </c:pt>
                <c:pt idx="414">
                  <c:v>-1.72E-2</c:v>
                </c:pt>
                <c:pt idx="415">
                  <c:v>-1.7000000000000001E-2</c:v>
                </c:pt>
                <c:pt idx="416">
                  <c:v>-1.6799999999999999E-2</c:v>
                </c:pt>
                <c:pt idx="417">
                  <c:v>-1.66E-2</c:v>
                </c:pt>
                <c:pt idx="418">
                  <c:v>-1.6400000000000001E-2</c:v>
                </c:pt>
                <c:pt idx="419">
                  <c:v>-1.6199999999999999E-2</c:v>
                </c:pt>
                <c:pt idx="420">
                  <c:v>-1.6E-2</c:v>
                </c:pt>
                <c:pt idx="421">
                  <c:v>-1.5800000000000002E-2</c:v>
                </c:pt>
                <c:pt idx="422">
                  <c:v>-1.5599999999999999E-2</c:v>
                </c:pt>
                <c:pt idx="423">
                  <c:v>-1.54E-2</c:v>
                </c:pt>
                <c:pt idx="424">
                  <c:v>-1.52E-2</c:v>
                </c:pt>
                <c:pt idx="425">
                  <c:v>-1.4999999999999999E-2</c:v>
                </c:pt>
                <c:pt idx="426">
                  <c:v>-1.4800000000000001E-2</c:v>
                </c:pt>
                <c:pt idx="427">
                  <c:v>-1.46E-2</c:v>
                </c:pt>
                <c:pt idx="428">
                  <c:v>-1.44E-2</c:v>
                </c:pt>
                <c:pt idx="429">
                  <c:v>-1.4200000000000001E-2</c:v>
                </c:pt>
                <c:pt idx="430">
                  <c:v>-1.4E-2</c:v>
                </c:pt>
                <c:pt idx="431">
                  <c:v>-1.38E-2</c:v>
                </c:pt>
                <c:pt idx="432">
                  <c:v>-1.3599999999999999E-2</c:v>
                </c:pt>
                <c:pt idx="433">
                  <c:v>-1.34E-2</c:v>
                </c:pt>
                <c:pt idx="434">
                  <c:v>-1.32E-2</c:v>
                </c:pt>
                <c:pt idx="435">
                  <c:v>-1.2999999999999999E-2</c:v>
                </c:pt>
                <c:pt idx="436">
                  <c:v>-1.2800000000000001E-2</c:v>
                </c:pt>
                <c:pt idx="437">
                  <c:v>-1.26E-2</c:v>
                </c:pt>
                <c:pt idx="438">
                  <c:v>-1.24E-2</c:v>
                </c:pt>
                <c:pt idx="439">
                  <c:v>-1.2200000000000001E-2</c:v>
                </c:pt>
                <c:pt idx="440">
                  <c:v>-1.2E-2</c:v>
                </c:pt>
                <c:pt idx="441">
                  <c:v>-1.18E-2</c:v>
                </c:pt>
                <c:pt idx="442">
                  <c:v>-1.1599999999999999E-2</c:v>
                </c:pt>
                <c:pt idx="443">
                  <c:v>-1.14E-2</c:v>
                </c:pt>
                <c:pt idx="444">
                  <c:v>-1.12E-2</c:v>
                </c:pt>
                <c:pt idx="445">
                  <c:v>-1.0999999999999999E-2</c:v>
                </c:pt>
                <c:pt idx="446">
                  <c:v>-1.0800000000000001E-2</c:v>
                </c:pt>
                <c:pt idx="447">
                  <c:v>-1.06E-2</c:v>
                </c:pt>
                <c:pt idx="448">
                  <c:v>-1.04E-2</c:v>
                </c:pt>
                <c:pt idx="449">
                  <c:v>-1.0200000000000001E-2</c:v>
                </c:pt>
                <c:pt idx="450">
                  <c:v>-0.01</c:v>
                </c:pt>
                <c:pt idx="451">
                  <c:v>-9.7999999999999997E-3</c:v>
                </c:pt>
                <c:pt idx="452">
                  <c:v>-9.5999999999999992E-3</c:v>
                </c:pt>
                <c:pt idx="453">
                  <c:v>-9.4000000000000004E-3</c:v>
                </c:pt>
                <c:pt idx="454">
                  <c:v>-9.1999999999999998E-3</c:v>
                </c:pt>
                <c:pt idx="455">
                  <c:v>-8.9999999999999993E-3</c:v>
                </c:pt>
                <c:pt idx="456">
                  <c:v>-8.8000000000000005E-3</c:v>
                </c:pt>
                <c:pt idx="457">
                  <c:v>-8.6E-3</c:v>
                </c:pt>
                <c:pt idx="458">
                  <c:v>-8.3999999999999995E-3</c:v>
                </c:pt>
                <c:pt idx="459">
                  <c:v>-8.2000000000000007E-3</c:v>
                </c:pt>
                <c:pt idx="460">
                  <c:v>-8.0000000000000002E-3</c:v>
                </c:pt>
                <c:pt idx="461">
                  <c:v>-7.7999999999999996E-3</c:v>
                </c:pt>
                <c:pt idx="462">
                  <c:v>-7.6E-3</c:v>
                </c:pt>
                <c:pt idx="463">
                  <c:v>-7.4000000000000003E-3</c:v>
                </c:pt>
                <c:pt idx="464">
                  <c:v>-7.1999999999999998E-3</c:v>
                </c:pt>
                <c:pt idx="465">
                  <c:v>-7.0000000000000001E-3</c:v>
                </c:pt>
                <c:pt idx="466">
                  <c:v>-6.7999999999999996E-3</c:v>
                </c:pt>
                <c:pt idx="467">
                  <c:v>-6.6E-3</c:v>
                </c:pt>
                <c:pt idx="468">
                  <c:v>-6.4000000000000003E-3</c:v>
                </c:pt>
                <c:pt idx="469">
                  <c:v>-6.1999999999999998E-3</c:v>
                </c:pt>
                <c:pt idx="470">
                  <c:v>-6.0000000000000001E-3</c:v>
                </c:pt>
                <c:pt idx="471">
                  <c:v>-5.7999999999999996E-3</c:v>
                </c:pt>
                <c:pt idx="472">
                  <c:v>-5.5999999999999999E-3</c:v>
                </c:pt>
                <c:pt idx="473">
                  <c:v>-5.4000000000000003E-3</c:v>
                </c:pt>
                <c:pt idx="474">
                  <c:v>-5.1999999999999998E-3</c:v>
                </c:pt>
                <c:pt idx="475">
                  <c:v>-5.0000000000000001E-3</c:v>
                </c:pt>
                <c:pt idx="476">
                  <c:v>-4.7999999999999996E-3</c:v>
                </c:pt>
                <c:pt idx="477">
                  <c:v>-4.5999999999999999E-3</c:v>
                </c:pt>
                <c:pt idx="478">
                  <c:v>-4.4000000000000003E-3</c:v>
                </c:pt>
                <c:pt idx="479">
                  <c:v>-4.1999999999999997E-3</c:v>
                </c:pt>
                <c:pt idx="480">
                  <c:v>-4.0000000000000001E-3</c:v>
                </c:pt>
                <c:pt idx="481">
                  <c:v>-3.8E-3</c:v>
                </c:pt>
                <c:pt idx="482">
                  <c:v>-3.5999999999999999E-3</c:v>
                </c:pt>
                <c:pt idx="483">
                  <c:v>-3.3999999999999998E-3</c:v>
                </c:pt>
                <c:pt idx="484">
                  <c:v>-3.2000000000000002E-3</c:v>
                </c:pt>
                <c:pt idx="485">
                  <c:v>-3.0000000000000001E-3</c:v>
                </c:pt>
                <c:pt idx="486">
                  <c:v>-2.8E-3</c:v>
                </c:pt>
                <c:pt idx="487">
                  <c:v>-2.5999999999999999E-3</c:v>
                </c:pt>
                <c:pt idx="488">
                  <c:v>-2.3999999999999998E-3</c:v>
                </c:pt>
                <c:pt idx="489">
                  <c:v>-2.2000000000000001E-3</c:v>
                </c:pt>
                <c:pt idx="490">
                  <c:v>-2E-3</c:v>
                </c:pt>
                <c:pt idx="491">
                  <c:v>-1.8E-3</c:v>
                </c:pt>
                <c:pt idx="492">
                  <c:v>-1.6000000000000001E-3</c:v>
                </c:pt>
                <c:pt idx="493">
                  <c:v>-1.4E-3</c:v>
                </c:pt>
                <c:pt idx="494">
                  <c:v>-1.1999999999999999E-3</c:v>
                </c:pt>
                <c:pt idx="495">
                  <c:v>-1E-3</c:v>
                </c:pt>
                <c:pt idx="496">
                  <c:v>-8.0000000000000004E-4</c:v>
                </c:pt>
                <c:pt idx="497">
                  <c:v>-5.9999999999999995E-4</c:v>
                </c:pt>
                <c:pt idx="498">
                  <c:v>-4.0000000000000002E-4</c:v>
                </c:pt>
                <c:pt idx="499">
                  <c:v>-2.0000000000000001E-4</c:v>
                </c:pt>
                <c:pt idx="500">
                  <c:v>1.0000000000000001E-15</c:v>
                </c:pt>
                <c:pt idx="501">
                  <c:v>2.0000000000000001E-4</c:v>
                </c:pt>
                <c:pt idx="502">
                  <c:v>4.0000000000000002E-4</c:v>
                </c:pt>
                <c:pt idx="503">
                  <c:v>5.9999999999999995E-4</c:v>
                </c:pt>
                <c:pt idx="504">
                  <c:v>8.0000000000000004E-4</c:v>
                </c:pt>
                <c:pt idx="505">
                  <c:v>1E-3</c:v>
                </c:pt>
                <c:pt idx="506">
                  <c:v>1.1999999999999999E-3</c:v>
                </c:pt>
                <c:pt idx="507">
                  <c:v>1.4E-3</c:v>
                </c:pt>
                <c:pt idx="508">
                  <c:v>1.6000000000000001E-3</c:v>
                </c:pt>
                <c:pt idx="509">
                  <c:v>1.8E-3</c:v>
                </c:pt>
                <c:pt idx="510">
                  <c:v>2E-3</c:v>
                </c:pt>
                <c:pt idx="511">
                  <c:v>2.2000000000000001E-3</c:v>
                </c:pt>
                <c:pt idx="512">
                  <c:v>2.3999999999999998E-3</c:v>
                </c:pt>
                <c:pt idx="513">
                  <c:v>2.5999999999999999E-3</c:v>
                </c:pt>
                <c:pt idx="514">
                  <c:v>2.8E-3</c:v>
                </c:pt>
                <c:pt idx="515">
                  <c:v>3.0000000000000001E-3</c:v>
                </c:pt>
                <c:pt idx="516">
                  <c:v>3.2000000000000002E-3</c:v>
                </c:pt>
                <c:pt idx="517">
                  <c:v>3.3999999999999998E-3</c:v>
                </c:pt>
                <c:pt idx="518">
                  <c:v>3.5999999999999999E-3</c:v>
                </c:pt>
                <c:pt idx="519">
                  <c:v>3.8E-3</c:v>
                </c:pt>
                <c:pt idx="520">
                  <c:v>4.0000000000000001E-3</c:v>
                </c:pt>
                <c:pt idx="521">
                  <c:v>4.1999999999999997E-3</c:v>
                </c:pt>
                <c:pt idx="522">
                  <c:v>4.4000000000000003E-3</c:v>
                </c:pt>
                <c:pt idx="523">
                  <c:v>4.5999999999999999E-3</c:v>
                </c:pt>
                <c:pt idx="524">
                  <c:v>4.7999999999999996E-3</c:v>
                </c:pt>
                <c:pt idx="525">
                  <c:v>5.0000000000000001E-3</c:v>
                </c:pt>
                <c:pt idx="526">
                  <c:v>5.1999999999999998E-3</c:v>
                </c:pt>
                <c:pt idx="527">
                  <c:v>5.4000000000000003E-3</c:v>
                </c:pt>
                <c:pt idx="528">
                  <c:v>5.5999999999999999E-3</c:v>
                </c:pt>
                <c:pt idx="529">
                  <c:v>5.7999999999999996E-3</c:v>
                </c:pt>
                <c:pt idx="530">
                  <c:v>6.0000000000000001E-3</c:v>
                </c:pt>
                <c:pt idx="531">
                  <c:v>6.1999999999999998E-3</c:v>
                </c:pt>
                <c:pt idx="532">
                  <c:v>6.4000000000000003E-3</c:v>
                </c:pt>
                <c:pt idx="533">
                  <c:v>6.6E-3</c:v>
                </c:pt>
                <c:pt idx="534">
                  <c:v>6.7999999999999996E-3</c:v>
                </c:pt>
                <c:pt idx="535">
                  <c:v>7.0000000000000001E-3</c:v>
                </c:pt>
                <c:pt idx="536">
                  <c:v>7.1999999999999998E-3</c:v>
                </c:pt>
                <c:pt idx="537">
                  <c:v>7.4000000000000003E-3</c:v>
                </c:pt>
                <c:pt idx="538">
                  <c:v>7.6E-3</c:v>
                </c:pt>
                <c:pt idx="539">
                  <c:v>7.7999999999999996E-3</c:v>
                </c:pt>
                <c:pt idx="540">
                  <c:v>8.0000000000000002E-3</c:v>
                </c:pt>
                <c:pt idx="541">
                  <c:v>8.2000000000000007E-3</c:v>
                </c:pt>
                <c:pt idx="542">
                  <c:v>8.3999999999999995E-3</c:v>
                </c:pt>
                <c:pt idx="543">
                  <c:v>8.6E-3</c:v>
                </c:pt>
                <c:pt idx="544">
                  <c:v>8.8000000000000005E-3</c:v>
                </c:pt>
                <c:pt idx="545">
                  <c:v>8.9999999999999993E-3</c:v>
                </c:pt>
                <c:pt idx="546">
                  <c:v>9.1999999999999998E-3</c:v>
                </c:pt>
                <c:pt idx="547">
                  <c:v>9.4000000000000004E-3</c:v>
                </c:pt>
                <c:pt idx="548">
                  <c:v>9.5999999999999992E-3</c:v>
                </c:pt>
                <c:pt idx="549">
                  <c:v>9.7999999999999997E-3</c:v>
                </c:pt>
                <c:pt idx="550">
                  <c:v>0.01</c:v>
                </c:pt>
                <c:pt idx="551">
                  <c:v>1.0200000000000001E-2</c:v>
                </c:pt>
                <c:pt idx="552">
                  <c:v>1.04E-2</c:v>
                </c:pt>
                <c:pt idx="553">
                  <c:v>1.06E-2</c:v>
                </c:pt>
                <c:pt idx="554">
                  <c:v>1.0800000000000001E-2</c:v>
                </c:pt>
                <c:pt idx="555">
                  <c:v>1.0999999999999999E-2</c:v>
                </c:pt>
                <c:pt idx="556">
                  <c:v>1.12E-2</c:v>
                </c:pt>
                <c:pt idx="557">
                  <c:v>1.14E-2</c:v>
                </c:pt>
                <c:pt idx="558">
                  <c:v>1.1599999999999999E-2</c:v>
                </c:pt>
                <c:pt idx="559">
                  <c:v>1.18E-2</c:v>
                </c:pt>
                <c:pt idx="560">
                  <c:v>1.2E-2</c:v>
                </c:pt>
                <c:pt idx="561">
                  <c:v>1.2200000000000001E-2</c:v>
                </c:pt>
                <c:pt idx="562">
                  <c:v>1.24E-2</c:v>
                </c:pt>
                <c:pt idx="563">
                  <c:v>1.26E-2</c:v>
                </c:pt>
                <c:pt idx="564">
                  <c:v>1.2800000000000001E-2</c:v>
                </c:pt>
                <c:pt idx="565">
                  <c:v>1.2999999999999999E-2</c:v>
                </c:pt>
                <c:pt idx="566">
                  <c:v>1.32E-2</c:v>
                </c:pt>
                <c:pt idx="567">
                  <c:v>1.34E-2</c:v>
                </c:pt>
                <c:pt idx="568">
                  <c:v>1.3599999999999999E-2</c:v>
                </c:pt>
                <c:pt idx="569">
                  <c:v>1.38E-2</c:v>
                </c:pt>
                <c:pt idx="570">
                  <c:v>1.4E-2</c:v>
                </c:pt>
                <c:pt idx="571">
                  <c:v>1.4200000000000001E-2</c:v>
                </c:pt>
                <c:pt idx="572">
                  <c:v>1.44E-2</c:v>
                </c:pt>
                <c:pt idx="573">
                  <c:v>1.46E-2</c:v>
                </c:pt>
                <c:pt idx="574">
                  <c:v>1.4800000000000001E-2</c:v>
                </c:pt>
                <c:pt idx="575">
                  <c:v>1.4999999999999999E-2</c:v>
                </c:pt>
                <c:pt idx="576">
                  <c:v>1.52E-2</c:v>
                </c:pt>
                <c:pt idx="577">
                  <c:v>1.54E-2</c:v>
                </c:pt>
                <c:pt idx="578">
                  <c:v>1.5599999999999999E-2</c:v>
                </c:pt>
                <c:pt idx="579">
                  <c:v>1.5800000000000002E-2</c:v>
                </c:pt>
                <c:pt idx="580">
                  <c:v>1.6E-2</c:v>
                </c:pt>
                <c:pt idx="581">
                  <c:v>1.6199999999999999E-2</c:v>
                </c:pt>
                <c:pt idx="582">
                  <c:v>1.6400000000000001E-2</c:v>
                </c:pt>
                <c:pt idx="583">
                  <c:v>1.66E-2</c:v>
                </c:pt>
                <c:pt idx="584">
                  <c:v>1.6799999999999999E-2</c:v>
                </c:pt>
                <c:pt idx="585">
                  <c:v>1.7000000000000001E-2</c:v>
                </c:pt>
                <c:pt idx="586">
                  <c:v>1.72E-2</c:v>
                </c:pt>
                <c:pt idx="587">
                  <c:v>1.7399999999999999E-2</c:v>
                </c:pt>
                <c:pt idx="588">
                  <c:v>1.7600000000000001E-2</c:v>
                </c:pt>
                <c:pt idx="589">
                  <c:v>1.78E-2</c:v>
                </c:pt>
                <c:pt idx="590">
                  <c:v>1.7999999999999999E-2</c:v>
                </c:pt>
                <c:pt idx="591">
                  <c:v>1.8200000000000001E-2</c:v>
                </c:pt>
                <c:pt idx="592">
                  <c:v>1.84E-2</c:v>
                </c:pt>
                <c:pt idx="593">
                  <c:v>1.8599999999999998E-2</c:v>
                </c:pt>
                <c:pt idx="594">
                  <c:v>1.8800000000000001E-2</c:v>
                </c:pt>
                <c:pt idx="595">
                  <c:v>1.9E-2</c:v>
                </c:pt>
                <c:pt idx="596">
                  <c:v>1.9199999999999998E-2</c:v>
                </c:pt>
                <c:pt idx="597">
                  <c:v>1.9400000000000001E-2</c:v>
                </c:pt>
                <c:pt idx="598">
                  <c:v>1.9599999999999999E-2</c:v>
                </c:pt>
                <c:pt idx="599">
                  <c:v>1.9800000000000002E-2</c:v>
                </c:pt>
                <c:pt idx="600">
                  <c:v>0.02</c:v>
                </c:pt>
                <c:pt idx="601">
                  <c:v>2.0199999999999999E-2</c:v>
                </c:pt>
                <c:pt idx="602">
                  <c:v>2.0400000000000001E-2</c:v>
                </c:pt>
                <c:pt idx="603">
                  <c:v>2.06E-2</c:v>
                </c:pt>
                <c:pt idx="604">
                  <c:v>2.0799999999999999E-2</c:v>
                </c:pt>
                <c:pt idx="605">
                  <c:v>2.1000000000000001E-2</c:v>
                </c:pt>
                <c:pt idx="606">
                  <c:v>2.12E-2</c:v>
                </c:pt>
                <c:pt idx="607">
                  <c:v>2.1399999999999999E-2</c:v>
                </c:pt>
                <c:pt idx="608">
                  <c:v>2.1600000000000001E-2</c:v>
                </c:pt>
                <c:pt idx="609">
                  <c:v>2.18E-2</c:v>
                </c:pt>
                <c:pt idx="610">
                  <c:v>2.1999999999999999E-2</c:v>
                </c:pt>
                <c:pt idx="611">
                  <c:v>2.2200000000000001E-2</c:v>
                </c:pt>
                <c:pt idx="612">
                  <c:v>2.24E-2</c:v>
                </c:pt>
                <c:pt idx="613">
                  <c:v>2.2599999999999999E-2</c:v>
                </c:pt>
                <c:pt idx="614">
                  <c:v>2.2800000000000001E-2</c:v>
                </c:pt>
                <c:pt idx="615">
                  <c:v>2.3E-2</c:v>
                </c:pt>
                <c:pt idx="616">
                  <c:v>2.3199999999999998E-2</c:v>
                </c:pt>
                <c:pt idx="617">
                  <c:v>2.3400000000000001E-2</c:v>
                </c:pt>
                <c:pt idx="618">
                  <c:v>2.3599999999999999E-2</c:v>
                </c:pt>
                <c:pt idx="619">
                  <c:v>2.3800000000000002E-2</c:v>
                </c:pt>
                <c:pt idx="620">
                  <c:v>2.4E-2</c:v>
                </c:pt>
                <c:pt idx="621">
                  <c:v>2.4199999999999999E-2</c:v>
                </c:pt>
                <c:pt idx="622">
                  <c:v>2.4400000000000002E-2</c:v>
                </c:pt>
                <c:pt idx="623">
                  <c:v>2.46E-2</c:v>
                </c:pt>
                <c:pt idx="624">
                  <c:v>2.4799999999999999E-2</c:v>
                </c:pt>
                <c:pt idx="625">
                  <c:v>2.5000000000000001E-2</c:v>
                </c:pt>
                <c:pt idx="626">
                  <c:v>2.52E-2</c:v>
                </c:pt>
                <c:pt idx="627">
                  <c:v>2.5399999999999999E-2</c:v>
                </c:pt>
                <c:pt idx="628">
                  <c:v>2.5600000000000001E-2</c:v>
                </c:pt>
                <c:pt idx="629">
                  <c:v>2.58E-2</c:v>
                </c:pt>
                <c:pt idx="630">
                  <c:v>2.5999999999999999E-2</c:v>
                </c:pt>
                <c:pt idx="631">
                  <c:v>2.6200000000000001E-2</c:v>
                </c:pt>
                <c:pt idx="632">
                  <c:v>2.64E-2</c:v>
                </c:pt>
                <c:pt idx="633">
                  <c:v>2.6599999999999999E-2</c:v>
                </c:pt>
                <c:pt idx="634">
                  <c:v>2.6800000000000001E-2</c:v>
                </c:pt>
                <c:pt idx="635">
                  <c:v>2.7E-2</c:v>
                </c:pt>
                <c:pt idx="636">
                  <c:v>2.7199999999999998E-2</c:v>
                </c:pt>
                <c:pt idx="637">
                  <c:v>2.7400000000000001E-2</c:v>
                </c:pt>
                <c:pt idx="638">
                  <c:v>2.76E-2</c:v>
                </c:pt>
                <c:pt idx="639">
                  <c:v>2.7799999999999998E-2</c:v>
                </c:pt>
                <c:pt idx="640">
                  <c:v>2.8000000000000001E-2</c:v>
                </c:pt>
                <c:pt idx="641">
                  <c:v>2.8199999999999999E-2</c:v>
                </c:pt>
                <c:pt idx="642">
                  <c:v>2.8400000000000002E-2</c:v>
                </c:pt>
                <c:pt idx="643">
                  <c:v>2.86E-2</c:v>
                </c:pt>
                <c:pt idx="644">
                  <c:v>2.8799999999999999E-2</c:v>
                </c:pt>
                <c:pt idx="645">
                  <c:v>2.9000000000000001E-2</c:v>
                </c:pt>
                <c:pt idx="646">
                  <c:v>2.92E-2</c:v>
                </c:pt>
                <c:pt idx="647">
                  <c:v>2.9399999999999999E-2</c:v>
                </c:pt>
                <c:pt idx="648">
                  <c:v>2.9600000000000001E-2</c:v>
                </c:pt>
                <c:pt idx="649">
                  <c:v>2.98E-2</c:v>
                </c:pt>
                <c:pt idx="650">
                  <c:v>0.03</c:v>
                </c:pt>
                <c:pt idx="651">
                  <c:v>3.0200000000000001E-2</c:v>
                </c:pt>
                <c:pt idx="652">
                  <c:v>3.04E-2</c:v>
                </c:pt>
                <c:pt idx="653">
                  <c:v>3.0599999999999999E-2</c:v>
                </c:pt>
                <c:pt idx="654">
                  <c:v>3.0800000000000001E-2</c:v>
                </c:pt>
                <c:pt idx="655">
                  <c:v>3.1E-2</c:v>
                </c:pt>
                <c:pt idx="656">
                  <c:v>3.1199999999999999E-2</c:v>
                </c:pt>
                <c:pt idx="657">
                  <c:v>3.1399999999999997E-2</c:v>
                </c:pt>
                <c:pt idx="658">
                  <c:v>3.1600000000000003E-2</c:v>
                </c:pt>
                <c:pt idx="659">
                  <c:v>3.1800000000000002E-2</c:v>
                </c:pt>
                <c:pt idx="660">
                  <c:v>3.2000000000000001E-2</c:v>
                </c:pt>
                <c:pt idx="661">
                  <c:v>3.2199999999999999E-2</c:v>
                </c:pt>
                <c:pt idx="662">
                  <c:v>3.2399999999999998E-2</c:v>
                </c:pt>
                <c:pt idx="663">
                  <c:v>3.2599999999999997E-2</c:v>
                </c:pt>
                <c:pt idx="664">
                  <c:v>3.2800000000000003E-2</c:v>
                </c:pt>
                <c:pt idx="665">
                  <c:v>3.3000000000000002E-2</c:v>
                </c:pt>
                <c:pt idx="666">
                  <c:v>3.32E-2</c:v>
                </c:pt>
                <c:pt idx="667">
                  <c:v>3.3399999999999999E-2</c:v>
                </c:pt>
                <c:pt idx="668">
                  <c:v>3.3599999999999998E-2</c:v>
                </c:pt>
                <c:pt idx="669">
                  <c:v>3.3799999999999997E-2</c:v>
                </c:pt>
                <c:pt idx="670">
                  <c:v>3.4000000000000002E-2</c:v>
                </c:pt>
                <c:pt idx="671">
                  <c:v>3.4200000000000001E-2</c:v>
                </c:pt>
                <c:pt idx="672">
                  <c:v>3.44E-2</c:v>
                </c:pt>
                <c:pt idx="673">
                  <c:v>3.4599999999999999E-2</c:v>
                </c:pt>
                <c:pt idx="674">
                  <c:v>3.4799999999999998E-2</c:v>
                </c:pt>
                <c:pt idx="675">
                  <c:v>3.5000000000000003E-2</c:v>
                </c:pt>
                <c:pt idx="676">
                  <c:v>3.5200000000000002E-2</c:v>
                </c:pt>
                <c:pt idx="677">
                  <c:v>3.5400000000000001E-2</c:v>
                </c:pt>
                <c:pt idx="678">
                  <c:v>3.56E-2</c:v>
                </c:pt>
                <c:pt idx="679">
                  <c:v>3.5799999999999998E-2</c:v>
                </c:pt>
                <c:pt idx="680">
                  <c:v>3.5999999999999997E-2</c:v>
                </c:pt>
                <c:pt idx="681">
                  <c:v>3.6200000000000003E-2</c:v>
                </c:pt>
                <c:pt idx="682">
                  <c:v>3.6400000000000002E-2</c:v>
                </c:pt>
                <c:pt idx="683">
                  <c:v>3.6600000000000001E-2</c:v>
                </c:pt>
                <c:pt idx="684">
                  <c:v>3.6799999999999999E-2</c:v>
                </c:pt>
                <c:pt idx="685">
                  <c:v>3.6999999999999998E-2</c:v>
                </c:pt>
                <c:pt idx="686">
                  <c:v>3.7199999999999997E-2</c:v>
                </c:pt>
                <c:pt idx="687">
                  <c:v>3.7400000000000003E-2</c:v>
                </c:pt>
                <c:pt idx="688">
                  <c:v>3.7600000000000001E-2</c:v>
                </c:pt>
                <c:pt idx="689">
                  <c:v>3.78E-2</c:v>
                </c:pt>
                <c:pt idx="690">
                  <c:v>3.7999999999999999E-2</c:v>
                </c:pt>
                <c:pt idx="691">
                  <c:v>3.8199999999999998E-2</c:v>
                </c:pt>
                <c:pt idx="692">
                  <c:v>3.8399999999999997E-2</c:v>
                </c:pt>
                <c:pt idx="693">
                  <c:v>3.8600000000000002E-2</c:v>
                </c:pt>
                <c:pt idx="694">
                  <c:v>3.8800000000000001E-2</c:v>
                </c:pt>
                <c:pt idx="695">
                  <c:v>3.9E-2</c:v>
                </c:pt>
                <c:pt idx="696">
                  <c:v>3.9199999999999999E-2</c:v>
                </c:pt>
                <c:pt idx="697">
                  <c:v>3.9399999999999998E-2</c:v>
                </c:pt>
                <c:pt idx="698">
                  <c:v>3.9600000000000003E-2</c:v>
                </c:pt>
                <c:pt idx="699">
                  <c:v>3.9800000000000002E-2</c:v>
                </c:pt>
                <c:pt idx="700">
                  <c:v>0.04</c:v>
                </c:pt>
                <c:pt idx="701">
                  <c:v>4.02E-2</c:v>
                </c:pt>
                <c:pt idx="702">
                  <c:v>4.0399999999999998E-2</c:v>
                </c:pt>
                <c:pt idx="703">
                  <c:v>4.0599999999999997E-2</c:v>
                </c:pt>
                <c:pt idx="704">
                  <c:v>4.0800000000000003E-2</c:v>
                </c:pt>
                <c:pt idx="705">
                  <c:v>4.1000000000000002E-2</c:v>
                </c:pt>
                <c:pt idx="706">
                  <c:v>4.1200000000000001E-2</c:v>
                </c:pt>
                <c:pt idx="707">
                  <c:v>4.1399999999999999E-2</c:v>
                </c:pt>
                <c:pt idx="708">
                  <c:v>4.1599999999999998E-2</c:v>
                </c:pt>
                <c:pt idx="709">
                  <c:v>4.1799999999999997E-2</c:v>
                </c:pt>
                <c:pt idx="710">
                  <c:v>4.2000000000000003E-2</c:v>
                </c:pt>
                <c:pt idx="711">
                  <c:v>4.2200000000000001E-2</c:v>
                </c:pt>
                <c:pt idx="712">
                  <c:v>4.24E-2</c:v>
                </c:pt>
                <c:pt idx="713">
                  <c:v>4.2599999999999999E-2</c:v>
                </c:pt>
                <c:pt idx="714">
                  <c:v>4.2799999999999998E-2</c:v>
                </c:pt>
                <c:pt idx="715">
                  <c:v>4.2999999999999997E-2</c:v>
                </c:pt>
                <c:pt idx="716">
                  <c:v>4.3200000000000002E-2</c:v>
                </c:pt>
                <c:pt idx="717">
                  <c:v>4.3400000000000001E-2</c:v>
                </c:pt>
                <c:pt idx="718">
                  <c:v>4.36E-2</c:v>
                </c:pt>
                <c:pt idx="719">
                  <c:v>4.3799999999999999E-2</c:v>
                </c:pt>
                <c:pt idx="720">
                  <c:v>4.3999999999999997E-2</c:v>
                </c:pt>
                <c:pt idx="721">
                  <c:v>4.4200000000000003E-2</c:v>
                </c:pt>
                <c:pt idx="722">
                  <c:v>4.4400000000000002E-2</c:v>
                </c:pt>
                <c:pt idx="723">
                  <c:v>4.4600000000000001E-2</c:v>
                </c:pt>
                <c:pt idx="724">
                  <c:v>4.48E-2</c:v>
                </c:pt>
                <c:pt idx="725">
                  <c:v>4.4999999999999998E-2</c:v>
                </c:pt>
                <c:pt idx="726">
                  <c:v>4.5199999999999997E-2</c:v>
                </c:pt>
                <c:pt idx="727">
                  <c:v>4.5400000000000003E-2</c:v>
                </c:pt>
                <c:pt idx="728">
                  <c:v>4.5600000000000002E-2</c:v>
                </c:pt>
                <c:pt idx="729">
                  <c:v>4.58E-2</c:v>
                </c:pt>
                <c:pt idx="730">
                  <c:v>4.5999999999999999E-2</c:v>
                </c:pt>
                <c:pt idx="731">
                  <c:v>4.6199999999999998E-2</c:v>
                </c:pt>
                <c:pt idx="732">
                  <c:v>4.6399999999999997E-2</c:v>
                </c:pt>
                <c:pt idx="733">
                  <c:v>4.6600000000000003E-2</c:v>
                </c:pt>
                <c:pt idx="734">
                  <c:v>4.6800000000000001E-2</c:v>
                </c:pt>
                <c:pt idx="735">
                  <c:v>4.7E-2</c:v>
                </c:pt>
                <c:pt idx="736">
                  <c:v>4.7199999999999999E-2</c:v>
                </c:pt>
                <c:pt idx="737">
                  <c:v>4.7399999999999998E-2</c:v>
                </c:pt>
                <c:pt idx="738">
                  <c:v>4.7600000000000003E-2</c:v>
                </c:pt>
                <c:pt idx="739">
                  <c:v>4.7800000000000002E-2</c:v>
                </c:pt>
                <c:pt idx="740">
                  <c:v>4.8000000000000001E-2</c:v>
                </c:pt>
                <c:pt idx="741">
                  <c:v>4.82E-2</c:v>
                </c:pt>
                <c:pt idx="742">
                  <c:v>4.8399999999999999E-2</c:v>
                </c:pt>
                <c:pt idx="743">
                  <c:v>4.8599999999999997E-2</c:v>
                </c:pt>
                <c:pt idx="744">
                  <c:v>4.8800000000000003E-2</c:v>
                </c:pt>
                <c:pt idx="745">
                  <c:v>4.9000000000000002E-2</c:v>
                </c:pt>
                <c:pt idx="746">
                  <c:v>4.9200000000000001E-2</c:v>
                </c:pt>
                <c:pt idx="747">
                  <c:v>4.9399999999999999E-2</c:v>
                </c:pt>
                <c:pt idx="748">
                  <c:v>4.9599999999999998E-2</c:v>
                </c:pt>
                <c:pt idx="749">
                  <c:v>4.9799999999999997E-2</c:v>
                </c:pt>
                <c:pt idx="750">
                  <c:v>0.05</c:v>
                </c:pt>
                <c:pt idx="751">
                  <c:v>5.0200000000000002E-2</c:v>
                </c:pt>
                <c:pt idx="752">
                  <c:v>5.04E-2</c:v>
                </c:pt>
                <c:pt idx="753">
                  <c:v>5.0599999999999999E-2</c:v>
                </c:pt>
                <c:pt idx="754">
                  <c:v>5.0799999999999998E-2</c:v>
                </c:pt>
                <c:pt idx="755">
                  <c:v>5.0999999999999997E-2</c:v>
                </c:pt>
                <c:pt idx="756">
                  <c:v>5.1200000000000002E-2</c:v>
                </c:pt>
                <c:pt idx="757">
                  <c:v>5.1400000000000001E-2</c:v>
                </c:pt>
                <c:pt idx="758">
                  <c:v>5.16E-2</c:v>
                </c:pt>
                <c:pt idx="759">
                  <c:v>5.1799999999999999E-2</c:v>
                </c:pt>
                <c:pt idx="760">
                  <c:v>5.1999999999999998E-2</c:v>
                </c:pt>
                <c:pt idx="761">
                  <c:v>5.2200000000000003E-2</c:v>
                </c:pt>
                <c:pt idx="762">
                  <c:v>5.2400000000000002E-2</c:v>
                </c:pt>
                <c:pt idx="763">
                  <c:v>5.2600000000000001E-2</c:v>
                </c:pt>
                <c:pt idx="764">
                  <c:v>5.28E-2</c:v>
                </c:pt>
                <c:pt idx="765">
                  <c:v>5.2999999999999999E-2</c:v>
                </c:pt>
                <c:pt idx="766">
                  <c:v>5.3199999999999997E-2</c:v>
                </c:pt>
                <c:pt idx="767">
                  <c:v>5.3400000000000003E-2</c:v>
                </c:pt>
                <c:pt idx="768">
                  <c:v>5.3600000000000002E-2</c:v>
                </c:pt>
                <c:pt idx="769">
                  <c:v>5.3800000000000001E-2</c:v>
                </c:pt>
                <c:pt idx="770">
                  <c:v>5.3999999999999999E-2</c:v>
                </c:pt>
                <c:pt idx="771">
                  <c:v>5.4199999999999998E-2</c:v>
                </c:pt>
                <c:pt idx="772">
                  <c:v>5.4399999999999997E-2</c:v>
                </c:pt>
                <c:pt idx="773">
                  <c:v>5.4600000000000003E-2</c:v>
                </c:pt>
                <c:pt idx="774">
                  <c:v>5.4800000000000001E-2</c:v>
                </c:pt>
                <c:pt idx="775">
                  <c:v>5.5E-2</c:v>
                </c:pt>
                <c:pt idx="776">
                  <c:v>5.5199999999999999E-2</c:v>
                </c:pt>
                <c:pt idx="777">
                  <c:v>5.5399999999999998E-2</c:v>
                </c:pt>
                <c:pt idx="778">
                  <c:v>5.5599999999999997E-2</c:v>
                </c:pt>
                <c:pt idx="779">
                  <c:v>5.5800000000000002E-2</c:v>
                </c:pt>
                <c:pt idx="780">
                  <c:v>5.6000000000000001E-2</c:v>
                </c:pt>
                <c:pt idx="781">
                  <c:v>5.62E-2</c:v>
                </c:pt>
                <c:pt idx="782">
                  <c:v>5.6399999999999999E-2</c:v>
                </c:pt>
                <c:pt idx="783">
                  <c:v>5.6599999999999998E-2</c:v>
                </c:pt>
                <c:pt idx="784">
                  <c:v>5.6800000000000003E-2</c:v>
                </c:pt>
                <c:pt idx="785">
                  <c:v>5.7000000000000002E-2</c:v>
                </c:pt>
                <c:pt idx="786">
                  <c:v>5.7200000000000001E-2</c:v>
                </c:pt>
                <c:pt idx="787">
                  <c:v>5.74E-2</c:v>
                </c:pt>
                <c:pt idx="788">
                  <c:v>5.7599999999999998E-2</c:v>
                </c:pt>
                <c:pt idx="789">
                  <c:v>5.7799999999999997E-2</c:v>
                </c:pt>
                <c:pt idx="790">
                  <c:v>5.8000000000000003E-2</c:v>
                </c:pt>
                <c:pt idx="791">
                  <c:v>5.8200000000000002E-2</c:v>
                </c:pt>
                <c:pt idx="792">
                  <c:v>5.8400000000000001E-2</c:v>
                </c:pt>
                <c:pt idx="793">
                  <c:v>5.8599999999999999E-2</c:v>
                </c:pt>
                <c:pt idx="794">
                  <c:v>5.8799999999999998E-2</c:v>
                </c:pt>
                <c:pt idx="795">
                  <c:v>5.8999999999999997E-2</c:v>
                </c:pt>
                <c:pt idx="796">
                  <c:v>5.9200000000000003E-2</c:v>
                </c:pt>
                <c:pt idx="797">
                  <c:v>5.9400000000000001E-2</c:v>
                </c:pt>
                <c:pt idx="798">
                  <c:v>5.96E-2</c:v>
                </c:pt>
                <c:pt idx="799">
                  <c:v>5.9799999999999999E-2</c:v>
                </c:pt>
                <c:pt idx="800">
                  <c:v>0.06</c:v>
                </c:pt>
                <c:pt idx="801">
                  <c:v>6.0199999999999997E-2</c:v>
                </c:pt>
                <c:pt idx="802">
                  <c:v>6.0400000000000002E-2</c:v>
                </c:pt>
                <c:pt idx="803">
                  <c:v>6.0600000000000001E-2</c:v>
                </c:pt>
                <c:pt idx="804">
                  <c:v>6.08E-2</c:v>
                </c:pt>
                <c:pt idx="805">
                  <c:v>6.0999999999999999E-2</c:v>
                </c:pt>
                <c:pt idx="806">
                  <c:v>6.1199999999999997E-2</c:v>
                </c:pt>
                <c:pt idx="807">
                  <c:v>6.1400000000000003E-2</c:v>
                </c:pt>
                <c:pt idx="808">
                  <c:v>6.1600000000000002E-2</c:v>
                </c:pt>
                <c:pt idx="809">
                  <c:v>6.1800000000000001E-2</c:v>
                </c:pt>
                <c:pt idx="810">
                  <c:v>6.2E-2</c:v>
                </c:pt>
                <c:pt idx="811">
                  <c:v>6.2199999999999998E-2</c:v>
                </c:pt>
                <c:pt idx="812">
                  <c:v>6.2399999999999997E-2</c:v>
                </c:pt>
                <c:pt idx="813">
                  <c:v>6.2600000000000003E-2</c:v>
                </c:pt>
                <c:pt idx="814">
                  <c:v>6.2799999999999995E-2</c:v>
                </c:pt>
                <c:pt idx="815">
                  <c:v>6.3E-2</c:v>
                </c:pt>
                <c:pt idx="816">
                  <c:v>6.3200000000000006E-2</c:v>
                </c:pt>
                <c:pt idx="817">
                  <c:v>6.3399999999999998E-2</c:v>
                </c:pt>
                <c:pt idx="818">
                  <c:v>6.3600000000000004E-2</c:v>
                </c:pt>
                <c:pt idx="819">
                  <c:v>6.3799999999999996E-2</c:v>
                </c:pt>
                <c:pt idx="820">
                  <c:v>6.4000000000000001E-2</c:v>
                </c:pt>
                <c:pt idx="821">
                  <c:v>6.4199999999999993E-2</c:v>
                </c:pt>
                <c:pt idx="822">
                  <c:v>6.4399999999999999E-2</c:v>
                </c:pt>
                <c:pt idx="823">
                  <c:v>6.4600000000000005E-2</c:v>
                </c:pt>
                <c:pt idx="824">
                  <c:v>6.4799999999999996E-2</c:v>
                </c:pt>
                <c:pt idx="825">
                  <c:v>6.5000000000000002E-2</c:v>
                </c:pt>
                <c:pt idx="826">
                  <c:v>6.5199999999999994E-2</c:v>
                </c:pt>
                <c:pt idx="827">
                  <c:v>6.54E-2</c:v>
                </c:pt>
                <c:pt idx="828">
                  <c:v>6.5600000000000006E-2</c:v>
                </c:pt>
                <c:pt idx="829">
                  <c:v>6.5799999999999997E-2</c:v>
                </c:pt>
                <c:pt idx="830">
                  <c:v>6.6000000000000003E-2</c:v>
                </c:pt>
                <c:pt idx="831">
                  <c:v>6.6199999999999995E-2</c:v>
                </c:pt>
                <c:pt idx="832">
                  <c:v>6.6400000000000001E-2</c:v>
                </c:pt>
                <c:pt idx="833">
                  <c:v>6.6600000000000006E-2</c:v>
                </c:pt>
                <c:pt idx="834">
                  <c:v>6.6799999999999998E-2</c:v>
                </c:pt>
                <c:pt idx="835">
                  <c:v>6.7000000000000004E-2</c:v>
                </c:pt>
                <c:pt idx="836">
                  <c:v>6.7199999999999996E-2</c:v>
                </c:pt>
                <c:pt idx="837">
                  <c:v>6.7400000000000002E-2</c:v>
                </c:pt>
                <c:pt idx="838">
                  <c:v>6.7599999999999993E-2</c:v>
                </c:pt>
                <c:pt idx="839">
                  <c:v>6.7799999999999999E-2</c:v>
                </c:pt>
                <c:pt idx="840">
                  <c:v>6.8000000000000005E-2</c:v>
                </c:pt>
                <c:pt idx="841">
                  <c:v>6.8199999999999997E-2</c:v>
                </c:pt>
                <c:pt idx="842">
                  <c:v>6.8400000000000002E-2</c:v>
                </c:pt>
                <c:pt idx="843">
                  <c:v>6.8599999999999994E-2</c:v>
                </c:pt>
                <c:pt idx="844">
                  <c:v>6.88E-2</c:v>
                </c:pt>
                <c:pt idx="845">
                  <c:v>6.9000000000000006E-2</c:v>
                </c:pt>
                <c:pt idx="846">
                  <c:v>6.9199999999999998E-2</c:v>
                </c:pt>
                <c:pt idx="847">
                  <c:v>6.9400000000000003E-2</c:v>
                </c:pt>
                <c:pt idx="848">
                  <c:v>6.9599999999999995E-2</c:v>
                </c:pt>
                <c:pt idx="849">
                  <c:v>6.9800000000000001E-2</c:v>
                </c:pt>
                <c:pt idx="850">
                  <c:v>7.0000000000000007E-2</c:v>
                </c:pt>
                <c:pt idx="851">
                  <c:v>7.0199999999999999E-2</c:v>
                </c:pt>
                <c:pt idx="852">
                  <c:v>7.0400000000000004E-2</c:v>
                </c:pt>
                <c:pt idx="853">
                  <c:v>7.0599999999999996E-2</c:v>
                </c:pt>
                <c:pt idx="854">
                  <c:v>7.0800000000000002E-2</c:v>
                </c:pt>
                <c:pt idx="855">
                  <c:v>7.0999999999999994E-2</c:v>
                </c:pt>
                <c:pt idx="856">
                  <c:v>7.1199999999999999E-2</c:v>
                </c:pt>
                <c:pt idx="857">
                  <c:v>7.1400000000000005E-2</c:v>
                </c:pt>
                <c:pt idx="858">
                  <c:v>7.1599999999999997E-2</c:v>
                </c:pt>
                <c:pt idx="859">
                  <c:v>7.1800000000000003E-2</c:v>
                </c:pt>
                <c:pt idx="860">
                  <c:v>7.1999999999999995E-2</c:v>
                </c:pt>
                <c:pt idx="861">
                  <c:v>7.22E-2</c:v>
                </c:pt>
                <c:pt idx="862">
                  <c:v>7.2400000000000006E-2</c:v>
                </c:pt>
                <c:pt idx="863">
                  <c:v>7.2599999999999998E-2</c:v>
                </c:pt>
                <c:pt idx="864">
                  <c:v>7.2800000000000004E-2</c:v>
                </c:pt>
                <c:pt idx="865">
                  <c:v>7.2999999999999995E-2</c:v>
                </c:pt>
                <c:pt idx="866">
                  <c:v>7.3200000000000001E-2</c:v>
                </c:pt>
                <c:pt idx="867">
                  <c:v>7.3400000000000007E-2</c:v>
                </c:pt>
                <c:pt idx="868">
                  <c:v>7.3599999999999999E-2</c:v>
                </c:pt>
                <c:pt idx="869">
                  <c:v>7.3800000000000004E-2</c:v>
                </c:pt>
                <c:pt idx="870">
                  <c:v>7.3999999999999996E-2</c:v>
                </c:pt>
                <c:pt idx="871">
                  <c:v>7.4200000000000002E-2</c:v>
                </c:pt>
                <c:pt idx="872">
                  <c:v>7.4399999999999994E-2</c:v>
                </c:pt>
                <c:pt idx="873">
                  <c:v>7.46E-2</c:v>
                </c:pt>
                <c:pt idx="874">
                  <c:v>7.4800000000000005E-2</c:v>
                </c:pt>
                <c:pt idx="875">
                  <c:v>7.4999999999999997E-2</c:v>
                </c:pt>
                <c:pt idx="876">
                  <c:v>7.5200000000000003E-2</c:v>
                </c:pt>
                <c:pt idx="877">
                  <c:v>7.5399999999999995E-2</c:v>
                </c:pt>
                <c:pt idx="878">
                  <c:v>7.5600000000000001E-2</c:v>
                </c:pt>
                <c:pt idx="879">
                  <c:v>7.5800000000000006E-2</c:v>
                </c:pt>
                <c:pt idx="880">
                  <c:v>7.5999999999999998E-2</c:v>
                </c:pt>
                <c:pt idx="881">
                  <c:v>7.6200000000000004E-2</c:v>
                </c:pt>
                <c:pt idx="882">
                  <c:v>7.6399999999999996E-2</c:v>
                </c:pt>
                <c:pt idx="883">
                  <c:v>7.6600000000000001E-2</c:v>
                </c:pt>
                <c:pt idx="884">
                  <c:v>7.6799999999999993E-2</c:v>
                </c:pt>
                <c:pt idx="885">
                  <c:v>7.6999999999999999E-2</c:v>
                </c:pt>
                <c:pt idx="886">
                  <c:v>7.7200000000000005E-2</c:v>
                </c:pt>
                <c:pt idx="887">
                  <c:v>7.7399999999999997E-2</c:v>
                </c:pt>
                <c:pt idx="888">
                  <c:v>7.7600000000000002E-2</c:v>
                </c:pt>
                <c:pt idx="889">
                  <c:v>7.7799999999999994E-2</c:v>
                </c:pt>
                <c:pt idx="890">
                  <c:v>7.8E-2</c:v>
                </c:pt>
                <c:pt idx="891">
                  <c:v>7.8200000000000006E-2</c:v>
                </c:pt>
                <c:pt idx="892">
                  <c:v>7.8399999999999997E-2</c:v>
                </c:pt>
                <c:pt idx="893">
                  <c:v>7.8600000000000003E-2</c:v>
                </c:pt>
                <c:pt idx="894">
                  <c:v>7.8799999999999995E-2</c:v>
                </c:pt>
                <c:pt idx="895">
                  <c:v>7.9000000000000001E-2</c:v>
                </c:pt>
                <c:pt idx="896">
                  <c:v>7.9200000000000007E-2</c:v>
                </c:pt>
                <c:pt idx="897">
                  <c:v>7.9399999999999998E-2</c:v>
                </c:pt>
                <c:pt idx="898">
                  <c:v>7.9600000000000004E-2</c:v>
                </c:pt>
                <c:pt idx="899">
                  <c:v>7.9799999999999996E-2</c:v>
                </c:pt>
                <c:pt idx="900">
                  <c:v>0.08</c:v>
                </c:pt>
                <c:pt idx="901">
                  <c:v>8.0199999999999994E-2</c:v>
                </c:pt>
                <c:pt idx="902">
                  <c:v>8.0399999999999999E-2</c:v>
                </c:pt>
                <c:pt idx="903">
                  <c:v>8.0600000000000005E-2</c:v>
                </c:pt>
                <c:pt idx="904">
                  <c:v>8.0799999999999997E-2</c:v>
                </c:pt>
                <c:pt idx="905">
                  <c:v>8.1000000000000003E-2</c:v>
                </c:pt>
                <c:pt idx="906">
                  <c:v>8.1199999999999994E-2</c:v>
                </c:pt>
                <c:pt idx="907">
                  <c:v>8.14E-2</c:v>
                </c:pt>
                <c:pt idx="908">
                  <c:v>8.1600000000000006E-2</c:v>
                </c:pt>
                <c:pt idx="909">
                  <c:v>8.1799999999999998E-2</c:v>
                </c:pt>
                <c:pt idx="910">
                  <c:v>8.2000000000000003E-2</c:v>
                </c:pt>
                <c:pt idx="911">
                  <c:v>8.2199999999999995E-2</c:v>
                </c:pt>
                <c:pt idx="912">
                  <c:v>8.2400000000000001E-2</c:v>
                </c:pt>
                <c:pt idx="913">
                  <c:v>8.2600000000000007E-2</c:v>
                </c:pt>
                <c:pt idx="914">
                  <c:v>8.2799999999999999E-2</c:v>
                </c:pt>
                <c:pt idx="915">
                  <c:v>8.3000000000000004E-2</c:v>
                </c:pt>
                <c:pt idx="916">
                  <c:v>8.3199999999999996E-2</c:v>
                </c:pt>
                <c:pt idx="917">
                  <c:v>8.3400000000000002E-2</c:v>
                </c:pt>
                <c:pt idx="918">
                  <c:v>8.3599999999999994E-2</c:v>
                </c:pt>
                <c:pt idx="919">
                  <c:v>8.3799999999999999E-2</c:v>
                </c:pt>
                <c:pt idx="920">
                  <c:v>8.4000000000000005E-2</c:v>
                </c:pt>
                <c:pt idx="921">
                  <c:v>8.4199999999999997E-2</c:v>
                </c:pt>
                <c:pt idx="922">
                  <c:v>8.4400000000000003E-2</c:v>
                </c:pt>
                <c:pt idx="923">
                  <c:v>8.4599999999999995E-2</c:v>
                </c:pt>
                <c:pt idx="924">
                  <c:v>8.48E-2</c:v>
                </c:pt>
                <c:pt idx="925">
                  <c:v>8.5000000000000006E-2</c:v>
                </c:pt>
                <c:pt idx="926">
                  <c:v>8.5199999999999998E-2</c:v>
                </c:pt>
                <c:pt idx="927">
                  <c:v>8.5400000000000004E-2</c:v>
                </c:pt>
                <c:pt idx="928">
                  <c:v>8.5599999999999996E-2</c:v>
                </c:pt>
                <c:pt idx="929">
                  <c:v>8.5800000000000001E-2</c:v>
                </c:pt>
                <c:pt idx="930">
                  <c:v>8.5999999999999993E-2</c:v>
                </c:pt>
                <c:pt idx="931">
                  <c:v>8.6199999999999999E-2</c:v>
                </c:pt>
                <c:pt idx="932">
                  <c:v>8.6400000000000005E-2</c:v>
                </c:pt>
                <c:pt idx="933">
                  <c:v>8.6599999999999996E-2</c:v>
                </c:pt>
                <c:pt idx="934">
                  <c:v>8.6800000000000002E-2</c:v>
                </c:pt>
                <c:pt idx="935">
                  <c:v>8.6999999999999994E-2</c:v>
                </c:pt>
                <c:pt idx="936">
                  <c:v>8.72E-2</c:v>
                </c:pt>
                <c:pt idx="937">
                  <c:v>8.7400000000000005E-2</c:v>
                </c:pt>
                <c:pt idx="938">
                  <c:v>8.7599999999999997E-2</c:v>
                </c:pt>
                <c:pt idx="939">
                  <c:v>8.7800000000000003E-2</c:v>
                </c:pt>
                <c:pt idx="940">
                  <c:v>8.7999999999999995E-2</c:v>
                </c:pt>
                <c:pt idx="941">
                  <c:v>8.8200000000000001E-2</c:v>
                </c:pt>
                <c:pt idx="942">
                  <c:v>8.8400000000000006E-2</c:v>
                </c:pt>
                <c:pt idx="943">
                  <c:v>8.8599999999999998E-2</c:v>
                </c:pt>
                <c:pt idx="944">
                  <c:v>8.8800000000000004E-2</c:v>
                </c:pt>
                <c:pt idx="945">
                  <c:v>8.8999999999999996E-2</c:v>
                </c:pt>
                <c:pt idx="946">
                  <c:v>8.9200000000000002E-2</c:v>
                </c:pt>
                <c:pt idx="947">
                  <c:v>8.9399999999999993E-2</c:v>
                </c:pt>
                <c:pt idx="948">
                  <c:v>8.9599999999999999E-2</c:v>
                </c:pt>
                <c:pt idx="949">
                  <c:v>8.9800000000000005E-2</c:v>
                </c:pt>
                <c:pt idx="950">
                  <c:v>0.09</c:v>
                </c:pt>
                <c:pt idx="951">
                  <c:v>9.0200000000000002E-2</c:v>
                </c:pt>
                <c:pt idx="952">
                  <c:v>9.0399999999999994E-2</c:v>
                </c:pt>
                <c:pt idx="953">
                  <c:v>9.06E-2</c:v>
                </c:pt>
                <c:pt idx="954">
                  <c:v>9.0800000000000006E-2</c:v>
                </c:pt>
                <c:pt idx="955">
                  <c:v>9.0999999999999998E-2</c:v>
                </c:pt>
                <c:pt idx="956">
                  <c:v>9.1200000000000003E-2</c:v>
                </c:pt>
                <c:pt idx="957">
                  <c:v>9.1399999999999995E-2</c:v>
                </c:pt>
                <c:pt idx="958">
                  <c:v>9.1600000000000001E-2</c:v>
                </c:pt>
                <c:pt idx="959">
                  <c:v>9.1800000000000007E-2</c:v>
                </c:pt>
                <c:pt idx="960">
                  <c:v>9.1999999999999998E-2</c:v>
                </c:pt>
                <c:pt idx="961">
                  <c:v>9.2200000000000004E-2</c:v>
                </c:pt>
                <c:pt idx="962">
                  <c:v>9.2399999999999996E-2</c:v>
                </c:pt>
                <c:pt idx="963">
                  <c:v>9.2600000000000002E-2</c:v>
                </c:pt>
                <c:pt idx="964">
                  <c:v>9.2799999999999994E-2</c:v>
                </c:pt>
                <c:pt idx="965">
                  <c:v>9.2999999999999999E-2</c:v>
                </c:pt>
                <c:pt idx="966">
                  <c:v>9.3200000000000005E-2</c:v>
                </c:pt>
                <c:pt idx="967">
                  <c:v>9.3399999999999997E-2</c:v>
                </c:pt>
                <c:pt idx="968">
                  <c:v>9.3600000000000003E-2</c:v>
                </c:pt>
                <c:pt idx="969">
                  <c:v>9.3799999999999994E-2</c:v>
                </c:pt>
                <c:pt idx="970">
                  <c:v>9.4E-2</c:v>
                </c:pt>
                <c:pt idx="971">
                  <c:v>9.4200000000000006E-2</c:v>
                </c:pt>
                <c:pt idx="972">
                  <c:v>9.4399999999999998E-2</c:v>
                </c:pt>
                <c:pt idx="973">
                  <c:v>9.4600000000000004E-2</c:v>
                </c:pt>
                <c:pt idx="974">
                  <c:v>9.4799999999999995E-2</c:v>
                </c:pt>
                <c:pt idx="975">
                  <c:v>9.5000000000000001E-2</c:v>
                </c:pt>
                <c:pt idx="976">
                  <c:v>9.5200000000000007E-2</c:v>
                </c:pt>
                <c:pt idx="977">
                  <c:v>9.5399999999999999E-2</c:v>
                </c:pt>
                <c:pt idx="978">
                  <c:v>9.5600000000000004E-2</c:v>
                </c:pt>
                <c:pt idx="979">
                  <c:v>9.5799999999999996E-2</c:v>
                </c:pt>
                <c:pt idx="980">
                  <c:v>9.6000000000000002E-2</c:v>
                </c:pt>
                <c:pt idx="981">
                  <c:v>9.6199999999999994E-2</c:v>
                </c:pt>
                <c:pt idx="982">
                  <c:v>9.64E-2</c:v>
                </c:pt>
                <c:pt idx="983">
                  <c:v>9.6600000000000005E-2</c:v>
                </c:pt>
                <c:pt idx="984">
                  <c:v>9.6799999999999997E-2</c:v>
                </c:pt>
                <c:pt idx="985">
                  <c:v>9.7000000000000003E-2</c:v>
                </c:pt>
                <c:pt idx="986">
                  <c:v>9.7199999999999995E-2</c:v>
                </c:pt>
                <c:pt idx="987">
                  <c:v>9.74E-2</c:v>
                </c:pt>
                <c:pt idx="988">
                  <c:v>9.7600000000000006E-2</c:v>
                </c:pt>
                <c:pt idx="989">
                  <c:v>9.7799999999999998E-2</c:v>
                </c:pt>
                <c:pt idx="990">
                  <c:v>9.8000000000000004E-2</c:v>
                </c:pt>
                <c:pt idx="991">
                  <c:v>9.8199999999999996E-2</c:v>
                </c:pt>
                <c:pt idx="992">
                  <c:v>9.8400000000000001E-2</c:v>
                </c:pt>
                <c:pt idx="993">
                  <c:v>9.8599999999999993E-2</c:v>
                </c:pt>
                <c:pt idx="994">
                  <c:v>9.8799999999999999E-2</c:v>
                </c:pt>
                <c:pt idx="995">
                  <c:v>9.9000000000000005E-2</c:v>
                </c:pt>
                <c:pt idx="996">
                  <c:v>9.9199999999999997E-2</c:v>
                </c:pt>
                <c:pt idx="997">
                  <c:v>9.9400000000000002E-2</c:v>
                </c:pt>
                <c:pt idx="998">
                  <c:v>9.9599999999999994E-2</c:v>
                </c:pt>
                <c:pt idx="999">
                  <c:v>9.98E-2</c:v>
                </c:pt>
              </c:numCache>
            </c:numRef>
          </c:xVal>
          <c:yVal>
            <c:numRef>
              <c:f>'TV-50kHz_Sampling'!$B$19:$B$1018</c:f>
              <c:numCache>
                <c:formatCode>General</c:formatCode>
                <c:ptCount val="1000"/>
                <c:pt idx="0">
                  <c:v>0.02</c:v>
                </c:pt>
                <c:pt idx="1">
                  <c:v>2.8000000000000001E-2</c:v>
                </c:pt>
                <c:pt idx="2">
                  <c:v>0.04</c:v>
                </c:pt>
                <c:pt idx="3">
                  <c:v>0.04</c:v>
                </c:pt>
                <c:pt idx="4">
                  <c:v>0.04</c:v>
                </c:pt>
                <c:pt idx="5">
                  <c:v>3.5999999999999997E-2</c:v>
                </c:pt>
                <c:pt idx="6">
                  <c:v>2.8000000000000001E-2</c:v>
                </c:pt>
                <c:pt idx="7">
                  <c:v>4.3999999999999997E-2</c:v>
                </c:pt>
                <c:pt idx="8">
                  <c:v>0.04</c:v>
                </c:pt>
                <c:pt idx="9">
                  <c:v>4.3999999999999997E-2</c:v>
                </c:pt>
                <c:pt idx="10">
                  <c:v>0.11600000000000001</c:v>
                </c:pt>
                <c:pt idx="11">
                  <c:v>0.13600000000000001</c:v>
                </c:pt>
                <c:pt idx="12">
                  <c:v>0.152</c:v>
                </c:pt>
                <c:pt idx="13">
                  <c:v>0.16400000000000001</c:v>
                </c:pt>
                <c:pt idx="14">
                  <c:v>0.184</c:v>
                </c:pt>
                <c:pt idx="15">
                  <c:v>0.23200000000000001</c:v>
                </c:pt>
                <c:pt idx="16">
                  <c:v>0.26800000000000002</c:v>
                </c:pt>
                <c:pt idx="17">
                  <c:v>0.29199999999999998</c:v>
                </c:pt>
                <c:pt idx="18">
                  <c:v>0.3</c:v>
                </c:pt>
                <c:pt idx="19">
                  <c:v>0.316</c:v>
                </c:pt>
                <c:pt idx="20">
                  <c:v>0.28399999999999997</c:v>
                </c:pt>
                <c:pt idx="21">
                  <c:v>0.28799999999999998</c:v>
                </c:pt>
                <c:pt idx="22">
                  <c:v>0.30399999999999999</c:v>
                </c:pt>
                <c:pt idx="23">
                  <c:v>0.29199999999999998</c:v>
                </c:pt>
                <c:pt idx="24">
                  <c:v>0.3</c:v>
                </c:pt>
                <c:pt idx="25">
                  <c:v>0.29599999999999999</c:v>
                </c:pt>
                <c:pt idx="26">
                  <c:v>0.28799999999999998</c:v>
                </c:pt>
                <c:pt idx="27">
                  <c:v>0.28799999999999998</c:v>
                </c:pt>
                <c:pt idx="28">
                  <c:v>0.29599999999999999</c:v>
                </c:pt>
                <c:pt idx="29">
                  <c:v>0.28399999999999997</c:v>
                </c:pt>
                <c:pt idx="30">
                  <c:v>0.26400000000000001</c:v>
                </c:pt>
                <c:pt idx="31">
                  <c:v>0.27600000000000002</c:v>
                </c:pt>
                <c:pt idx="32">
                  <c:v>0.25600000000000001</c:v>
                </c:pt>
                <c:pt idx="33">
                  <c:v>0.252</c:v>
                </c:pt>
                <c:pt idx="34">
                  <c:v>0.25600000000000001</c:v>
                </c:pt>
                <c:pt idx="35">
                  <c:v>0.18</c:v>
                </c:pt>
                <c:pt idx="36">
                  <c:v>0.13600000000000001</c:v>
                </c:pt>
                <c:pt idx="37">
                  <c:v>7.5999999999999998E-2</c:v>
                </c:pt>
                <c:pt idx="38">
                  <c:v>4.3999999999999997E-2</c:v>
                </c:pt>
                <c:pt idx="39">
                  <c:v>2.8000000000000001E-2</c:v>
                </c:pt>
                <c:pt idx="40">
                  <c:v>1.6E-2</c:v>
                </c:pt>
                <c:pt idx="41">
                  <c:v>-4.0000000000000001E-3</c:v>
                </c:pt>
                <c:pt idx="42">
                  <c:v>-2.4E-2</c:v>
                </c:pt>
                <c:pt idx="43">
                  <c:v>-3.2000000000000001E-2</c:v>
                </c:pt>
                <c:pt idx="44">
                  <c:v>-3.2000000000000001E-2</c:v>
                </c:pt>
                <c:pt idx="45">
                  <c:v>-3.2000000000000001E-2</c:v>
                </c:pt>
                <c:pt idx="46">
                  <c:v>-3.2000000000000001E-2</c:v>
                </c:pt>
                <c:pt idx="47">
                  <c:v>-2.8000000000000001E-2</c:v>
                </c:pt>
                <c:pt idx="48">
                  <c:v>-2.4E-2</c:v>
                </c:pt>
                <c:pt idx="49">
                  <c:v>-4.8000000000000001E-2</c:v>
                </c:pt>
                <c:pt idx="50">
                  <c:v>-0.04</c:v>
                </c:pt>
                <c:pt idx="51">
                  <c:v>-0.1</c:v>
                </c:pt>
                <c:pt idx="52">
                  <c:v>-0.128</c:v>
                </c:pt>
                <c:pt idx="53">
                  <c:v>-0.13600000000000001</c:v>
                </c:pt>
                <c:pt idx="54">
                  <c:v>-0.156</c:v>
                </c:pt>
                <c:pt idx="55">
                  <c:v>-0.17599999999999999</c:v>
                </c:pt>
                <c:pt idx="56">
                  <c:v>-0.20399999999999999</c:v>
                </c:pt>
                <c:pt idx="57">
                  <c:v>-0.24399999999999999</c:v>
                </c:pt>
                <c:pt idx="58">
                  <c:v>-0.27200000000000002</c:v>
                </c:pt>
                <c:pt idx="59">
                  <c:v>-0.3</c:v>
                </c:pt>
                <c:pt idx="60">
                  <c:v>-0.312</c:v>
                </c:pt>
                <c:pt idx="61">
                  <c:v>-0.316</c:v>
                </c:pt>
                <c:pt idx="62">
                  <c:v>-0.29599999999999999</c:v>
                </c:pt>
                <c:pt idx="63">
                  <c:v>-0.29199999999999998</c:v>
                </c:pt>
                <c:pt idx="64">
                  <c:v>-0.30399999999999999</c:v>
                </c:pt>
                <c:pt idx="65">
                  <c:v>-0.3</c:v>
                </c:pt>
                <c:pt idx="66">
                  <c:v>-0.3</c:v>
                </c:pt>
                <c:pt idx="67">
                  <c:v>-0.29599999999999999</c:v>
                </c:pt>
                <c:pt idx="68">
                  <c:v>-0.29199999999999998</c:v>
                </c:pt>
                <c:pt idx="69">
                  <c:v>-0.3</c:v>
                </c:pt>
                <c:pt idx="70">
                  <c:v>-0.28399999999999997</c:v>
                </c:pt>
                <c:pt idx="71">
                  <c:v>-0.28399999999999997</c:v>
                </c:pt>
                <c:pt idx="72">
                  <c:v>-0.27600000000000002</c:v>
                </c:pt>
                <c:pt idx="73">
                  <c:v>-0.26</c:v>
                </c:pt>
                <c:pt idx="74">
                  <c:v>-0.25600000000000001</c:v>
                </c:pt>
                <c:pt idx="75">
                  <c:v>-0.24</c:v>
                </c:pt>
                <c:pt idx="76">
                  <c:v>-0.22</c:v>
                </c:pt>
                <c:pt idx="77">
                  <c:v>-0.14399999999999999</c:v>
                </c:pt>
                <c:pt idx="78">
                  <c:v>-0.108</c:v>
                </c:pt>
                <c:pt idx="79">
                  <c:v>-6.8000000000000005E-2</c:v>
                </c:pt>
                <c:pt idx="80">
                  <c:v>-0.02</c:v>
                </c:pt>
                <c:pt idx="81">
                  <c:v>-1.2E-2</c:v>
                </c:pt>
                <c:pt idx="82">
                  <c:v>-1.2E-2</c:v>
                </c:pt>
                <c:pt idx="83">
                  <c:v>1.6E-2</c:v>
                </c:pt>
                <c:pt idx="84">
                  <c:v>3.5999999999999997E-2</c:v>
                </c:pt>
                <c:pt idx="85">
                  <c:v>4.3999999999999997E-2</c:v>
                </c:pt>
                <c:pt idx="86">
                  <c:v>2.8000000000000001E-2</c:v>
                </c:pt>
                <c:pt idx="87">
                  <c:v>3.5999999999999997E-2</c:v>
                </c:pt>
                <c:pt idx="88">
                  <c:v>3.2000000000000001E-2</c:v>
                </c:pt>
                <c:pt idx="89">
                  <c:v>2.4E-2</c:v>
                </c:pt>
                <c:pt idx="90">
                  <c:v>3.2000000000000001E-2</c:v>
                </c:pt>
                <c:pt idx="91">
                  <c:v>0.04</c:v>
                </c:pt>
                <c:pt idx="92">
                  <c:v>4.3999999999999997E-2</c:v>
                </c:pt>
                <c:pt idx="93">
                  <c:v>0.11600000000000001</c:v>
                </c:pt>
                <c:pt idx="94">
                  <c:v>0.128</c:v>
                </c:pt>
                <c:pt idx="95">
                  <c:v>0.14399999999999999</c:v>
                </c:pt>
                <c:pt idx="96">
                  <c:v>0.16</c:v>
                </c:pt>
                <c:pt idx="97">
                  <c:v>0.17599999999999999</c:v>
                </c:pt>
                <c:pt idx="98">
                  <c:v>0.21199999999999999</c:v>
                </c:pt>
                <c:pt idx="99">
                  <c:v>0.252</c:v>
                </c:pt>
                <c:pt idx="100">
                  <c:v>0.27600000000000002</c:v>
                </c:pt>
                <c:pt idx="101">
                  <c:v>0.29599999999999999</c:v>
                </c:pt>
                <c:pt idx="102">
                  <c:v>0.32</c:v>
                </c:pt>
                <c:pt idx="103">
                  <c:v>0.308</c:v>
                </c:pt>
                <c:pt idx="104">
                  <c:v>0.29199999999999998</c:v>
                </c:pt>
                <c:pt idx="105">
                  <c:v>0.29599999999999999</c:v>
                </c:pt>
                <c:pt idx="106">
                  <c:v>0.3</c:v>
                </c:pt>
                <c:pt idx="107">
                  <c:v>0.29599999999999999</c:v>
                </c:pt>
                <c:pt idx="108">
                  <c:v>0.29599999999999999</c:v>
                </c:pt>
                <c:pt idx="109">
                  <c:v>0.28799999999999998</c:v>
                </c:pt>
                <c:pt idx="110">
                  <c:v>0.28000000000000003</c:v>
                </c:pt>
                <c:pt idx="111">
                  <c:v>0.28799999999999998</c:v>
                </c:pt>
                <c:pt idx="112">
                  <c:v>0.28399999999999997</c:v>
                </c:pt>
                <c:pt idx="113">
                  <c:v>0.28399999999999997</c:v>
                </c:pt>
                <c:pt idx="114">
                  <c:v>0.26400000000000001</c:v>
                </c:pt>
                <c:pt idx="115">
                  <c:v>0.25600000000000001</c:v>
                </c:pt>
                <c:pt idx="116">
                  <c:v>0.23599999999999999</c:v>
                </c:pt>
                <c:pt idx="117">
                  <c:v>0.26</c:v>
                </c:pt>
                <c:pt idx="118">
                  <c:v>0.19600000000000001</c:v>
                </c:pt>
                <c:pt idx="119">
                  <c:v>0.14399999999999999</c:v>
                </c:pt>
                <c:pt idx="120">
                  <c:v>9.1999999999999998E-2</c:v>
                </c:pt>
                <c:pt idx="121">
                  <c:v>5.6000000000000001E-2</c:v>
                </c:pt>
                <c:pt idx="122">
                  <c:v>4.3999999999999997E-2</c:v>
                </c:pt>
                <c:pt idx="123">
                  <c:v>0.02</c:v>
                </c:pt>
                <c:pt idx="124">
                  <c:v>0</c:v>
                </c:pt>
                <c:pt idx="125">
                  <c:v>-1.2E-2</c:v>
                </c:pt>
                <c:pt idx="126">
                  <c:v>-0.04</c:v>
                </c:pt>
                <c:pt idx="127">
                  <c:v>-3.2000000000000001E-2</c:v>
                </c:pt>
                <c:pt idx="128">
                  <c:v>-3.5999999999999997E-2</c:v>
                </c:pt>
                <c:pt idx="129">
                  <c:v>-3.5999999999999997E-2</c:v>
                </c:pt>
                <c:pt idx="130">
                  <c:v>-3.2000000000000001E-2</c:v>
                </c:pt>
                <c:pt idx="131">
                  <c:v>-0.02</c:v>
                </c:pt>
                <c:pt idx="132">
                  <c:v>-3.5999999999999997E-2</c:v>
                </c:pt>
                <c:pt idx="133">
                  <c:v>-3.5999999999999997E-2</c:v>
                </c:pt>
                <c:pt idx="134">
                  <c:v>-0.04</c:v>
                </c:pt>
                <c:pt idx="135">
                  <c:v>-0.11600000000000001</c:v>
                </c:pt>
                <c:pt idx="136">
                  <c:v>-0.128</c:v>
                </c:pt>
                <c:pt idx="137">
                  <c:v>-0.16</c:v>
                </c:pt>
                <c:pt idx="138">
                  <c:v>-0.16400000000000001</c:v>
                </c:pt>
                <c:pt idx="139">
                  <c:v>-0.192</c:v>
                </c:pt>
                <c:pt idx="140">
                  <c:v>-0.21199999999999999</c:v>
                </c:pt>
                <c:pt idx="141">
                  <c:v>-0.26400000000000001</c:v>
                </c:pt>
                <c:pt idx="142">
                  <c:v>-0.29599999999999999</c:v>
                </c:pt>
                <c:pt idx="143">
                  <c:v>-0.3</c:v>
                </c:pt>
                <c:pt idx="144">
                  <c:v>-0.32</c:v>
                </c:pt>
                <c:pt idx="145">
                  <c:v>-0.27600000000000002</c:v>
                </c:pt>
                <c:pt idx="146">
                  <c:v>-0.29599999999999999</c:v>
                </c:pt>
                <c:pt idx="147">
                  <c:v>-0.29599999999999999</c:v>
                </c:pt>
                <c:pt idx="148">
                  <c:v>-0.29199999999999998</c:v>
                </c:pt>
                <c:pt idx="149">
                  <c:v>-0.3</c:v>
                </c:pt>
                <c:pt idx="150">
                  <c:v>-0.29599999999999999</c:v>
                </c:pt>
                <c:pt idx="151">
                  <c:v>-0.29199999999999998</c:v>
                </c:pt>
                <c:pt idx="152">
                  <c:v>-0.29599999999999999</c:v>
                </c:pt>
                <c:pt idx="153">
                  <c:v>-0.28399999999999997</c:v>
                </c:pt>
                <c:pt idx="154">
                  <c:v>-0.27600000000000002</c:v>
                </c:pt>
                <c:pt idx="155">
                  <c:v>-0.27600000000000002</c:v>
                </c:pt>
                <c:pt idx="156">
                  <c:v>-0.26800000000000002</c:v>
                </c:pt>
                <c:pt idx="157">
                  <c:v>-0.26400000000000001</c:v>
                </c:pt>
                <c:pt idx="158">
                  <c:v>-0.25600000000000001</c:v>
                </c:pt>
                <c:pt idx="159">
                  <c:v>-0.26</c:v>
                </c:pt>
                <c:pt idx="160">
                  <c:v>-0.184</c:v>
                </c:pt>
                <c:pt idx="161">
                  <c:v>-0.13600000000000001</c:v>
                </c:pt>
                <c:pt idx="162">
                  <c:v>-6.4000000000000001E-2</c:v>
                </c:pt>
                <c:pt idx="163">
                  <c:v>-4.3999999999999997E-2</c:v>
                </c:pt>
                <c:pt idx="164">
                  <c:v>-3.2000000000000001E-2</c:v>
                </c:pt>
                <c:pt idx="165">
                  <c:v>-2.4E-2</c:v>
                </c:pt>
                <c:pt idx="166">
                  <c:v>8.0000000000000002E-3</c:v>
                </c:pt>
                <c:pt idx="167">
                  <c:v>3.5999999999999997E-2</c:v>
                </c:pt>
                <c:pt idx="168">
                  <c:v>0.04</c:v>
                </c:pt>
                <c:pt idx="169">
                  <c:v>0.04</c:v>
                </c:pt>
                <c:pt idx="170">
                  <c:v>4.3999999999999997E-2</c:v>
                </c:pt>
                <c:pt idx="171">
                  <c:v>0.04</c:v>
                </c:pt>
                <c:pt idx="172">
                  <c:v>3.2000000000000001E-2</c:v>
                </c:pt>
                <c:pt idx="173">
                  <c:v>2.8000000000000001E-2</c:v>
                </c:pt>
                <c:pt idx="174">
                  <c:v>4.3999999999999997E-2</c:v>
                </c:pt>
                <c:pt idx="175">
                  <c:v>3.5999999999999997E-2</c:v>
                </c:pt>
                <c:pt idx="176">
                  <c:v>8.4000000000000005E-2</c:v>
                </c:pt>
                <c:pt idx="177">
                  <c:v>0.13200000000000001</c:v>
                </c:pt>
                <c:pt idx="178">
                  <c:v>0.13600000000000001</c:v>
                </c:pt>
                <c:pt idx="179">
                  <c:v>0.156</c:v>
                </c:pt>
                <c:pt idx="180">
                  <c:v>0.17199999999999999</c:v>
                </c:pt>
                <c:pt idx="181">
                  <c:v>0.20399999999999999</c:v>
                </c:pt>
                <c:pt idx="182">
                  <c:v>0.22800000000000001</c:v>
                </c:pt>
                <c:pt idx="183">
                  <c:v>0.26400000000000001</c:v>
                </c:pt>
                <c:pt idx="184">
                  <c:v>0.308</c:v>
                </c:pt>
                <c:pt idx="185">
                  <c:v>0.308</c:v>
                </c:pt>
                <c:pt idx="186">
                  <c:v>0.32</c:v>
                </c:pt>
                <c:pt idx="187">
                  <c:v>0.30399999999999999</c:v>
                </c:pt>
                <c:pt idx="188">
                  <c:v>0.308</c:v>
                </c:pt>
                <c:pt idx="189">
                  <c:v>0.30399999999999999</c:v>
                </c:pt>
                <c:pt idx="190">
                  <c:v>0.29599999999999999</c:v>
                </c:pt>
                <c:pt idx="191">
                  <c:v>0.29599999999999999</c:v>
                </c:pt>
                <c:pt idx="192">
                  <c:v>0.29599999999999999</c:v>
                </c:pt>
                <c:pt idx="193">
                  <c:v>0.29199999999999998</c:v>
                </c:pt>
                <c:pt idx="194">
                  <c:v>0.28799999999999998</c:v>
                </c:pt>
                <c:pt idx="195">
                  <c:v>0.28399999999999997</c:v>
                </c:pt>
                <c:pt idx="196">
                  <c:v>0.28399999999999997</c:v>
                </c:pt>
                <c:pt idx="197">
                  <c:v>0.27600000000000002</c:v>
                </c:pt>
                <c:pt idx="198">
                  <c:v>0.26400000000000001</c:v>
                </c:pt>
                <c:pt idx="199">
                  <c:v>0.24399999999999999</c:v>
                </c:pt>
                <c:pt idx="200">
                  <c:v>0.23599999999999999</c:v>
                </c:pt>
                <c:pt idx="201">
                  <c:v>0.22800000000000001</c:v>
                </c:pt>
                <c:pt idx="202">
                  <c:v>0.13600000000000001</c:v>
                </c:pt>
                <c:pt idx="203">
                  <c:v>0.11600000000000001</c:v>
                </c:pt>
                <c:pt idx="204">
                  <c:v>6.4000000000000001E-2</c:v>
                </c:pt>
                <c:pt idx="205">
                  <c:v>2.8000000000000001E-2</c:v>
                </c:pt>
                <c:pt idx="206">
                  <c:v>2.8000000000000001E-2</c:v>
                </c:pt>
                <c:pt idx="207">
                  <c:v>0.02</c:v>
                </c:pt>
                <c:pt idx="208">
                  <c:v>-1.2E-2</c:v>
                </c:pt>
                <c:pt idx="209">
                  <c:v>-3.2000000000000001E-2</c:v>
                </c:pt>
                <c:pt idx="210">
                  <c:v>-0.04</c:v>
                </c:pt>
                <c:pt idx="211">
                  <c:v>-0.04</c:v>
                </c:pt>
                <c:pt idx="212">
                  <c:v>-3.2000000000000001E-2</c:v>
                </c:pt>
                <c:pt idx="213">
                  <c:v>-0.04</c:v>
                </c:pt>
                <c:pt idx="214">
                  <c:v>-2.4E-2</c:v>
                </c:pt>
                <c:pt idx="215">
                  <c:v>-3.2000000000000001E-2</c:v>
                </c:pt>
                <c:pt idx="216">
                  <c:v>-0.04</c:v>
                </c:pt>
                <c:pt idx="217">
                  <c:v>-3.5999999999999997E-2</c:v>
                </c:pt>
                <c:pt idx="218">
                  <c:v>-0.12</c:v>
                </c:pt>
                <c:pt idx="219">
                  <c:v>-0.13200000000000001</c:v>
                </c:pt>
                <c:pt idx="220">
                  <c:v>-0.14399999999999999</c:v>
                </c:pt>
                <c:pt idx="221">
                  <c:v>-0.156</c:v>
                </c:pt>
                <c:pt idx="222">
                  <c:v>-0.17599999999999999</c:v>
                </c:pt>
                <c:pt idx="223">
                  <c:v>-0.21199999999999999</c:v>
                </c:pt>
                <c:pt idx="224">
                  <c:v>-0.252</c:v>
                </c:pt>
                <c:pt idx="225">
                  <c:v>-0.26400000000000001</c:v>
                </c:pt>
                <c:pt idx="226">
                  <c:v>-0.3</c:v>
                </c:pt>
                <c:pt idx="227">
                  <c:v>-0.316</c:v>
                </c:pt>
                <c:pt idx="228">
                  <c:v>-0.32</c:v>
                </c:pt>
                <c:pt idx="229">
                  <c:v>-0.28799999999999998</c:v>
                </c:pt>
                <c:pt idx="230">
                  <c:v>-0.3</c:v>
                </c:pt>
                <c:pt idx="231">
                  <c:v>-0.3</c:v>
                </c:pt>
                <c:pt idx="232">
                  <c:v>-0.29599999999999999</c:v>
                </c:pt>
                <c:pt idx="233">
                  <c:v>-0.29199999999999998</c:v>
                </c:pt>
                <c:pt idx="234">
                  <c:v>-0.28799999999999998</c:v>
                </c:pt>
                <c:pt idx="235">
                  <c:v>-0.29199999999999998</c:v>
                </c:pt>
                <c:pt idx="236">
                  <c:v>-0.28799999999999998</c:v>
                </c:pt>
                <c:pt idx="237">
                  <c:v>-0.28399999999999997</c:v>
                </c:pt>
                <c:pt idx="238">
                  <c:v>-0.27600000000000002</c:v>
                </c:pt>
                <c:pt idx="239">
                  <c:v>-0.27200000000000002</c:v>
                </c:pt>
                <c:pt idx="240">
                  <c:v>-0.26400000000000001</c:v>
                </c:pt>
                <c:pt idx="241">
                  <c:v>-0.24399999999999999</c:v>
                </c:pt>
                <c:pt idx="242">
                  <c:v>-0.25600000000000001</c:v>
                </c:pt>
                <c:pt idx="243">
                  <c:v>-0.2</c:v>
                </c:pt>
                <c:pt idx="244">
                  <c:v>-0.14399999999999999</c:v>
                </c:pt>
                <c:pt idx="245">
                  <c:v>-8.7999999999999995E-2</c:v>
                </c:pt>
                <c:pt idx="246">
                  <c:v>-5.6000000000000001E-2</c:v>
                </c:pt>
                <c:pt idx="247">
                  <c:v>-4.3999999999999997E-2</c:v>
                </c:pt>
                <c:pt idx="248">
                  <c:v>-0.02</c:v>
                </c:pt>
                <c:pt idx="249">
                  <c:v>-4.0000000000000001E-3</c:v>
                </c:pt>
                <c:pt idx="250">
                  <c:v>1.2E-2</c:v>
                </c:pt>
                <c:pt idx="251">
                  <c:v>2.8000000000000001E-2</c:v>
                </c:pt>
                <c:pt idx="252">
                  <c:v>4.8000000000000001E-2</c:v>
                </c:pt>
                <c:pt idx="253">
                  <c:v>3.5999999999999997E-2</c:v>
                </c:pt>
                <c:pt idx="254">
                  <c:v>2.8000000000000001E-2</c:v>
                </c:pt>
                <c:pt idx="255">
                  <c:v>3.5999999999999997E-2</c:v>
                </c:pt>
                <c:pt idx="256">
                  <c:v>2.4E-2</c:v>
                </c:pt>
                <c:pt idx="257">
                  <c:v>3.5999999999999997E-2</c:v>
                </c:pt>
                <c:pt idx="258">
                  <c:v>0.04</c:v>
                </c:pt>
                <c:pt idx="259">
                  <c:v>0.04</c:v>
                </c:pt>
                <c:pt idx="260">
                  <c:v>0.108</c:v>
                </c:pt>
                <c:pt idx="261">
                  <c:v>0.13600000000000001</c:v>
                </c:pt>
                <c:pt idx="262">
                  <c:v>0.152</c:v>
                </c:pt>
                <c:pt idx="263">
                  <c:v>0.16800000000000001</c:v>
                </c:pt>
                <c:pt idx="264">
                  <c:v>0.184</c:v>
                </c:pt>
                <c:pt idx="265">
                  <c:v>0.22</c:v>
                </c:pt>
                <c:pt idx="266">
                  <c:v>0.25600000000000001</c:v>
                </c:pt>
                <c:pt idx="267">
                  <c:v>0.29199999999999998</c:v>
                </c:pt>
                <c:pt idx="268">
                  <c:v>0.29199999999999998</c:v>
                </c:pt>
                <c:pt idx="269">
                  <c:v>0.312</c:v>
                </c:pt>
                <c:pt idx="270">
                  <c:v>0.28399999999999997</c:v>
                </c:pt>
                <c:pt idx="271">
                  <c:v>0.29599999999999999</c:v>
                </c:pt>
                <c:pt idx="272">
                  <c:v>0.29199999999999998</c:v>
                </c:pt>
                <c:pt idx="273">
                  <c:v>0.3</c:v>
                </c:pt>
                <c:pt idx="274">
                  <c:v>0.29599999999999999</c:v>
                </c:pt>
                <c:pt idx="275">
                  <c:v>0.29599999999999999</c:v>
                </c:pt>
                <c:pt idx="276">
                  <c:v>0.29199999999999998</c:v>
                </c:pt>
                <c:pt idx="277">
                  <c:v>0.28799999999999998</c:v>
                </c:pt>
                <c:pt idx="278">
                  <c:v>0.29199999999999998</c:v>
                </c:pt>
                <c:pt idx="279">
                  <c:v>0.28399999999999997</c:v>
                </c:pt>
                <c:pt idx="280">
                  <c:v>0.26800000000000002</c:v>
                </c:pt>
                <c:pt idx="281">
                  <c:v>0.27200000000000002</c:v>
                </c:pt>
                <c:pt idx="282">
                  <c:v>0.26400000000000001</c:v>
                </c:pt>
                <c:pt idx="283">
                  <c:v>0.24</c:v>
                </c:pt>
                <c:pt idx="284">
                  <c:v>0.25600000000000001</c:v>
                </c:pt>
                <c:pt idx="285">
                  <c:v>0.184</c:v>
                </c:pt>
                <c:pt idx="286">
                  <c:v>0.13600000000000001</c:v>
                </c:pt>
                <c:pt idx="287">
                  <c:v>6.8000000000000005E-2</c:v>
                </c:pt>
                <c:pt idx="288">
                  <c:v>3.2000000000000001E-2</c:v>
                </c:pt>
                <c:pt idx="289">
                  <c:v>2.8000000000000001E-2</c:v>
                </c:pt>
                <c:pt idx="290">
                  <c:v>1.6E-2</c:v>
                </c:pt>
                <c:pt idx="291">
                  <c:v>-8.0000000000000002E-3</c:v>
                </c:pt>
                <c:pt idx="292">
                  <c:v>-2.4E-2</c:v>
                </c:pt>
                <c:pt idx="293">
                  <c:v>-3.2000000000000001E-2</c:v>
                </c:pt>
                <c:pt idx="294">
                  <c:v>-0.04</c:v>
                </c:pt>
                <c:pt idx="295">
                  <c:v>-0.04</c:v>
                </c:pt>
                <c:pt idx="296">
                  <c:v>-3.2000000000000001E-2</c:v>
                </c:pt>
                <c:pt idx="297">
                  <c:v>-3.2000000000000001E-2</c:v>
                </c:pt>
                <c:pt idx="298">
                  <c:v>-2.8000000000000001E-2</c:v>
                </c:pt>
                <c:pt idx="299">
                  <c:v>-0.04</c:v>
                </c:pt>
                <c:pt idx="300">
                  <c:v>-0.04</c:v>
                </c:pt>
                <c:pt idx="301">
                  <c:v>-6.8000000000000005E-2</c:v>
                </c:pt>
                <c:pt idx="302">
                  <c:v>-0.128</c:v>
                </c:pt>
                <c:pt idx="303">
                  <c:v>-0.14000000000000001</c:v>
                </c:pt>
                <c:pt idx="304">
                  <c:v>-0.152</c:v>
                </c:pt>
                <c:pt idx="305">
                  <c:v>-0.17599999999999999</c:v>
                </c:pt>
                <c:pt idx="306">
                  <c:v>-0.20399999999999999</c:v>
                </c:pt>
                <c:pt idx="307">
                  <c:v>-0.23200000000000001</c:v>
                </c:pt>
                <c:pt idx="308">
                  <c:v>-0.27600000000000002</c:v>
                </c:pt>
                <c:pt idx="309">
                  <c:v>-0.30399999999999999</c:v>
                </c:pt>
                <c:pt idx="310">
                  <c:v>-0.308</c:v>
                </c:pt>
                <c:pt idx="311">
                  <c:v>-0.316</c:v>
                </c:pt>
                <c:pt idx="312">
                  <c:v>-0.29199999999999998</c:v>
                </c:pt>
                <c:pt idx="313">
                  <c:v>-0.308</c:v>
                </c:pt>
                <c:pt idx="314">
                  <c:v>-0.30399999999999999</c:v>
                </c:pt>
                <c:pt idx="315">
                  <c:v>-0.29599999999999999</c:v>
                </c:pt>
                <c:pt idx="316">
                  <c:v>-0.3</c:v>
                </c:pt>
                <c:pt idx="317">
                  <c:v>-0.28799999999999998</c:v>
                </c:pt>
                <c:pt idx="318">
                  <c:v>-0.3</c:v>
                </c:pt>
                <c:pt idx="319">
                  <c:v>-0.29599999999999999</c:v>
                </c:pt>
                <c:pt idx="320">
                  <c:v>-0.29199999999999998</c:v>
                </c:pt>
                <c:pt idx="321">
                  <c:v>-0.28399999999999997</c:v>
                </c:pt>
                <c:pt idx="322">
                  <c:v>-0.26800000000000002</c:v>
                </c:pt>
                <c:pt idx="323">
                  <c:v>-0.26800000000000002</c:v>
                </c:pt>
                <c:pt idx="324">
                  <c:v>-0.25600000000000001</c:v>
                </c:pt>
                <c:pt idx="325">
                  <c:v>-0.248</c:v>
                </c:pt>
                <c:pt idx="326">
                  <c:v>-0.24</c:v>
                </c:pt>
                <c:pt idx="327">
                  <c:v>-0.152</c:v>
                </c:pt>
                <c:pt idx="328">
                  <c:v>-0.12</c:v>
                </c:pt>
                <c:pt idx="329">
                  <c:v>-6.4000000000000001E-2</c:v>
                </c:pt>
                <c:pt idx="330">
                  <c:v>-2.4E-2</c:v>
                </c:pt>
                <c:pt idx="331">
                  <c:v>-1.6E-2</c:v>
                </c:pt>
                <c:pt idx="332">
                  <c:v>-1.2E-2</c:v>
                </c:pt>
                <c:pt idx="333">
                  <c:v>1.2E-2</c:v>
                </c:pt>
                <c:pt idx="334">
                  <c:v>3.2000000000000001E-2</c:v>
                </c:pt>
                <c:pt idx="335">
                  <c:v>3.2000000000000001E-2</c:v>
                </c:pt>
                <c:pt idx="336">
                  <c:v>3.5999999999999997E-2</c:v>
                </c:pt>
                <c:pt idx="337">
                  <c:v>3.5999999999999997E-2</c:v>
                </c:pt>
                <c:pt idx="338">
                  <c:v>3.2000000000000001E-2</c:v>
                </c:pt>
                <c:pt idx="339">
                  <c:v>3.5999999999999997E-2</c:v>
                </c:pt>
                <c:pt idx="340">
                  <c:v>3.2000000000000001E-2</c:v>
                </c:pt>
                <c:pt idx="341">
                  <c:v>3.5999999999999997E-2</c:v>
                </c:pt>
                <c:pt idx="342">
                  <c:v>5.1999999999999998E-2</c:v>
                </c:pt>
                <c:pt idx="343">
                  <c:v>0.128</c:v>
                </c:pt>
                <c:pt idx="344">
                  <c:v>0.14000000000000001</c:v>
                </c:pt>
                <c:pt idx="345">
                  <c:v>0.14799999999999999</c:v>
                </c:pt>
                <c:pt idx="346">
                  <c:v>0.16400000000000001</c:v>
                </c:pt>
                <c:pt idx="347">
                  <c:v>0.188</c:v>
                </c:pt>
                <c:pt idx="348">
                  <c:v>0.2</c:v>
                </c:pt>
                <c:pt idx="349">
                  <c:v>0.24399999999999999</c:v>
                </c:pt>
                <c:pt idx="350">
                  <c:v>0.27200000000000002</c:v>
                </c:pt>
                <c:pt idx="351">
                  <c:v>0.30399999999999999</c:v>
                </c:pt>
                <c:pt idx="352">
                  <c:v>0.32</c:v>
                </c:pt>
                <c:pt idx="353">
                  <c:v>0.316</c:v>
                </c:pt>
                <c:pt idx="354">
                  <c:v>0.29599999999999999</c:v>
                </c:pt>
                <c:pt idx="355">
                  <c:v>0.30399999999999999</c:v>
                </c:pt>
                <c:pt idx="356">
                  <c:v>0.29599999999999999</c:v>
                </c:pt>
                <c:pt idx="357">
                  <c:v>0.30399999999999999</c:v>
                </c:pt>
                <c:pt idx="358">
                  <c:v>0.28799999999999998</c:v>
                </c:pt>
                <c:pt idx="359">
                  <c:v>0.29199999999999998</c:v>
                </c:pt>
                <c:pt idx="360">
                  <c:v>0.28799999999999998</c:v>
                </c:pt>
                <c:pt idx="361">
                  <c:v>0.27600000000000002</c:v>
                </c:pt>
                <c:pt idx="362">
                  <c:v>0.28399999999999997</c:v>
                </c:pt>
                <c:pt idx="363">
                  <c:v>0.28799999999999998</c:v>
                </c:pt>
                <c:pt idx="364">
                  <c:v>0.26800000000000002</c:v>
                </c:pt>
                <c:pt idx="365">
                  <c:v>0.26400000000000001</c:v>
                </c:pt>
                <c:pt idx="366">
                  <c:v>0.252</c:v>
                </c:pt>
                <c:pt idx="367">
                  <c:v>0.248</c:v>
                </c:pt>
                <c:pt idx="368">
                  <c:v>0.20799999999999999</c:v>
                </c:pt>
                <c:pt idx="369">
                  <c:v>0.152</c:v>
                </c:pt>
                <c:pt idx="370">
                  <c:v>7.5999999999999998E-2</c:v>
                </c:pt>
                <c:pt idx="371">
                  <c:v>0.06</c:v>
                </c:pt>
                <c:pt idx="372">
                  <c:v>0.04</c:v>
                </c:pt>
                <c:pt idx="373">
                  <c:v>1.2E-2</c:v>
                </c:pt>
                <c:pt idx="374">
                  <c:v>0</c:v>
                </c:pt>
                <c:pt idx="375">
                  <c:v>-1.6E-2</c:v>
                </c:pt>
                <c:pt idx="376">
                  <c:v>-3.5999999999999997E-2</c:v>
                </c:pt>
                <c:pt idx="377">
                  <c:v>-0.04</c:v>
                </c:pt>
                <c:pt idx="378">
                  <c:v>-3.2000000000000001E-2</c:v>
                </c:pt>
                <c:pt idx="379">
                  <c:v>-3.2000000000000001E-2</c:v>
                </c:pt>
                <c:pt idx="380">
                  <c:v>-2.4E-2</c:v>
                </c:pt>
                <c:pt idx="381">
                  <c:v>-1.2E-2</c:v>
                </c:pt>
                <c:pt idx="382">
                  <c:v>-2.8000000000000001E-2</c:v>
                </c:pt>
                <c:pt idx="383">
                  <c:v>-0.04</c:v>
                </c:pt>
                <c:pt idx="384">
                  <c:v>-0.04</c:v>
                </c:pt>
                <c:pt idx="385">
                  <c:v>-0.108</c:v>
                </c:pt>
                <c:pt idx="386">
                  <c:v>-0.13200000000000001</c:v>
                </c:pt>
                <c:pt idx="387">
                  <c:v>-0.14000000000000001</c:v>
                </c:pt>
                <c:pt idx="388">
                  <c:v>-0.16</c:v>
                </c:pt>
                <c:pt idx="389">
                  <c:v>-0.18</c:v>
                </c:pt>
                <c:pt idx="390">
                  <c:v>-0.216</c:v>
                </c:pt>
                <c:pt idx="391">
                  <c:v>-0.26</c:v>
                </c:pt>
                <c:pt idx="392">
                  <c:v>-0.28000000000000003</c:v>
                </c:pt>
                <c:pt idx="393">
                  <c:v>-0.3</c:v>
                </c:pt>
                <c:pt idx="394">
                  <c:v>-0.32</c:v>
                </c:pt>
                <c:pt idx="395">
                  <c:v>-0.28399999999999997</c:v>
                </c:pt>
                <c:pt idx="396">
                  <c:v>-0.3</c:v>
                </c:pt>
                <c:pt idx="397">
                  <c:v>-0.29599999999999999</c:v>
                </c:pt>
                <c:pt idx="398">
                  <c:v>-0.28799999999999998</c:v>
                </c:pt>
                <c:pt idx="399">
                  <c:v>-0.28799999999999998</c:v>
                </c:pt>
                <c:pt idx="400">
                  <c:v>-0.29199999999999998</c:v>
                </c:pt>
                <c:pt idx="401">
                  <c:v>-0.29199999999999998</c:v>
                </c:pt>
                <c:pt idx="402">
                  <c:v>-0.29199999999999998</c:v>
                </c:pt>
                <c:pt idx="403">
                  <c:v>-0.28799999999999998</c:v>
                </c:pt>
                <c:pt idx="404">
                  <c:v>-0.28799999999999998</c:v>
                </c:pt>
                <c:pt idx="405">
                  <c:v>-0.27200000000000002</c:v>
                </c:pt>
                <c:pt idx="406">
                  <c:v>-0.26</c:v>
                </c:pt>
                <c:pt idx="407">
                  <c:v>-0.26</c:v>
                </c:pt>
                <c:pt idx="408">
                  <c:v>-0.248</c:v>
                </c:pt>
                <c:pt idx="409">
                  <c:v>-0.26400000000000001</c:v>
                </c:pt>
                <c:pt idx="410">
                  <c:v>-0.192</c:v>
                </c:pt>
                <c:pt idx="411">
                  <c:v>-0.14000000000000001</c:v>
                </c:pt>
                <c:pt idx="412">
                  <c:v>-0.08</c:v>
                </c:pt>
                <c:pt idx="413">
                  <c:v>-0.04</c:v>
                </c:pt>
                <c:pt idx="414">
                  <c:v>-3.5999999999999997E-2</c:v>
                </c:pt>
                <c:pt idx="415">
                  <c:v>-2.4E-2</c:v>
                </c:pt>
                <c:pt idx="416">
                  <c:v>8.0000000000000002E-3</c:v>
                </c:pt>
                <c:pt idx="417">
                  <c:v>3.5999999999999997E-2</c:v>
                </c:pt>
                <c:pt idx="418">
                  <c:v>0.04</c:v>
                </c:pt>
                <c:pt idx="419">
                  <c:v>3.5999999999999997E-2</c:v>
                </c:pt>
                <c:pt idx="420">
                  <c:v>4.3999999999999997E-2</c:v>
                </c:pt>
                <c:pt idx="421">
                  <c:v>3.5999999999999997E-2</c:v>
                </c:pt>
                <c:pt idx="422">
                  <c:v>3.2000000000000001E-2</c:v>
                </c:pt>
                <c:pt idx="423">
                  <c:v>2.4E-2</c:v>
                </c:pt>
                <c:pt idx="424">
                  <c:v>4.3999999999999997E-2</c:v>
                </c:pt>
                <c:pt idx="425">
                  <c:v>0.04</c:v>
                </c:pt>
                <c:pt idx="426">
                  <c:v>5.1999999999999998E-2</c:v>
                </c:pt>
                <c:pt idx="427">
                  <c:v>0.124</c:v>
                </c:pt>
                <c:pt idx="428">
                  <c:v>0.128</c:v>
                </c:pt>
                <c:pt idx="429">
                  <c:v>0.156</c:v>
                </c:pt>
                <c:pt idx="430">
                  <c:v>0.17599999999999999</c:v>
                </c:pt>
                <c:pt idx="431">
                  <c:v>0.192</c:v>
                </c:pt>
                <c:pt idx="432">
                  <c:v>0.23599999999999999</c:v>
                </c:pt>
                <c:pt idx="433">
                  <c:v>0.27200000000000002</c:v>
                </c:pt>
                <c:pt idx="434">
                  <c:v>0.30399999999999999</c:v>
                </c:pt>
                <c:pt idx="435">
                  <c:v>0.3</c:v>
                </c:pt>
                <c:pt idx="436">
                  <c:v>0.316</c:v>
                </c:pt>
                <c:pt idx="437">
                  <c:v>0.29199999999999998</c:v>
                </c:pt>
                <c:pt idx="438">
                  <c:v>0.308</c:v>
                </c:pt>
                <c:pt idx="439">
                  <c:v>0.3</c:v>
                </c:pt>
                <c:pt idx="440">
                  <c:v>0.29599999999999999</c:v>
                </c:pt>
                <c:pt idx="441">
                  <c:v>0.28799999999999998</c:v>
                </c:pt>
                <c:pt idx="442">
                  <c:v>0.29599999999999999</c:v>
                </c:pt>
                <c:pt idx="443">
                  <c:v>0.29199999999999998</c:v>
                </c:pt>
                <c:pt idx="444">
                  <c:v>0.29199999999999998</c:v>
                </c:pt>
                <c:pt idx="445">
                  <c:v>0.29199999999999998</c:v>
                </c:pt>
                <c:pt idx="446">
                  <c:v>0.28799999999999998</c:v>
                </c:pt>
                <c:pt idx="447">
                  <c:v>0.27600000000000002</c:v>
                </c:pt>
                <c:pt idx="448">
                  <c:v>0.26400000000000001</c:v>
                </c:pt>
                <c:pt idx="449">
                  <c:v>0.25600000000000001</c:v>
                </c:pt>
                <c:pt idx="450">
                  <c:v>0.248</c:v>
                </c:pt>
                <c:pt idx="451">
                  <c:v>0.24399999999999999</c:v>
                </c:pt>
                <c:pt idx="452">
                  <c:v>0.16</c:v>
                </c:pt>
                <c:pt idx="453">
                  <c:v>0.128</c:v>
                </c:pt>
                <c:pt idx="454">
                  <c:v>6.4000000000000001E-2</c:v>
                </c:pt>
                <c:pt idx="455">
                  <c:v>2.4E-2</c:v>
                </c:pt>
                <c:pt idx="456">
                  <c:v>2.4E-2</c:v>
                </c:pt>
                <c:pt idx="457">
                  <c:v>1.2E-2</c:v>
                </c:pt>
                <c:pt idx="458">
                  <c:v>-1.2E-2</c:v>
                </c:pt>
                <c:pt idx="459">
                  <c:v>-2.8000000000000001E-2</c:v>
                </c:pt>
                <c:pt idx="460">
                  <c:v>-3.5999999999999997E-2</c:v>
                </c:pt>
                <c:pt idx="461">
                  <c:v>-3.2000000000000001E-2</c:v>
                </c:pt>
                <c:pt idx="462">
                  <c:v>-3.2000000000000001E-2</c:v>
                </c:pt>
                <c:pt idx="463">
                  <c:v>-3.5999999999999997E-2</c:v>
                </c:pt>
                <c:pt idx="464">
                  <c:v>-2.8000000000000001E-2</c:v>
                </c:pt>
                <c:pt idx="465">
                  <c:v>-2.8000000000000001E-2</c:v>
                </c:pt>
                <c:pt idx="466">
                  <c:v>-3.5999999999999997E-2</c:v>
                </c:pt>
                <c:pt idx="467">
                  <c:v>-4.3999999999999997E-2</c:v>
                </c:pt>
                <c:pt idx="468">
                  <c:v>-0.13600000000000001</c:v>
                </c:pt>
                <c:pt idx="469">
                  <c:v>-0.128</c:v>
                </c:pt>
                <c:pt idx="470">
                  <c:v>-0.14799999999999999</c:v>
                </c:pt>
                <c:pt idx="471">
                  <c:v>-0.152</c:v>
                </c:pt>
                <c:pt idx="472">
                  <c:v>-0.184</c:v>
                </c:pt>
                <c:pt idx="473">
                  <c:v>-0.20799999999999999</c:v>
                </c:pt>
                <c:pt idx="474">
                  <c:v>-0.24</c:v>
                </c:pt>
                <c:pt idx="475">
                  <c:v>-0.27200000000000002</c:v>
                </c:pt>
                <c:pt idx="476">
                  <c:v>-0.29599999999999999</c:v>
                </c:pt>
                <c:pt idx="477">
                  <c:v>-0.316</c:v>
                </c:pt>
                <c:pt idx="478">
                  <c:v>-0.312</c:v>
                </c:pt>
                <c:pt idx="479">
                  <c:v>-0.29199999999999998</c:v>
                </c:pt>
                <c:pt idx="480">
                  <c:v>-0.28799999999999998</c:v>
                </c:pt>
                <c:pt idx="481">
                  <c:v>-0.3</c:v>
                </c:pt>
                <c:pt idx="482">
                  <c:v>-0.29599999999999999</c:v>
                </c:pt>
                <c:pt idx="483">
                  <c:v>-0.3</c:v>
                </c:pt>
                <c:pt idx="484">
                  <c:v>-0.29199999999999998</c:v>
                </c:pt>
                <c:pt idx="485">
                  <c:v>-0.28799999999999998</c:v>
                </c:pt>
                <c:pt idx="486">
                  <c:v>-0.28399999999999997</c:v>
                </c:pt>
                <c:pt idx="487">
                  <c:v>-0.28399999999999997</c:v>
                </c:pt>
                <c:pt idx="488">
                  <c:v>-0.28000000000000003</c:v>
                </c:pt>
                <c:pt idx="489">
                  <c:v>-0.27200000000000002</c:v>
                </c:pt>
                <c:pt idx="490">
                  <c:v>-0.26400000000000001</c:v>
                </c:pt>
                <c:pt idx="491">
                  <c:v>-0.252</c:v>
                </c:pt>
                <c:pt idx="492">
                  <c:v>-0.252</c:v>
                </c:pt>
                <c:pt idx="493">
                  <c:v>-0.20399999999999999</c:v>
                </c:pt>
                <c:pt idx="494">
                  <c:v>-0.13200000000000001</c:v>
                </c:pt>
                <c:pt idx="495">
                  <c:v>-9.6000000000000002E-2</c:v>
                </c:pt>
                <c:pt idx="496">
                  <c:v>-0.06</c:v>
                </c:pt>
                <c:pt idx="497">
                  <c:v>-3.2000000000000001E-2</c:v>
                </c:pt>
                <c:pt idx="498">
                  <c:v>-0.02</c:v>
                </c:pt>
                <c:pt idx="499">
                  <c:v>-1.2E-2</c:v>
                </c:pt>
                <c:pt idx="500">
                  <c:v>4.0000000000000001E-3</c:v>
                </c:pt>
                <c:pt idx="501">
                  <c:v>3.2000000000000001E-2</c:v>
                </c:pt>
                <c:pt idx="502">
                  <c:v>0.04</c:v>
                </c:pt>
                <c:pt idx="503">
                  <c:v>3.5999999999999997E-2</c:v>
                </c:pt>
                <c:pt idx="504">
                  <c:v>0.04</c:v>
                </c:pt>
                <c:pt idx="505">
                  <c:v>3.5999999999999997E-2</c:v>
                </c:pt>
                <c:pt idx="506">
                  <c:v>2.8000000000000001E-2</c:v>
                </c:pt>
                <c:pt idx="507">
                  <c:v>4.3999999999999997E-2</c:v>
                </c:pt>
                <c:pt idx="508">
                  <c:v>4.3999999999999997E-2</c:v>
                </c:pt>
                <c:pt idx="509">
                  <c:v>3.5999999999999997E-2</c:v>
                </c:pt>
                <c:pt idx="510">
                  <c:v>0.108</c:v>
                </c:pt>
                <c:pt idx="511">
                  <c:v>0.128</c:v>
                </c:pt>
                <c:pt idx="512">
                  <c:v>0.14799999999999999</c:v>
                </c:pt>
                <c:pt idx="513">
                  <c:v>0.16400000000000001</c:v>
                </c:pt>
                <c:pt idx="514">
                  <c:v>0.18</c:v>
                </c:pt>
                <c:pt idx="515">
                  <c:v>0.21199999999999999</c:v>
                </c:pt>
                <c:pt idx="516">
                  <c:v>0.26400000000000001</c:v>
                </c:pt>
                <c:pt idx="517">
                  <c:v>0.28399999999999997</c:v>
                </c:pt>
                <c:pt idx="518">
                  <c:v>0.29599999999999999</c:v>
                </c:pt>
                <c:pt idx="519">
                  <c:v>0.316</c:v>
                </c:pt>
                <c:pt idx="520">
                  <c:v>0.28799999999999998</c:v>
                </c:pt>
                <c:pt idx="521">
                  <c:v>0.28799999999999998</c:v>
                </c:pt>
                <c:pt idx="522">
                  <c:v>0.3</c:v>
                </c:pt>
                <c:pt idx="523">
                  <c:v>0.29199999999999998</c:v>
                </c:pt>
                <c:pt idx="524">
                  <c:v>0.29599999999999999</c:v>
                </c:pt>
                <c:pt idx="525">
                  <c:v>0.3</c:v>
                </c:pt>
                <c:pt idx="526">
                  <c:v>0.28000000000000003</c:v>
                </c:pt>
                <c:pt idx="527">
                  <c:v>0.29599999999999999</c:v>
                </c:pt>
                <c:pt idx="528">
                  <c:v>0.29199999999999998</c:v>
                </c:pt>
                <c:pt idx="529">
                  <c:v>0.28399999999999997</c:v>
                </c:pt>
                <c:pt idx="530">
                  <c:v>0.27600000000000002</c:v>
                </c:pt>
                <c:pt idx="531">
                  <c:v>0.26800000000000002</c:v>
                </c:pt>
                <c:pt idx="532">
                  <c:v>0.25600000000000001</c:v>
                </c:pt>
                <c:pt idx="533">
                  <c:v>0.24399999999999999</c:v>
                </c:pt>
                <c:pt idx="534">
                  <c:v>0.26</c:v>
                </c:pt>
                <c:pt idx="535">
                  <c:v>0.19600000000000001</c:v>
                </c:pt>
                <c:pt idx="536">
                  <c:v>0.14799999999999999</c:v>
                </c:pt>
                <c:pt idx="537">
                  <c:v>7.1999999999999995E-2</c:v>
                </c:pt>
                <c:pt idx="538">
                  <c:v>4.8000000000000001E-2</c:v>
                </c:pt>
                <c:pt idx="539">
                  <c:v>0.04</c:v>
                </c:pt>
                <c:pt idx="540">
                  <c:v>0.02</c:v>
                </c:pt>
                <c:pt idx="541">
                  <c:v>0</c:v>
                </c:pt>
                <c:pt idx="542">
                  <c:v>-2.4E-2</c:v>
                </c:pt>
                <c:pt idx="543">
                  <c:v>-3.5999999999999997E-2</c:v>
                </c:pt>
                <c:pt idx="544">
                  <c:v>-4.3999999999999997E-2</c:v>
                </c:pt>
                <c:pt idx="545">
                  <c:v>-0.04</c:v>
                </c:pt>
                <c:pt idx="546">
                  <c:v>-3.2000000000000001E-2</c:v>
                </c:pt>
                <c:pt idx="547">
                  <c:v>-3.5999999999999997E-2</c:v>
                </c:pt>
                <c:pt idx="548">
                  <c:v>-2.4E-2</c:v>
                </c:pt>
                <c:pt idx="549">
                  <c:v>-4.8000000000000001E-2</c:v>
                </c:pt>
                <c:pt idx="550">
                  <c:v>-3.2000000000000001E-2</c:v>
                </c:pt>
                <c:pt idx="551">
                  <c:v>-3.2000000000000001E-2</c:v>
                </c:pt>
                <c:pt idx="552">
                  <c:v>-0.12</c:v>
                </c:pt>
                <c:pt idx="553">
                  <c:v>-0.13600000000000001</c:v>
                </c:pt>
                <c:pt idx="554">
                  <c:v>-0.152</c:v>
                </c:pt>
                <c:pt idx="555">
                  <c:v>-0.16800000000000001</c:v>
                </c:pt>
                <c:pt idx="556">
                  <c:v>-0.192</c:v>
                </c:pt>
                <c:pt idx="557">
                  <c:v>-0.224</c:v>
                </c:pt>
                <c:pt idx="558">
                  <c:v>-0.28000000000000003</c:v>
                </c:pt>
                <c:pt idx="559">
                  <c:v>-0.29599999999999999</c:v>
                </c:pt>
                <c:pt idx="560">
                  <c:v>-0.29599999999999999</c:v>
                </c:pt>
                <c:pt idx="561">
                  <c:v>-0.32</c:v>
                </c:pt>
                <c:pt idx="562">
                  <c:v>-0.28399999999999997</c:v>
                </c:pt>
                <c:pt idx="563">
                  <c:v>-0.3</c:v>
                </c:pt>
                <c:pt idx="564">
                  <c:v>-0.29599999999999999</c:v>
                </c:pt>
                <c:pt idx="565">
                  <c:v>-0.29599999999999999</c:v>
                </c:pt>
                <c:pt idx="566">
                  <c:v>-0.3</c:v>
                </c:pt>
                <c:pt idx="567">
                  <c:v>-0.29199999999999998</c:v>
                </c:pt>
                <c:pt idx="568">
                  <c:v>-0.29599999999999999</c:v>
                </c:pt>
                <c:pt idx="569">
                  <c:v>-0.28799999999999998</c:v>
                </c:pt>
                <c:pt idx="570">
                  <c:v>-0.28799999999999998</c:v>
                </c:pt>
                <c:pt idx="571">
                  <c:v>-0.28399999999999997</c:v>
                </c:pt>
                <c:pt idx="572">
                  <c:v>-0.26</c:v>
                </c:pt>
                <c:pt idx="573">
                  <c:v>-0.26</c:v>
                </c:pt>
                <c:pt idx="574">
                  <c:v>-0.252</c:v>
                </c:pt>
                <c:pt idx="575">
                  <c:v>-0.25600000000000001</c:v>
                </c:pt>
                <c:pt idx="576">
                  <c:v>-0.24</c:v>
                </c:pt>
                <c:pt idx="577">
                  <c:v>-0.17199999999999999</c:v>
                </c:pt>
                <c:pt idx="578">
                  <c:v>-0.124</c:v>
                </c:pt>
                <c:pt idx="579">
                  <c:v>-7.1999999999999995E-2</c:v>
                </c:pt>
                <c:pt idx="580">
                  <c:v>-0.02</c:v>
                </c:pt>
                <c:pt idx="581">
                  <c:v>-0.02</c:v>
                </c:pt>
                <c:pt idx="582">
                  <c:v>-8.0000000000000002E-3</c:v>
                </c:pt>
                <c:pt idx="583">
                  <c:v>0</c:v>
                </c:pt>
                <c:pt idx="584">
                  <c:v>3.5999999999999997E-2</c:v>
                </c:pt>
                <c:pt idx="585">
                  <c:v>3.5999999999999997E-2</c:v>
                </c:pt>
                <c:pt idx="586">
                  <c:v>3.5999999999999997E-2</c:v>
                </c:pt>
                <c:pt idx="587">
                  <c:v>3.5999999999999997E-2</c:v>
                </c:pt>
                <c:pt idx="588">
                  <c:v>3.2000000000000001E-2</c:v>
                </c:pt>
                <c:pt idx="589">
                  <c:v>3.2000000000000001E-2</c:v>
                </c:pt>
                <c:pt idx="590">
                  <c:v>3.2000000000000001E-2</c:v>
                </c:pt>
                <c:pt idx="591">
                  <c:v>0.04</c:v>
                </c:pt>
                <c:pt idx="592">
                  <c:v>0.04</c:v>
                </c:pt>
                <c:pt idx="593">
                  <c:v>0.12</c:v>
                </c:pt>
                <c:pt idx="594">
                  <c:v>0.128</c:v>
                </c:pt>
                <c:pt idx="595">
                  <c:v>0.14399999999999999</c:v>
                </c:pt>
                <c:pt idx="596">
                  <c:v>0.152</c:v>
                </c:pt>
                <c:pt idx="597">
                  <c:v>0.18</c:v>
                </c:pt>
                <c:pt idx="598">
                  <c:v>0.20799999999999999</c:v>
                </c:pt>
                <c:pt idx="599">
                  <c:v>0.23599999999999999</c:v>
                </c:pt>
                <c:pt idx="600">
                  <c:v>0.27200000000000002</c:v>
                </c:pt>
                <c:pt idx="601">
                  <c:v>0.3</c:v>
                </c:pt>
                <c:pt idx="602">
                  <c:v>0.316</c:v>
                </c:pt>
                <c:pt idx="603">
                  <c:v>0.308</c:v>
                </c:pt>
                <c:pt idx="604">
                  <c:v>0.29199999999999998</c:v>
                </c:pt>
                <c:pt idx="605">
                  <c:v>0.3</c:v>
                </c:pt>
                <c:pt idx="606">
                  <c:v>0.29599999999999999</c:v>
                </c:pt>
                <c:pt idx="607">
                  <c:v>0.3</c:v>
                </c:pt>
                <c:pt idx="608">
                  <c:v>0.29199999999999998</c:v>
                </c:pt>
                <c:pt idx="609">
                  <c:v>0.29599999999999999</c:v>
                </c:pt>
                <c:pt idx="610">
                  <c:v>0.29199999999999998</c:v>
                </c:pt>
                <c:pt idx="611">
                  <c:v>0.28000000000000003</c:v>
                </c:pt>
                <c:pt idx="612">
                  <c:v>0.28399999999999997</c:v>
                </c:pt>
                <c:pt idx="613">
                  <c:v>0.28000000000000003</c:v>
                </c:pt>
                <c:pt idx="614">
                  <c:v>0.27200000000000002</c:v>
                </c:pt>
                <c:pt idx="615">
                  <c:v>0.26400000000000001</c:v>
                </c:pt>
                <c:pt idx="616">
                  <c:v>0.24399999999999999</c:v>
                </c:pt>
                <c:pt idx="617">
                  <c:v>0.248</c:v>
                </c:pt>
                <c:pt idx="618">
                  <c:v>0.22</c:v>
                </c:pt>
                <c:pt idx="619">
                  <c:v>0.128</c:v>
                </c:pt>
                <c:pt idx="620">
                  <c:v>0.104</c:v>
                </c:pt>
                <c:pt idx="621">
                  <c:v>0.06</c:v>
                </c:pt>
                <c:pt idx="622">
                  <c:v>2.8000000000000001E-2</c:v>
                </c:pt>
                <c:pt idx="623">
                  <c:v>0.02</c:v>
                </c:pt>
                <c:pt idx="624">
                  <c:v>1.6E-2</c:v>
                </c:pt>
                <c:pt idx="625">
                  <c:v>-1.2E-2</c:v>
                </c:pt>
                <c:pt idx="626">
                  <c:v>-3.2000000000000001E-2</c:v>
                </c:pt>
                <c:pt idx="627">
                  <c:v>-3.5999999999999997E-2</c:v>
                </c:pt>
                <c:pt idx="628">
                  <c:v>-4.3999999999999997E-2</c:v>
                </c:pt>
                <c:pt idx="629">
                  <c:v>-3.5999999999999997E-2</c:v>
                </c:pt>
                <c:pt idx="630">
                  <c:v>-3.2000000000000001E-2</c:v>
                </c:pt>
                <c:pt idx="631">
                  <c:v>-2.4E-2</c:v>
                </c:pt>
                <c:pt idx="632">
                  <c:v>-3.5999999999999997E-2</c:v>
                </c:pt>
                <c:pt idx="633">
                  <c:v>-4.3999999999999997E-2</c:v>
                </c:pt>
                <c:pt idx="634">
                  <c:v>-4.3999999999999997E-2</c:v>
                </c:pt>
                <c:pt idx="635">
                  <c:v>-0.108</c:v>
                </c:pt>
                <c:pt idx="636">
                  <c:v>-0.128</c:v>
                </c:pt>
                <c:pt idx="637">
                  <c:v>-0.14399999999999999</c:v>
                </c:pt>
                <c:pt idx="638">
                  <c:v>-0.156</c:v>
                </c:pt>
                <c:pt idx="639">
                  <c:v>-0.17599999999999999</c:v>
                </c:pt>
                <c:pt idx="640">
                  <c:v>-0.21199999999999999</c:v>
                </c:pt>
                <c:pt idx="641">
                  <c:v>-0.25600000000000001</c:v>
                </c:pt>
                <c:pt idx="642">
                  <c:v>-0.26800000000000002</c:v>
                </c:pt>
                <c:pt idx="643">
                  <c:v>-0.29599999999999999</c:v>
                </c:pt>
                <c:pt idx="644">
                  <c:v>-0.316</c:v>
                </c:pt>
                <c:pt idx="645">
                  <c:v>-0.29599999999999999</c:v>
                </c:pt>
                <c:pt idx="646">
                  <c:v>-0.29599999999999999</c:v>
                </c:pt>
                <c:pt idx="647">
                  <c:v>-0.308</c:v>
                </c:pt>
                <c:pt idx="648">
                  <c:v>-0.3</c:v>
                </c:pt>
                <c:pt idx="649">
                  <c:v>-0.3</c:v>
                </c:pt>
                <c:pt idx="650">
                  <c:v>-0.29599999999999999</c:v>
                </c:pt>
                <c:pt idx="651">
                  <c:v>-0.28799999999999998</c:v>
                </c:pt>
                <c:pt idx="652">
                  <c:v>-0.29199999999999998</c:v>
                </c:pt>
                <c:pt idx="653">
                  <c:v>-0.28799999999999998</c:v>
                </c:pt>
                <c:pt idx="654">
                  <c:v>-0.28399999999999997</c:v>
                </c:pt>
                <c:pt idx="655">
                  <c:v>-0.27200000000000002</c:v>
                </c:pt>
                <c:pt idx="656">
                  <c:v>-0.27200000000000002</c:v>
                </c:pt>
                <c:pt idx="657">
                  <c:v>-0.252</c:v>
                </c:pt>
                <c:pt idx="658">
                  <c:v>-0.248</c:v>
                </c:pt>
                <c:pt idx="659">
                  <c:v>-0.26800000000000002</c:v>
                </c:pt>
                <c:pt idx="660">
                  <c:v>-0.192</c:v>
                </c:pt>
                <c:pt idx="661">
                  <c:v>-0.13600000000000001</c:v>
                </c:pt>
                <c:pt idx="662">
                  <c:v>-7.5999999999999998E-2</c:v>
                </c:pt>
                <c:pt idx="663">
                  <c:v>-4.3999999999999997E-2</c:v>
                </c:pt>
                <c:pt idx="664">
                  <c:v>-3.5999999999999997E-2</c:v>
                </c:pt>
                <c:pt idx="665">
                  <c:v>-0.02</c:v>
                </c:pt>
                <c:pt idx="666">
                  <c:v>0</c:v>
                </c:pt>
                <c:pt idx="667">
                  <c:v>0.02</c:v>
                </c:pt>
                <c:pt idx="668">
                  <c:v>2.8000000000000001E-2</c:v>
                </c:pt>
                <c:pt idx="669">
                  <c:v>4.3999999999999997E-2</c:v>
                </c:pt>
                <c:pt idx="670">
                  <c:v>3.5999999999999997E-2</c:v>
                </c:pt>
                <c:pt idx="671">
                  <c:v>3.2000000000000001E-2</c:v>
                </c:pt>
                <c:pt idx="672">
                  <c:v>3.5999999999999997E-2</c:v>
                </c:pt>
                <c:pt idx="673">
                  <c:v>0.02</c:v>
                </c:pt>
                <c:pt idx="674">
                  <c:v>4.3999999999999997E-2</c:v>
                </c:pt>
                <c:pt idx="675">
                  <c:v>0.04</c:v>
                </c:pt>
                <c:pt idx="676">
                  <c:v>0.04</c:v>
                </c:pt>
                <c:pt idx="677">
                  <c:v>0.108</c:v>
                </c:pt>
                <c:pt idx="678">
                  <c:v>0.128</c:v>
                </c:pt>
                <c:pt idx="679">
                  <c:v>0.152</c:v>
                </c:pt>
                <c:pt idx="680">
                  <c:v>0.16800000000000001</c:v>
                </c:pt>
                <c:pt idx="681">
                  <c:v>0.192</c:v>
                </c:pt>
                <c:pt idx="682">
                  <c:v>0.22800000000000001</c:v>
                </c:pt>
                <c:pt idx="683">
                  <c:v>0.26800000000000002</c:v>
                </c:pt>
                <c:pt idx="684">
                  <c:v>0.28799999999999998</c:v>
                </c:pt>
                <c:pt idx="685">
                  <c:v>0.308</c:v>
                </c:pt>
                <c:pt idx="686">
                  <c:v>0.32</c:v>
                </c:pt>
                <c:pt idx="687">
                  <c:v>0.28399999999999997</c:v>
                </c:pt>
                <c:pt idx="688">
                  <c:v>0.29599999999999999</c:v>
                </c:pt>
                <c:pt idx="689">
                  <c:v>0.3</c:v>
                </c:pt>
                <c:pt idx="690">
                  <c:v>0.29599999999999999</c:v>
                </c:pt>
                <c:pt idx="691">
                  <c:v>0.29199999999999998</c:v>
                </c:pt>
                <c:pt idx="692">
                  <c:v>0.3</c:v>
                </c:pt>
                <c:pt idx="693">
                  <c:v>0.29199999999999998</c:v>
                </c:pt>
                <c:pt idx="694">
                  <c:v>0.29199999999999998</c:v>
                </c:pt>
                <c:pt idx="695">
                  <c:v>0.28799999999999998</c:v>
                </c:pt>
                <c:pt idx="696">
                  <c:v>0.28399999999999997</c:v>
                </c:pt>
                <c:pt idx="697">
                  <c:v>0.26800000000000002</c:v>
                </c:pt>
                <c:pt idx="698">
                  <c:v>0.26400000000000001</c:v>
                </c:pt>
                <c:pt idx="699">
                  <c:v>0.23599999999999999</c:v>
                </c:pt>
                <c:pt idx="700">
                  <c:v>0.252</c:v>
                </c:pt>
                <c:pt idx="701">
                  <c:v>0.25600000000000001</c:v>
                </c:pt>
                <c:pt idx="702">
                  <c:v>0.18</c:v>
                </c:pt>
                <c:pt idx="703">
                  <c:v>0.13200000000000001</c:v>
                </c:pt>
                <c:pt idx="704">
                  <c:v>7.5999999999999998E-2</c:v>
                </c:pt>
                <c:pt idx="705">
                  <c:v>2.8000000000000001E-2</c:v>
                </c:pt>
                <c:pt idx="706">
                  <c:v>2.4E-2</c:v>
                </c:pt>
                <c:pt idx="707">
                  <c:v>8.0000000000000002E-3</c:v>
                </c:pt>
                <c:pt idx="708">
                  <c:v>-8.0000000000000002E-3</c:v>
                </c:pt>
                <c:pt idx="709">
                  <c:v>-2.8000000000000001E-2</c:v>
                </c:pt>
                <c:pt idx="710">
                  <c:v>-0.04</c:v>
                </c:pt>
                <c:pt idx="711">
                  <c:v>-3.2000000000000001E-2</c:v>
                </c:pt>
                <c:pt idx="712">
                  <c:v>-3.5999999999999997E-2</c:v>
                </c:pt>
                <c:pt idx="713">
                  <c:v>-0.04</c:v>
                </c:pt>
                <c:pt idx="714">
                  <c:v>-3.5999999999999997E-2</c:v>
                </c:pt>
                <c:pt idx="715">
                  <c:v>-2.8000000000000001E-2</c:v>
                </c:pt>
                <c:pt idx="716">
                  <c:v>-4.3999999999999997E-2</c:v>
                </c:pt>
                <c:pt idx="717">
                  <c:v>-3.5999999999999997E-2</c:v>
                </c:pt>
                <c:pt idx="718">
                  <c:v>-0.128</c:v>
                </c:pt>
                <c:pt idx="719">
                  <c:v>-0.13200000000000001</c:v>
                </c:pt>
                <c:pt idx="720">
                  <c:v>-0.13600000000000001</c:v>
                </c:pt>
                <c:pt idx="721">
                  <c:v>-0.156</c:v>
                </c:pt>
                <c:pt idx="722">
                  <c:v>-0.18</c:v>
                </c:pt>
                <c:pt idx="723">
                  <c:v>-0.21199999999999999</c:v>
                </c:pt>
                <c:pt idx="724">
                  <c:v>-0.23200000000000001</c:v>
                </c:pt>
                <c:pt idx="725">
                  <c:v>-0.27200000000000002</c:v>
                </c:pt>
                <c:pt idx="726">
                  <c:v>-0.29599999999999999</c:v>
                </c:pt>
                <c:pt idx="727">
                  <c:v>-0.32</c:v>
                </c:pt>
                <c:pt idx="728">
                  <c:v>-0.316</c:v>
                </c:pt>
                <c:pt idx="729">
                  <c:v>-0.28799999999999998</c:v>
                </c:pt>
                <c:pt idx="730">
                  <c:v>-0.29599999999999999</c:v>
                </c:pt>
                <c:pt idx="731">
                  <c:v>-0.29599999999999999</c:v>
                </c:pt>
                <c:pt idx="732">
                  <c:v>-0.28799999999999998</c:v>
                </c:pt>
                <c:pt idx="733">
                  <c:v>-0.29599999999999999</c:v>
                </c:pt>
                <c:pt idx="734">
                  <c:v>-0.29599999999999999</c:v>
                </c:pt>
                <c:pt idx="735">
                  <c:v>-0.29199999999999998</c:v>
                </c:pt>
                <c:pt idx="736">
                  <c:v>-0.28000000000000003</c:v>
                </c:pt>
                <c:pt idx="737">
                  <c:v>-0.28399999999999997</c:v>
                </c:pt>
                <c:pt idx="738">
                  <c:v>-0.27600000000000002</c:v>
                </c:pt>
                <c:pt idx="739">
                  <c:v>-0.28000000000000003</c:v>
                </c:pt>
                <c:pt idx="740">
                  <c:v>-0.27200000000000002</c:v>
                </c:pt>
                <c:pt idx="741">
                  <c:v>-0.248</c:v>
                </c:pt>
                <c:pt idx="742">
                  <c:v>-0.24399999999999999</c:v>
                </c:pt>
                <c:pt idx="743">
                  <c:v>-0.224</c:v>
                </c:pt>
                <c:pt idx="744">
                  <c:v>-0.152</c:v>
                </c:pt>
                <c:pt idx="745">
                  <c:v>-0.108</c:v>
                </c:pt>
                <c:pt idx="746">
                  <c:v>-6.8000000000000005E-2</c:v>
                </c:pt>
                <c:pt idx="747">
                  <c:v>-3.2000000000000001E-2</c:v>
                </c:pt>
                <c:pt idx="748">
                  <c:v>-2.4E-2</c:v>
                </c:pt>
                <c:pt idx="749">
                  <c:v>-8.0000000000000002E-3</c:v>
                </c:pt>
                <c:pt idx="750">
                  <c:v>0</c:v>
                </c:pt>
                <c:pt idx="751">
                  <c:v>3.2000000000000001E-2</c:v>
                </c:pt>
                <c:pt idx="752">
                  <c:v>3.2000000000000001E-2</c:v>
                </c:pt>
                <c:pt idx="753">
                  <c:v>3.5999999999999997E-2</c:v>
                </c:pt>
                <c:pt idx="754">
                  <c:v>3.5999999999999997E-2</c:v>
                </c:pt>
                <c:pt idx="755">
                  <c:v>3.5999999999999997E-2</c:v>
                </c:pt>
                <c:pt idx="756">
                  <c:v>0.02</c:v>
                </c:pt>
                <c:pt idx="757">
                  <c:v>4.3999999999999997E-2</c:v>
                </c:pt>
                <c:pt idx="758">
                  <c:v>0.04</c:v>
                </c:pt>
                <c:pt idx="759">
                  <c:v>0.04</c:v>
                </c:pt>
                <c:pt idx="760">
                  <c:v>0.11600000000000001</c:v>
                </c:pt>
                <c:pt idx="761">
                  <c:v>0.128</c:v>
                </c:pt>
                <c:pt idx="762">
                  <c:v>0.14799999999999999</c:v>
                </c:pt>
                <c:pt idx="763">
                  <c:v>0.152</c:v>
                </c:pt>
                <c:pt idx="764">
                  <c:v>0.17199999999999999</c:v>
                </c:pt>
                <c:pt idx="765">
                  <c:v>0.21199999999999999</c:v>
                </c:pt>
                <c:pt idx="766">
                  <c:v>0.248</c:v>
                </c:pt>
                <c:pt idx="767">
                  <c:v>0.27200000000000002</c:v>
                </c:pt>
                <c:pt idx="768">
                  <c:v>0.29199999999999998</c:v>
                </c:pt>
                <c:pt idx="769">
                  <c:v>0.32</c:v>
                </c:pt>
                <c:pt idx="770">
                  <c:v>0.29599999999999999</c:v>
                </c:pt>
                <c:pt idx="771">
                  <c:v>0.3</c:v>
                </c:pt>
                <c:pt idx="772">
                  <c:v>0.29599999999999999</c:v>
                </c:pt>
                <c:pt idx="773">
                  <c:v>0.29599999999999999</c:v>
                </c:pt>
                <c:pt idx="774">
                  <c:v>0.28399999999999997</c:v>
                </c:pt>
                <c:pt idx="775">
                  <c:v>0.29199999999999998</c:v>
                </c:pt>
                <c:pt idx="776">
                  <c:v>0.29199999999999998</c:v>
                </c:pt>
                <c:pt idx="777">
                  <c:v>0.29199999999999998</c:v>
                </c:pt>
                <c:pt idx="778">
                  <c:v>0.29199999999999998</c:v>
                </c:pt>
                <c:pt idx="779">
                  <c:v>0.28000000000000003</c:v>
                </c:pt>
                <c:pt idx="780">
                  <c:v>0.28000000000000003</c:v>
                </c:pt>
                <c:pt idx="781">
                  <c:v>0.27200000000000002</c:v>
                </c:pt>
                <c:pt idx="782">
                  <c:v>0.26</c:v>
                </c:pt>
                <c:pt idx="783">
                  <c:v>0.24399999999999999</c:v>
                </c:pt>
                <c:pt idx="784">
                  <c:v>0.252</c:v>
                </c:pt>
                <c:pt idx="785">
                  <c:v>0.20399999999999999</c:v>
                </c:pt>
                <c:pt idx="786">
                  <c:v>0.13600000000000001</c:v>
                </c:pt>
                <c:pt idx="787">
                  <c:v>8.4000000000000005E-2</c:v>
                </c:pt>
                <c:pt idx="788">
                  <c:v>0.06</c:v>
                </c:pt>
                <c:pt idx="789">
                  <c:v>5.1999999999999998E-2</c:v>
                </c:pt>
                <c:pt idx="790">
                  <c:v>0.02</c:v>
                </c:pt>
                <c:pt idx="791">
                  <c:v>0</c:v>
                </c:pt>
                <c:pt idx="792">
                  <c:v>-0.02</c:v>
                </c:pt>
                <c:pt idx="793">
                  <c:v>-3.5999999999999997E-2</c:v>
                </c:pt>
                <c:pt idx="794">
                  <c:v>-3.5999999999999997E-2</c:v>
                </c:pt>
                <c:pt idx="795">
                  <c:v>-4.3999999999999997E-2</c:v>
                </c:pt>
                <c:pt idx="796">
                  <c:v>-2.8000000000000001E-2</c:v>
                </c:pt>
                <c:pt idx="797">
                  <c:v>-3.2000000000000001E-2</c:v>
                </c:pt>
                <c:pt idx="798">
                  <c:v>-2.4E-2</c:v>
                </c:pt>
                <c:pt idx="799">
                  <c:v>-0.04</c:v>
                </c:pt>
                <c:pt idx="800">
                  <c:v>-4.3999999999999997E-2</c:v>
                </c:pt>
                <c:pt idx="801">
                  <c:v>-4.3999999999999997E-2</c:v>
                </c:pt>
                <c:pt idx="802">
                  <c:v>-0.112</c:v>
                </c:pt>
                <c:pt idx="803">
                  <c:v>-0.13600000000000001</c:v>
                </c:pt>
                <c:pt idx="804">
                  <c:v>-0.14399999999999999</c:v>
                </c:pt>
                <c:pt idx="805">
                  <c:v>-0.16800000000000001</c:v>
                </c:pt>
                <c:pt idx="806">
                  <c:v>-0.184</c:v>
                </c:pt>
                <c:pt idx="807">
                  <c:v>-0.22</c:v>
                </c:pt>
                <c:pt idx="808">
                  <c:v>-0.26800000000000002</c:v>
                </c:pt>
                <c:pt idx="809">
                  <c:v>-0.29599999999999999</c:v>
                </c:pt>
                <c:pt idx="810">
                  <c:v>-0.3</c:v>
                </c:pt>
                <c:pt idx="811">
                  <c:v>-0.32</c:v>
                </c:pt>
                <c:pt idx="812">
                  <c:v>-0.28399999999999997</c:v>
                </c:pt>
                <c:pt idx="813">
                  <c:v>-0.29599999999999999</c:v>
                </c:pt>
                <c:pt idx="814">
                  <c:v>-0.29599999999999999</c:v>
                </c:pt>
                <c:pt idx="815">
                  <c:v>-0.3</c:v>
                </c:pt>
                <c:pt idx="816">
                  <c:v>-0.3</c:v>
                </c:pt>
                <c:pt idx="817">
                  <c:v>-0.29599999999999999</c:v>
                </c:pt>
                <c:pt idx="818">
                  <c:v>-0.29599999999999999</c:v>
                </c:pt>
                <c:pt idx="819">
                  <c:v>-0.29599999999999999</c:v>
                </c:pt>
                <c:pt idx="820">
                  <c:v>-0.28000000000000003</c:v>
                </c:pt>
                <c:pt idx="821">
                  <c:v>-0.29199999999999998</c:v>
                </c:pt>
                <c:pt idx="822">
                  <c:v>-0.26400000000000001</c:v>
                </c:pt>
                <c:pt idx="823">
                  <c:v>-0.27200000000000002</c:v>
                </c:pt>
                <c:pt idx="824">
                  <c:v>-0.26</c:v>
                </c:pt>
                <c:pt idx="825">
                  <c:v>-0.24</c:v>
                </c:pt>
                <c:pt idx="826">
                  <c:v>-0.26</c:v>
                </c:pt>
                <c:pt idx="827">
                  <c:v>-0.17199999999999999</c:v>
                </c:pt>
                <c:pt idx="828">
                  <c:v>-0.14000000000000001</c:v>
                </c:pt>
                <c:pt idx="829">
                  <c:v>-7.1999999999999995E-2</c:v>
                </c:pt>
                <c:pt idx="830">
                  <c:v>-0.04</c:v>
                </c:pt>
                <c:pt idx="831">
                  <c:v>-3.2000000000000001E-2</c:v>
                </c:pt>
                <c:pt idx="832">
                  <c:v>-2.4E-2</c:v>
                </c:pt>
                <c:pt idx="833">
                  <c:v>1.6E-2</c:v>
                </c:pt>
                <c:pt idx="834">
                  <c:v>3.2000000000000001E-2</c:v>
                </c:pt>
                <c:pt idx="835">
                  <c:v>3.5999999999999997E-2</c:v>
                </c:pt>
                <c:pt idx="836">
                  <c:v>0.04</c:v>
                </c:pt>
                <c:pt idx="837">
                  <c:v>3.5999999999999997E-2</c:v>
                </c:pt>
                <c:pt idx="838">
                  <c:v>3.5999999999999997E-2</c:v>
                </c:pt>
                <c:pt idx="839">
                  <c:v>3.5999999999999997E-2</c:v>
                </c:pt>
                <c:pt idx="840">
                  <c:v>3.2000000000000001E-2</c:v>
                </c:pt>
                <c:pt idx="841">
                  <c:v>3.5999999999999997E-2</c:v>
                </c:pt>
                <c:pt idx="842">
                  <c:v>0.04</c:v>
                </c:pt>
                <c:pt idx="843">
                  <c:v>0.1</c:v>
                </c:pt>
                <c:pt idx="844">
                  <c:v>0.124</c:v>
                </c:pt>
                <c:pt idx="845">
                  <c:v>0.14000000000000001</c:v>
                </c:pt>
                <c:pt idx="846">
                  <c:v>0.14799999999999999</c:v>
                </c:pt>
                <c:pt idx="847">
                  <c:v>0.17599999999999999</c:v>
                </c:pt>
                <c:pt idx="848">
                  <c:v>0.2</c:v>
                </c:pt>
                <c:pt idx="849">
                  <c:v>0.23599999999999999</c:v>
                </c:pt>
                <c:pt idx="850">
                  <c:v>0.26400000000000001</c:v>
                </c:pt>
                <c:pt idx="851">
                  <c:v>0.3</c:v>
                </c:pt>
                <c:pt idx="852">
                  <c:v>0.30399999999999999</c:v>
                </c:pt>
                <c:pt idx="853">
                  <c:v>0.29199999999999998</c:v>
                </c:pt>
                <c:pt idx="854">
                  <c:v>0.3</c:v>
                </c:pt>
                <c:pt idx="855">
                  <c:v>0.3</c:v>
                </c:pt>
                <c:pt idx="856">
                  <c:v>0.3</c:v>
                </c:pt>
                <c:pt idx="857">
                  <c:v>0.3</c:v>
                </c:pt>
                <c:pt idx="858">
                  <c:v>0.29199999999999998</c:v>
                </c:pt>
                <c:pt idx="859">
                  <c:v>0.3</c:v>
                </c:pt>
                <c:pt idx="860">
                  <c:v>0.29599999999999999</c:v>
                </c:pt>
                <c:pt idx="861">
                  <c:v>0.29199999999999998</c:v>
                </c:pt>
                <c:pt idx="862">
                  <c:v>0.28799999999999998</c:v>
                </c:pt>
                <c:pt idx="863">
                  <c:v>0.28799999999999998</c:v>
                </c:pt>
                <c:pt idx="864">
                  <c:v>0.26800000000000002</c:v>
                </c:pt>
                <c:pt idx="865">
                  <c:v>0.26800000000000002</c:v>
                </c:pt>
                <c:pt idx="866">
                  <c:v>0.25600000000000001</c:v>
                </c:pt>
                <c:pt idx="867">
                  <c:v>0.248</c:v>
                </c:pt>
                <c:pt idx="868">
                  <c:v>0.22800000000000001</c:v>
                </c:pt>
                <c:pt idx="869">
                  <c:v>0.13600000000000001</c:v>
                </c:pt>
                <c:pt idx="870">
                  <c:v>0.112</c:v>
                </c:pt>
                <c:pt idx="871">
                  <c:v>7.1999999999999995E-2</c:v>
                </c:pt>
                <c:pt idx="872">
                  <c:v>2.4E-2</c:v>
                </c:pt>
                <c:pt idx="873">
                  <c:v>0.02</c:v>
                </c:pt>
                <c:pt idx="874">
                  <c:v>0.02</c:v>
                </c:pt>
                <c:pt idx="875">
                  <c:v>-1.2E-2</c:v>
                </c:pt>
                <c:pt idx="876">
                  <c:v>-3.5999999999999997E-2</c:v>
                </c:pt>
                <c:pt idx="877">
                  <c:v>-2.8000000000000001E-2</c:v>
                </c:pt>
                <c:pt idx="878">
                  <c:v>-3.5999999999999997E-2</c:v>
                </c:pt>
                <c:pt idx="879">
                  <c:v>-2.8000000000000001E-2</c:v>
                </c:pt>
                <c:pt idx="880">
                  <c:v>-2.8000000000000001E-2</c:v>
                </c:pt>
                <c:pt idx="881">
                  <c:v>-2.8000000000000001E-2</c:v>
                </c:pt>
                <c:pt idx="882">
                  <c:v>-0.04</c:v>
                </c:pt>
                <c:pt idx="883">
                  <c:v>-3.5999999999999997E-2</c:v>
                </c:pt>
                <c:pt idx="884">
                  <c:v>-0.04</c:v>
                </c:pt>
                <c:pt idx="885">
                  <c:v>-0.112</c:v>
                </c:pt>
                <c:pt idx="886">
                  <c:v>-0.13600000000000001</c:v>
                </c:pt>
                <c:pt idx="887">
                  <c:v>-0.14000000000000001</c:v>
                </c:pt>
                <c:pt idx="888">
                  <c:v>-0.152</c:v>
                </c:pt>
                <c:pt idx="889">
                  <c:v>-0.17199999999999999</c:v>
                </c:pt>
                <c:pt idx="890">
                  <c:v>-0.21199999999999999</c:v>
                </c:pt>
                <c:pt idx="891">
                  <c:v>-0.24399999999999999</c:v>
                </c:pt>
                <c:pt idx="892">
                  <c:v>-0.26800000000000002</c:v>
                </c:pt>
                <c:pt idx="893">
                  <c:v>-0.30399999999999999</c:v>
                </c:pt>
                <c:pt idx="894">
                  <c:v>-0.308</c:v>
                </c:pt>
                <c:pt idx="895">
                  <c:v>-0.28399999999999997</c:v>
                </c:pt>
                <c:pt idx="896">
                  <c:v>-0.3</c:v>
                </c:pt>
                <c:pt idx="897">
                  <c:v>-0.3</c:v>
                </c:pt>
                <c:pt idx="898">
                  <c:v>-0.29599999999999999</c:v>
                </c:pt>
                <c:pt idx="899">
                  <c:v>-0.29599999999999999</c:v>
                </c:pt>
                <c:pt idx="900">
                  <c:v>-0.3</c:v>
                </c:pt>
                <c:pt idx="901">
                  <c:v>-0.3</c:v>
                </c:pt>
                <c:pt idx="902">
                  <c:v>-0.29599999999999999</c:v>
                </c:pt>
                <c:pt idx="903">
                  <c:v>-0.29199999999999998</c:v>
                </c:pt>
                <c:pt idx="904">
                  <c:v>-0.28000000000000003</c:v>
                </c:pt>
                <c:pt idx="905">
                  <c:v>-0.28000000000000003</c:v>
                </c:pt>
                <c:pt idx="906">
                  <c:v>-0.26800000000000002</c:v>
                </c:pt>
                <c:pt idx="907">
                  <c:v>-0.26800000000000002</c:v>
                </c:pt>
                <c:pt idx="908">
                  <c:v>-0.252</c:v>
                </c:pt>
                <c:pt idx="909">
                  <c:v>-0.26</c:v>
                </c:pt>
                <c:pt idx="910">
                  <c:v>-0.2</c:v>
                </c:pt>
                <c:pt idx="911">
                  <c:v>-0.152</c:v>
                </c:pt>
                <c:pt idx="912">
                  <c:v>-8.4000000000000005E-2</c:v>
                </c:pt>
                <c:pt idx="913">
                  <c:v>-5.1999999999999998E-2</c:v>
                </c:pt>
                <c:pt idx="914">
                  <c:v>-3.5999999999999997E-2</c:v>
                </c:pt>
                <c:pt idx="915">
                  <c:v>-2.4E-2</c:v>
                </c:pt>
                <c:pt idx="916">
                  <c:v>0</c:v>
                </c:pt>
                <c:pt idx="917">
                  <c:v>1.6E-2</c:v>
                </c:pt>
                <c:pt idx="918">
                  <c:v>0.04</c:v>
                </c:pt>
                <c:pt idx="919">
                  <c:v>3.5999999999999997E-2</c:v>
                </c:pt>
                <c:pt idx="920">
                  <c:v>3.5999999999999997E-2</c:v>
                </c:pt>
                <c:pt idx="921">
                  <c:v>3.5999999999999997E-2</c:v>
                </c:pt>
                <c:pt idx="922">
                  <c:v>3.5999999999999997E-2</c:v>
                </c:pt>
                <c:pt idx="923">
                  <c:v>2.4E-2</c:v>
                </c:pt>
                <c:pt idx="924">
                  <c:v>0.04</c:v>
                </c:pt>
                <c:pt idx="925">
                  <c:v>3.5999999999999997E-2</c:v>
                </c:pt>
                <c:pt idx="926">
                  <c:v>0.04</c:v>
                </c:pt>
                <c:pt idx="927">
                  <c:v>0.108</c:v>
                </c:pt>
                <c:pt idx="928">
                  <c:v>0.128</c:v>
                </c:pt>
                <c:pt idx="929">
                  <c:v>0.156</c:v>
                </c:pt>
                <c:pt idx="930">
                  <c:v>0.16400000000000001</c:v>
                </c:pt>
                <c:pt idx="931">
                  <c:v>0.188</c:v>
                </c:pt>
                <c:pt idx="932">
                  <c:v>0.216</c:v>
                </c:pt>
                <c:pt idx="933">
                  <c:v>0.26400000000000001</c:v>
                </c:pt>
                <c:pt idx="934">
                  <c:v>0.30399999999999999</c:v>
                </c:pt>
                <c:pt idx="935">
                  <c:v>0.29599999999999999</c:v>
                </c:pt>
                <c:pt idx="936">
                  <c:v>0.32</c:v>
                </c:pt>
                <c:pt idx="937">
                  <c:v>0.29599999999999999</c:v>
                </c:pt>
                <c:pt idx="938">
                  <c:v>0.30399999999999999</c:v>
                </c:pt>
                <c:pt idx="939">
                  <c:v>0.30399999999999999</c:v>
                </c:pt>
                <c:pt idx="940">
                  <c:v>0.29599999999999999</c:v>
                </c:pt>
                <c:pt idx="941">
                  <c:v>0.3</c:v>
                </c:pt>
                <c:pt idx="942">
                  <c:v>0.29599999999999999</c:v>
                </c:pt>
                <c:pt idx="943">
                  <c:v>0.29599999999999999</c:v>
                </c:pt>
                <c:pt idx="944">
                  <c:v>0.29599999999999999</c:v>
                </c:pt>
                <c:pt idx="945">
                  <c:v>0.29599999999999999</c:v>
                </c:pt>
                <c:pt idx="946">
                  <c:v>0.29199999999999998</c:v>
                </c:pt>
                <c:pt idx="947">
                  <c:v>0.27200000000000002</c:v>
                </c:pt>
                <c:pt idx="948">
                  <c:v>0.26800000000000002</c:v>
                </c:pt>
                <c:pt idx="949">
                  <c:v>0.26</c:v>
                </c:pt>
                <c:pt idx="950">
                  <c:v>0.252</c:v>
                </c:pt>
                <c:pt idx="951">
                  <c:v>0.25600000000000001</c:v>
                </c:pt>
                <c:pt idx="952">
                  <c:v>0.184</c:v>
                </c:pt>
                <c:pt idx="953">
                  <c:v>0.13200000000000001</c:v>
                </c:pt>
                <c:pt idx="954">
                  <c:v>6.8000000000000005E-2</c:v>
                </c:pt>
                <c:pt idx="955">
                  <c:v>3.5999999999999997E-2</c:v>
                </c:pt>
                <c:pt idx="956">
                  <c:v>3.5999999999999997E-2</c:v>
                </c:pt>
                <c:pt idx="957">
                  <c:v>1.6E-2</c:v>
                </c:pt>
                <c:pt idx="958">
                  <c:v>-1.2E-2</c:v>
                </c:pt>
                <c:pt idx="959">
                  <c:v>-2.8000000000000001E-2</c:v>
                </c:pt>
                <c:pt idx="960">
                  <c:v>-0.04</c:v>
                </c:pt>
                <c:pt idx="961">
                  <c:v>-3.5999999999999997E-2</c:v>
                </c:pt>
                <c:pt idx="962">
                  <c:v>-3.5999999999999997E-2</c:v>
                </c:pt>
                <c:pt idx="963">
                  <c:v>-3.2000000000000001E-2</c:v>
                </c:pt>
                <c:pt idx="964">
                  <c:v>-3.2000000000000001E-2</c:v>
                </c:pt>
                <c:pt idx="965">
                  <c:v>-2.8000000000000001E-2</c:v>
                </c:pt>
                <c:pt idx="966">
                  <c:v>-4.3999999999999997E-2</c:v>
                </c:pt>
                <c:pt idx="967">
                  <c:v>-3.5999999999999997E-2</c:v>
                </c:pt>
                <c:pt idx="968">
                  <c:v>-0.08</c:v>
                </c:pt>
                <c:pt idx="969">
                  <c:v>-0.128</c:v>
                </c:pt>
                <c:pt idx="970">
                  <c:v>-0.13600000000000001</c:v>
                </c:pt>
                <c:pt idx="971">
                  <c:v>-0.152</c:v>
                </c:pt>
                <c:pt idx="972">
                  <c:v>-0.17599999999999999</c:v>
                </c:pt>
                <c:pt idx="973">
                  <c:v>-0.2</c:v>
                </c:pt>
                <c:pt idx="974">
                  <c:v>-0.23599999999999999</c:v>
                </c:pt>
                <c:pt idx="975">
                  <c:v>-0.27600000000000002</c:v>
                </c:pt>
                <c:pt idx="976">
                  <c:v>-0.30399999999999999</c:v>
                </c:pt>
                <c:pt idx="977">
                  <c:v>-0.3</c:v>
                </c:pt>
                <c:pt idx="978">
                  <c:v>-0.316</c:v>
                </c:pt>
                <c:pt idx="979">
                  <c:v>-0.29199999999999998</c:v>
                </c:pt>
                <c:pt idx="980">
                  <c:v>-0.3</c:v>
                </c:pt>
                <c:pt idx="981">
                  <c:v>-0.29599999999999999</c:v>
                </c:pt>
                <c:pt idx="982">
                  <c:v>-0.29599999999999999</c:v>
                </c:pt>
                <c:pt idx="983">
                  <c:v>-0.29599999999999999</c:v>
                </c:pt>
                <c:pt idx="984">
                  <c:v>-0.3</c:v>
                </c:pt>
                <c:pt idx="985">
                  <c:v>-0.29199999999999998</c:v>
                </c:pt>
                <c:pt idx="986">
                  <c:v>-0.28000000000000003</c:v>
                </c:pt>
                <c:pt idx="987">
                  <c:v>-0.29199999999999998</c:v>
                </c:pt>
                <c:pt idx="988">
                  <c:v>-0.28399999999999997</c:v>
                </c:pt>
                <c:pt idx="989">
                  <c:v>-0.27600000000000002</c:v>
                </c:pt>
                <c:pt idx="990">
                  <c:v>-0.26400000000000001</c:v>
                </c:pt>
                <c:pt idx="991">
                  <c:v>-0.252</c:v>
                </c:pt>
                <c:pt idx="992">
                  <c:v>-0.24399999999999999</c:v>
                </c:pt>
                <c:pt idx="993">
                  <c:v>-0.22800000000000001</c:v>
                </c:pt>
                <c:pt idx="994">
                  <c:v>-0.14000000000000001</c:v>
                </c:pt>
                <c:pt idx="995">
                  <c:v>-0.11600000000000001</c:v>
                </c:pt>
                <c:pt idx="996">
                  <c:v>-6.4000000000000001E-2</c:v>
                </c:pt>
                <c:pt idx="997">
                  <c:v>-2.8000000000000001E-2</c:v>
                </c:pt>
                <c:pt idx="998">
                  <c:v>-2.4E-2</c:v>
                </c:pt>
                <c:pt idx="999">
                  <c:v>-0.02</c:v>
                </c:pt>
              </c:numCache>
            </c:numRef>
          </c:yVal>
        </c:ser>
        <c:axId val="12676480"/>
        <c:axId val="46547328"/>
      </c:scatterChart>
      <c:valAx>
        <c:axId val="12676480"/>
        <c:scaling>
          <c:orientation val="minMax"/>
        </c:scaling>
        <c:axPos val="b"/>
        <c:numFmt formatCode="0.00E+00" sourceLinked="1"/>
        <c:tickLblPos val="nextTo"/>
        <c:crossAx val="46547328"/>
        <c:crosses val="autoZero"/>
        <c:crossBetween val="midCat"/>
      </c:valAx>
      <c:valAx>
        <c:axId val="46547328"/>
        <c:scaling>
          <c:orientation val="minMax"/>
        </c:scaling>
        <c:axPos val="l"/>
        <c:majorGridlines/>
        <c:numFmt formatCode="General" sourceLinked="1"/>
        <c:tickLblPos val="nextTo"/>
        <c:crossAx val="126764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xVal>
            <c:numRef>
              <c:f>'TV-50kHz_Sampling'!$D$19:$D$1018</c:f>
              <c:numCache>
                <c:formatCode>0.00E+00</c:formatCode>
                <c:ptCount val="1000"/>
                <c:pt idx="0">
                  <c:v>0</c:v>
                </c:pt>
                <c:pt idx="1">
                  <c:v>2.5</c:v>
                </c:pt>
                <c:pt idx="2">
                  <c:v>5</c:v>
                </c:pt>
                <c:pt idx="3">
                  <c:v>7.5</c:v>
                </c:pt>
                <c:pt idx="4">
                  <c:v>10</c:v>
                </c:pt>
                <c:pt idx="5">
                  <c:v>12.5</c:v>
                </c:pt>
                <c:pt idx="6">
                  <c:v>15</c:v>
                </c:pt>
                <c:pt idx="7">
                  <c:v>17.5</c:v>
                </c:pt>
                <c:pt idx="8">
                  <c:v>20</c:v>
                </c:pt>
                <c:pt idx="9">
                  <c:v>22.5</c:v>
                </c:pt>
                <c:pt idx="10">
                  <c:v>25</c:v>
                </c:pt>
                <c:pt idx="11">
                  <c:v>27.5</c:v>
                </c:pt>
                <c:pt idx="12">
                  <c:v>30</c:v>
                </c:pt>
                <c:pt idx="13">
                  <c:v>32.5</c:v>
                </c:pt>
                <c:pt idx="14">
                  <c:v>35</c:v>
                </c:pt>
                <c:pt idx="15">
                  <c:v>37.5</c:v>
                </c:pt>
                <c:pt idx="16">
                  <c:v>40</c:v>
                </c:pt>
                <c:pt idx="17">
                  <c:v>42.5</c:v>
                </c:pt>
                <c:pt idx="18">
                  <c:v>45</c:v>
                </c:pt>
                <c:pt idx="19">
                  <c:v>47.5</c:v>
                </c:pt>
                <c:pt idx="20">
                  <c:v>50</c:v>
                </c:pt>
                <c:pt idx="21">
                  <c:v>52.5</c:v>
                </c:pt>
                <c:pt idx="22">
                  <c:v>55</c:v>
                </c:pt>
                <c:pt idx="23">
                  <c:v>57.5</c:v>
                </c:pt>
                <c:pt idx="24">
                  <c:v>60</c:v>
                </c:pt>
                <c:pt idx="25">
                  <c:v>62.5</c:v>
                </c:pt>
                <c:pt idx="26">
                  <c:v>65</c:v>
                </c:pt>
                <c:pt idx="27">
                  <c:v>67.5</c:v>
                </c:pt>
                <c:pt idx="28">
                  <c:v>70</c:v>
                </c:pt>
                <c:pt idx="29">
                  <c:v>72.5</c:v>
                </c:pt>
                <c:pt idx="30">
                  <c:v>75</c:v>
                </c:pt>
                <c:pt idx="31">
                  <c:v>77.5</c:v>
                </c:pt>
                <c:pt idx="32">
                  <c:v>80</c:v>
                </c:pt>
                <c:pt idx="33">
                  <c:v>82.5</c:v>
                </c:pt>
                <c:pt idx="34">
                  <c:v>85</c:v>
                </c:pt>
                <c:pt idx="35">
                  <c:v>87.5</c:v>
                </c:pt>
                <c:pt idx="36">
                  <c:v>90</c:v>
                </c:pt>
                <c:pt idx="37">
                  <c:v>92.5</c:v>
                </c:pt>
                <c:pt idx="38">
                  <c:v>95</c:v>
                </c:pt>
                <c:pt idx="39">
                  <c:v>97.5</c:v>
                </c:pt>
                <c:pt idx="40">
                  <c:v>100</c:v>
                </c:pt>
                <c:pt idx="41">
                  <c:v>103</c:v>
                </c:pt>
                <c:pt idx="42">
                  <c:v>105</c:v>
                </c:pt>
                <c:pt idx="43">
                  <c:v>108</c:v>
                </c:pt>
                <c:pt idx="44">
                  <c:v>110</c:v>
                </c:pt>
                <c:pt idx="45">
                  <c:v>113</c:v>
                </c:pt>
                <c:pt idx="46">
                  <c:v>115</c:v>
                </c:pt>
                <c:pt idx="47">
                  <c:v>118</c:v>
                </c:pt>
                <c:pt idx="48">
                  <c:v>120</c:v>
                </c:pt>
                <c:pt idx="49">
                  <c:v>123</c:v>
                </c:pt>
                <c:pt idx="50">
                  <c:v>125</c:v>
                </c:pt>
                <c:pt idx="51">
                  <c:v>128</c:v>
                </c:pt>
                <c:pt idx="52">
                  <c:v>130</c:v>
                </c:pt>
                <c:pt idx="53">
                  <c:v>133</c:v>
                </c:pt>
                <c:pt idx="54">
                  <c:v>135</c:v>
                </c:pt>
                <c:pt idx="55">
                  <c:v>138</c:v>
                </c:pt>
                <c:pt idx="56">
                  <c:v>140</c:v>
                </c:pt>
                <c:pt idx="57">
                  <c:v>143</c:v>
                </c:pt>
                <c:pt idx="58">
                  <c:v>145</c:v>
                </c:pt>
                <c:pt idx="59">
                  <c:v>148</c:v>
                </c:pt>
                <c:pt idx="60">
                  <c:v>150</c:v>
                </c:pt>
                <c:pt idx="61">
                  <c:v>153</c:v>
                </c:pt>
                <c:pt idx="62">
                  <c:v>155</c:v>
                </c:pt>
                <c:pt idx="63">
                  <c:v>158</c:v>
                </c:pt>
                <c:pt idx="64">
                  <c:v>160</c:v>
                </c:pt>
                <c:pt idx="65">
                  <c:v>163</c:v>
                </c:pt>
                <c:pt idx="66">
                  <c:v>165</c:v>
                </c:pt>
                <c:pt idx="67">
                  <c:v>168</c:v>
                </c:pt>
                <c:pt idx="68">
                  <c:v>170</c:v>
                </c:pt>
                <c:pt idx="69">
                  <c:v>173</c:v>
                </c:pt>
                <c:pt idx="70">
                  <c:v>175</c:v>
                </c:pt>
                <c:pt idx="71">
                  <c:v>178</c:v>
                </c:pt>
                <c:pt idx="72">
                  <c:v>180</c:v>
                </c:pt>
                <c:pt idx="73">
                  <c:v>183</c:v>
                </c:pt>
                <c:pt idx="74">
                  <c:v>185</c:v>
                </c:pt>
                <c:pt idx="75">
                  <c:v>188</c:v>
                </c:pt>
                <c:pt idx="76">
                  <c:v>190</c:v>
                </c:pt>
                <c:pt idx="77">
                  <c:v>193</c:v>
                </c:pt>
                <c:pt idx="78">
                  <c:v>195</c:v>
                </c:pt>
                <c:pt idx="79">
                  <c:v>198</c:v>
                </c:pt>
                <c:pt idx="80">
                  <c:v>200</c:v>
                </c:pt>
                <c:pt idx="81">
                  <c:v>203</c:v>
                </c:pt>
                <c:pt idx="82">
                  <c:v>205</c:v>
                </c:pt>
                <c:pt idx="83">
                  <c:v>208</c:v>
                </c:pt>
                <c:pt idx="84">
                  <c:v>210</c:v>
                </c:pt>
                <c:pt idx="85">
                  <c:v>213</c:v>
                </c:pt>
                <c:pt idx="86">
                  <c:v>215</c:v>
                </c:pt>
                <c:pt idx="87">
                  <c:v>218</c:v>
                </c:pt>
                <c:pt idx="88">
                  <c:v>220</c:v>
                </c:pt>
                <c:pt idx="89">
                  <c:v>223</c:v>
                </c:pt>
                <c:pt idx="90">
                  <c:v>225</c:v>
                </c:pt>
                <c:pt idx="91">
                  <c:v>228</c:v>
                </c:pt>
                <c:pt idx="92">
                  <c:v>230</c:v>
                </c:pt>
                <c:pt idx="93">
                  <c:v>233</c:v>
                </c:pt>
                <c:pt idx="94">
                  <c:v>235</c:v>
                </c:pt>
                <c:pt idx="95">
                  <c:v>238</c:v>
                </c:pt>
                <c:pt idx="96">
                  <c:v>240</c:v>
                </c:pt>
                <c:pt idx="97">
                  <c:v>243</c:v>
                </c:pt>
                <c:pt idx="98">
                  <c:v>245</c:v>
                </c:pt>
                <c:pt idx="99">
                  <c:v>248</c:v>
                </c:pt>
                <c:pt idx="100">
                  <c:v>250</c:v>
                </c:pt>
                <c:pt idx="101">
                  <c:v>253</c:v>
                </c:pt>
                <c:pt idx="102">
                  <c:v>255</c:v>
                </c:pt>
                <c:pt idx="103">
                  <c:v>258</c:v>
                </c:pt>
                <c:pt idx="104">
                  <c:v>260</c:v>
                </c:pt>
                <c:pt idx="105">
                  <c:v>263</c:v>
                </c:pt>
                <c:pt idx="106">
                  <c:v>265</c:v>
                </c:pt>
                <c:pt idx="107">
                  <c:v>268</c:v>
                </c:pt>
                <c:pt idx="108">
                  <c:v>270</c:v>
                </c:pt>
                <c:pt idx="109">
                  <c:v>273</c:v>
                </c:pt>
                <c:pt idx="110">
                  <c:v>275</c:v>
                </c:pt>
                <c:pt idx="111">
                  <c:v>278</c:v>
                </c:pt>
                <c:pt idx="112">
                  <c:v>280</c:v>
                </c:pt>
                <c:pt idx="113">
                  <c:v>283</c:v>
                </c:pt>
                <c:pt idx="114">
                  <c:v>285</c:v>
                </c:pt>
                <c:pt idx="115">
                  <c:v>288</c:v>
                </c:pt>
                <c:pt idx="116">
                  <c:v>290</c:v>
                </c:pt>
                <c:pt idx="117">
                  <c:v>293</c:v>
                </c:pt>
                <c:pt idx="118">
                  <c:v>295</c:v>
                </c:pt>
                <c:pt idx="119">
                  <c:v>298</c:v>
                </c:pt>
                <c:pt idx="120">
                  <c:v>300</c:v>
                </c:pt>
                <c:pt idx="121">
                  <c:v>303</c:v>
                </c:pt>
                <c:pt idx="122">
                  <c:v>305</c:v>
                </c:pt>
                <c:pt idx="123">
                  <c:v>308</c:v>
                </c:pt>
                <c:pt idx="124">
                  <c:v>310</c:v>
                </c:pt>
                <c:pt idx="125">
                  <c:v>313</c:v>
                </c:pt>
                <c:pt idx="126">
                  <c:v>315</c:v>
                </c:pt>
                <c:pt idx="127">
                  <c:v>318</c:v>
                </c:pt>
                <c:pt idx="128">
                  <c:v>320</c:v>
                </c:pt>
                <c:pt idx="129">
                  <c:v>323</c:v>
                </c:pt>
                <c:pt idx="130">
                  <c:v>325</c:v>
                </c:pt>
                <c:pt idx="131">
                  <c:v>328</c:v>
                </c:pt>
                <c:pt idx="132">
                  <c:v>330</c:v>
                </c:pt>
                <c:pt idx="133">
                  <c:v>333</c:v>
                </c:pt>
                <c:pt idx="134">
                  <c:v>335</c:v>
                </c:pt>
                <c:pt idx="135">
                  <c:v>338</c:v>
                </c:pt>
                <c:pt idx="136">
                  <c:v>340</c:v>
                </c:pt>
                <c:pt idx="137">
                  <c:v>343</c:v>
                </c:pt>
                <c:pt idx="138">
                  <c:v>345</c:v>
                </c:pt>
                <c:pt idx="139">
                  <c:v>348</c:v>
                </c:pt>
                <c:pt idx="140">
                  <c:v>350</c:v>
                </c:pt>
                <c:pt idx="141">
                  <c:v>353</c:v>
                </c:pt>
                <c:pt idx="142">
                  <c:v>355</c:v>
                </c:pt>
                <c:pt idx="143">
                  <c:v>358</c:v>
                </c:pt>
                <c:pt idx="144">
                  <c:v>360</c:v>
                </c:pt>
                <c:pt idx="145">
                  <c:v>363</c:v>
                </c:pt>
                <c:pt idx="146">
                  <c:v>365</c:v>
                </c:pt>
                <c:pt idx="147">
                  <c:v>368</c:v>
                </c:pt>
                <c:pt idx="148">
                  <c:v>370</c:v>
                </c:pt>
                <c:pt idx="149">
                  <c:v>373</c:v>
                </c:pt>
                <c:pt idx="150">
                  <c:v>375</c:v>
                </c:pt>
                <c:pt idx="151">
                  <c:v>378</c:v>
                </c:pt>
                <c:pt idx="152">
                  <c:v>380</c:v>
                </c:pt>
                <c:pt idx="153">
                  <c:v>383</c:v>
                </c:pt>
                <c:pt idx="154">
                  <c:v>385</c:v>
                </c:pt>
                <c:pt idx="155">
                  <c:v>388</c:v>
                </c:pt>
                <c:pt idx="156">
                  <c:v>390</c:v>
                </c:pt>
                <c:pt idx="157">
                  <c:v>393</c:v>
                </c:pt>
                <c:pt idx="158">
                  <c:v>395</c:v>
                </c:pt>
                <c:pt idx="159">
                  <c:v>398</c:v>
                </c:pt>
                <c:pt idx="160">
                  <c:v>400</c:v>
                </c:pt>
                <c:pt idx="161">
                  <c:v>403</c:v>
                </c:pt>
                <c:pt idx="162">
                  <c:v>405</c:v>
                </c:pt>
                <c:pt idx="163">
                  <c:v>408</c:v>
                </c:pt>
                <c:pt idx="164">
                  <c:v>410</c:v>
                </c:pt>
                <c:pt idx="165">
                  <c:v>413</c:v>
                </c:pt>
                <c:pt idx="166">
                  <c:v>415</c:v>
                </c:pt>
                <c:pt idx="167">
                  <c:v>418</c:v>
                </c:pt>
                <c:pt idx="168">
                  <c:v>420</c:v>
                </c:pt>
                <c:pt idx="169">
                  <c:v>423</c:v>
                </c:pt>
                <c:pt idx="170">
                  <c:v>425</c:v>
                </c:pt>
                <c:pt idx="171">
                  <c:v>428</c:v>
                </c:pt>
                <c:pt idx="172">
                  <c:v>430</c:v>
                </c:pt>
                <c:pt idx="173">
                  <c:v>433</c:v>
                </c:pt>
                <c:pt idx="174">
                  <c:v>435</c:v>
                </c:pt>
                <c:pt idx="175">
                  <c:v>438</c:v>
                </c:pt>
                <c:pt idx="176">
                  <c:v>440</c:v>
                </c:pt>
                <c:pt idx="177">
                  <c:v>443</c:v>
                </c:pt>
                <c:pt idx="178">
                  <c:v>445</c:v>
                </c:pt>
                <c:pt idx="179">
                  <c:v>448</c:v>
                </c:pt>
                <c:pt idx="180">
                  <c:v>450</c:v>
                </c:pt>
                <c:pt idx="181">
                  <c:v>453</c:v>
                </c:pt>
                <c:pt idx="182">
                  <c:v>455</c:v>
                </c:pt>
                <c:pt idx="183">
                  <c:v>458</c:v>
                </c:pt>
                <c:pt idx="184">
                  <c:v>460</c:v>
                </c:pt>
                <c:pt idx="185">
                  <c:v>463</c:v>
                </c:pt>
                <c:pt idx="186">
                  <c:v>465</c:v>
                </c:pt>
                <c:pt idx="187">
                  <c:v>468</c:v>
                </c:pt>
                <c:pt idx="188">
                  <c:v>470</c:v>
                </c:pt>
                <c:pt idx="189">
                  <c:v>473</c:v>
                </c:pt>
                <c:pt idx="190">
                  <c:v>475</c:v>
                </c:pt>
                <c:pt idx="191">
                  <c:v>478</c:v>
                </c:pt>
                <c:pt idx="192">
                  <c:v>480</c:v>
                </c:pt>
                <c:pt idx="193">
                  <c:v>483</c:v>
                </c:pt>
                <c:pt idx="194">
                  <c:v>485</c:v>
                </c:pt>
                <c:pt idx="195">
                  <c:v>488</c:v>
                </c:pt>
                <c:pt idx="196">
                  <c:v>490</c:v>
                </c:pt>
                <c:pt idx="197">
                  <c:v>493</c:v>
                </c:pt>
                <c:pt idx="198">
                  <c:v>495</c:v>
                </c:pt>
                <c:pt idx="199">
                  <c:v>498</c:v>
                </c:pt>
                <c:pt idx="200">
                  <c:v>500</c:v>
                </c:pt>
                <c:pt idx="201">
                  <c:v>503</c:v>
                </c:pt>
                <c:pt idx="202">
                  <c:v>505</c:v>
                </c:pt>
                <c:pt idx="203">
                  <c:v>508</c:v>
                </c:pt>
                <c:pt idx="204">
                  <c:v>510</c:v>
                </c:pt>
                <c:pt idx="205">
                  <c:v>513</c:v>
                </c:pt>
                <c:pt idx="206">
                  <c:v>515</c:v>
                </c:pt>
                <c:pt idx="207">
                  <c:v>518</c:v>
                </c:pt>
                <c:pt idx="208">
                  <c:v>520</c:v>
                </c:pt>
                <c:pt idx="209">
                  <c:v>523</c:v>
                </c:pt>
                <c:pt idx="210">
                  <c:v>525</c:v>
                </c:pt>
                <c:pt idx="211">
                  <c:v>528</c:v>
                </c:pt>
                <c:pt idx="212">
                  <c:v>530</c:v>
                </c:pt>
                <c:pt idx="213">
                  <c:v>533</c:v>
                </c:pt>
                <c:pt idx="214">
                  <c:v>535</c:v>
                </c:pt>
                <c:pt idx="215">
                  <c:v>538</c:v>
                </c:pt>
                <c:pt idx="216">
                  <c:v>540</c:v>
                </c:pt>
                <c:pt idx="217">
                  <c:v>543</c:v>
                </c:pt>
                <c:pt idx="218">
                  <c:v>545</c:v>
                </c:pt>
                <c:pt idx="219">
                  <c:v>548</c:v>
                </c:pt>
                <c:pt idx="220">
                  <c:v>550</c:v>
                </c:pt>
                <c:pt idx="221">
                  <c:v>553</c:v>
                </c:pt>
                <c:pt idx="222">
                  <c:v>555</c:v>
                </c:pt>
                <c:pt idx="223">
                  <c:v>558</c:v>
                </c:pt>
                <c:pt idx="224">
                  <c:v>560</c:v>
                </c:pt>
                <c:pt idx="225">
                  <c:v>563</c:v>
                </c:pt>
                <c:pt idx="226">
                  <c:v>565</c:v>
                </c:pt>
                <c:pt idx="227">
                  <c:v>568</c:v>
                </c:pt>
                <c:pt idx="228">
                  <c:v>570</c:v>
                </c:pt>
                <c:pt idx="229">
                  <c:v>573</c:v>
                </c:pt>
                <c:pt idx="230">
                  <c:v>575</c:v>
                </c:pt>
                <c:pt idx="231">
                  <c:v>578</c:v>
                </c:pt>
                <c:pt idx="232">
                  <c:v>580</c:v>
                </c:pt>
                <c:pt idx="233">
                  <c:v>583</c:v>
                </c:pt>
                <c:pt idx="234">
                  <c:v>585</c:v>
                </c:pt>
                <c:pt idx="235">
                  <c:v>588</c:v>
                </c:pt>
                <c:pt idx="236">
                  <c:v>590</c:v>
                </c:pt>
                <c:pt idx="237">
                  <c:v>593</c:v>
                </c:pt>
                <c:pt idx="238">
                  <c:v>595</c:v>
                </c:pt>
                <c:pt idx="239">
                  <c:v>598</c:v>
                </c:pt>
                <c:pt idx="240">
                  <c:v>600</c:v>
                </c:pt>
                <c:pt idx="241">
                  <c:v>603</c:v>
                </c:pt>
                <c:pt idx="242">
                  <c:v>605</c:v>
                </c:pt>
                <c:pt idx="243">
                  <c:v>608</c:v>
                </c:pt>
                <c:pt idx="244">
                  <c:v>610</c:v>
                </c:pt>
                <c:pt idx="245">
                  <c:v>613</c:v>
                </c:pt>
                <c:pt idx="246">
                  <c:v>615</c:v>
                </c:pt>
                <c:pt idx="247">
                  <c:v>618</c:v>
                </c:pt>
                <c:pt idx="248">
                  <c:v>620</c:v>
                </c:pt>
                <c:pt idx="249">
                  <c:v>623</c:v>
                </c:pt>
                <c:pt idx="250">
                  <c:v>625</c:v>
                </c:pt>
                <c:pt idx="251">
                  <c:v>628</c:v>
                </c:pt>
                <c:pt idx="252">
                  <c:v>630</c:v>
                </c:pt>
                <c:pt idx="253">
                  <c:v>633</c:v>
                </c:pt>
                <c:pt idx="254">
                  <c:v>635</c:v>
                </c:pt>
                <c:pt idx="255">
                  <c:v>638</c:v>
                </c:pt>
                <c:pt idx="256">
                  <c:v>640</c:v>
                </c:pt>
                <c:pt idx="257">
                  <c:v>643</c:v>
                </c:pt>
                <c:pt idx="258">
                  <c:v>645</c:v>
                </c:pt>
                <c:pt idx="259">
                  <c:v>648</c:v>
                </c:pt>
                <c:pt idx="260">
                  <c:v>650</c:v>
                </c:pt>
                <c:pt idx="261">
                  <c:v>653</c:v>
                </c:pt>
                <c:pt idx="262">
                  <c:v>655</c:v>
                </c:pt>
                <c:pt idx="263">
                  <c:v>658</c:v>
                </c:pt>
                <c:pt idx="264">
                  <c:v>660</c:v>
                </c:pt>
                <c:pt idx="265">
                  <c:v>663</c:v>
                </c:pt>
                <c:pt idx="266">
                  <c:v>665</c:v>
                </c:pt>
                <c:pt idx="267">
                  <c:v>668</c:v>
                </c:pt>
                <c:pt idx="268">
                  <c:v>670</c:v>
                </c:pt>
                <c:pt idx="269">
                  <c:v>673</c:v>
                </c:pt>
                <c:pt idx="270">
                  <c:v>675</c:v>
                </c:pt>
                <c:pt idx="271">
                  <c:v>678</c:v>
                </c:pt>
                <c:pt idx="272">
                  <c:v>680</c:v>
                </c:pt>
                <c:pt idx="273">
                  <c:v>683</c:v>
                </c:pt>
                <c:pt idx="274">
                  <c:v>685</c:v>
                </c:pt>
                <c:pt idx="275">
                  <c:v>688</c:v>
                </c:pt>
                <c:pt idx="276">
                  <c:v>690</c:v>
                </c:pt>
                <c:pt idx="277">
                  <c:v>693</c:v>
                </c:pt>
                <c:pt idx="278">
                  <c:v>695</c:v>
                </c:pt>
                <c:pt idx="279">
                  <c:v>698</c:v>
                </c:pt>
                <c:pt idx="280">
                  <c:v>700</c:v>
                </c:pt>
                <c:pt idx="281">
                  <c:v>703</c:v>
                </c:pt>
                <c:pt idx="282">
                  <c:v>705</c:v>
                </c:pt>
                <c:pt idx="283">
                  <c:v>708</c:v>
                </c:pt>
                <c:pt idx="284">
                  <c:v>710</c:v>
                </c:pt>
                <c:pt idx="285">
                  <c:v>713</c:v>
                </c:pt>
                <c:pt idx="286">
                  <c:v>715</c:v>
                </c:pt>
                <c:pt idx="287">
                  <c:v>718</c:v>
                </c:pt>
                <c:pt idx="288">
                  <c:v>720</c:v>
                </c:pt>
                <c:pt idx="289">
                  <c:v>723</c:v>
                </c:pt>
                <c:pt idx="290">
                  <c:v>725</c:v>
                </c:pt>
                <c:pt idx="291">
                  <c:v>728</c:v>
                </c:pt>
                <c:pt idx="292">
                  <c:v>730</c:v>
                </c:pt>
                <c:pt idx="293">
                  <c:v>733</c:v>
                </c:pt>
                <c:pt idx="294">
                  <c:v>735</c:v>
                </c:pt>
                <c:pt idx="295">
                  <c:v>738</c:v>
                </c:pt>
                <c:pt idx="296">
                  <c:v>740</c:v>
                </c:pt>
                <c:pt idx="297">
                  <c:v>743</c:v>
                </c:pt>
                <c:pt idx="298">
                  <c:v>745</c:v>
                </c:pt>
                <c:pt idx="299">
                  <c:v>748</c:v>
                </c:pt>
                <c:pt idx="300">
                  <c:v>750</c:v>
                </c:pt>
                <c:pt idx="301">
                  <c:v>753</c:v>
                </c:pt>
                <c:pt idx="302">
                  <c:v>755</c:v>
                </c:pt>
                <c:pt idx="303">
                  <c:v>758</c:v>
                </c:pt>
                <c:pt idx="304">
                  <c:v>760</c:v>
                </c:pt>
                <c:pt idx="305">
                  <c:v>763</c:v>
                </c:pt>
                <c:pt idx="306">
                  <c:v>765</c:v>
                </c:pt>
                <c:pt idx="307">
                  <c:v>768</c:v>
                </c:pt>
                <c:pt idx="308">
                  <c:v>770</c:v>
                </c:pt>
                <c:pt idx="309">
                  <c:v>773</c:v>
                </c:pt>
                <c:pt idx="310">
                  <c:v>775</c:v>
                </c:pt>
                <c:pt idx="311">
                  <c:v>778</c:v>
                </c:pt>
                <c:pt idx="312">
                  <c:v>780</c:v>
                </c:pt>
                <c:pt idx="313">
                  <c:v>783</c:v>
                </c:pt>
                <c:pt idx="314">
                  <c:v>785</c:v>
                </c:pt>
                <c:pt idx="315">
                  <c:v>788</c:v>
                </c:pt>
                <c:pt idx="316">
                  <c:v>790</c:v>
                </c:pt>
                <c:pt idx="317">
                  <c:v>793</c:v>
                </c:pt>
                <c:pt idx="318">
                  <c:v>795</c:v>
                </c:pt>
                <c:pt idx="319">
                  <c:v>798</c:v>
                </c:pt>
                <c:pt idx="320">
                  <c:v>800</c:v>
                </c:pt>
                <c:pt idx="321">
                  <c:v>803</c:v>
                </c:pt>
                <c:pt idx="322">
                  <c:v>805</c:v>
                </c:pt>
                <c:pt idx="323">
                  <c:v>808</c:v>
                </c:pt>
                <c:pt idx="324">
                  <c:v>810</c:v>
                </c:pt>
                <c:pt idx="325">
                  <c:v>813</c:v>
                </c:pt>
                <c:pt idx="326">
                  <c:v>815</c:v>
                </c:pt>
                <c:pt idx="327">
                  <c:v>818</c:v>
                </c:pt>
                <c:pt idx="328">
                  <c:v>820</c:v>
                </c:pt>
                <c:pt idx="329">
                  <c:v>823</c:v>
                </c:pt>
                <c:pt idx="330">
                  <c:v>825</c:v>
                </c:pt>
                <c:pt idx="331">
                  <c:v>828</c:v>
                </c:pt>
                <c:pt idx="332">
                  <c:v>830</c:v>
                </c:pt>
                <c:pt idx="333">
                  <c:v>833</c:v>
                </c:pt>
                <c:pt idx="334">
                  <c:v>835</c:v>
                </c:pt>
                <c:pt idx="335">
                  <c:v>838</c:v>
                </c:pt>
                <c:pt idx="336">
                  <c:v>840</c:v>
                </c:pt>
                <c:pt idx="337">
                  <c:v>843</c:v>
                </c:pt>
                <c:pt idx="338">
                  <c:v>845</c:v>
                </c:pt>
                <c:pt idx="339">
                  <c:v>848</c:v>
                </c:pt>
                <c:pt idx="340">
                  <c:v>850</c:v>
                </c:pt>
                <c:pt idx="341">
                  <c:v>853</c:v>
                </c:pt>
                <c:pt idx="342">
                  <c:v>855</c:v>
                </c:pt>
                <c:pt idx="343">
                  <c:v>858</c:v>
                </c:pt>
                <c:pt idx="344">
                  <c:v>860</c:v>
                </c:pt>
                <c:pt idx="345">
                  <c:v>863</c:v>
                </c:pt>
                <c:pt idx="346">
                  <c:v>865</c:v>
                </c:pt>
                <c:pt idx="347">
                  <c:v>868</c:v>
                </c:pt>
                <c:pt idx="348">
                  <c:v>870</c:v>
                </c:pt>
                <c:pt idx="349">
                  <c:v>873</c:v>
                </c:pt>
                <c:pt idx="350">
                  <c:v>875</c:v>
                </c:pt>
                <c:pt idx="351">
                  <c:v>878</c:v>
                </c:pt>
                <c:pt idx="352">
                  <c:v>880</c:v>
                </c:pt>
                <c:pt idx="353">
                  <c:v>883</c:v>
                </c:pt>
                <c:pt idx="354">
                  <c:v>885</c:v>
                </c:pt>
                <c:pt idx="355">
                  <c:v>888</c:v>
                </c:pt>
                <c:pt idx="356">
                  <c:v>890</c:v>
                </c:pt>
                <c:pt idx="357">
                  <c:v>893</c:v>
                </c:pt>
                <c:pt idx="358">
                  <c:v>895</c:v>
                </c:pt>
                <c:pt idx="359">
                  <c:v>898</c:v>
                </c:pt>
                <c:pt idx="360">
                  <c:v>900</c:v>
                </c:pt>
                <c:pt idx="361">
                  <c:v>903</c:v>
                </c:pt>
                <c:pt idx="362">
                  <c:v>905</c:v>
                </c:pt>
                <c:pt idx="363">
                  <c:v>908</c:v>
                </c:pt>
                <c:pt idx="364">
                  <c:v>910</c:v>
                </c:pt>
                <c:pt idx="365">
                  <c:v>913</c:v>
                </c:pt>
                <c:pt idx="366">
                  <c:v>915</c:v>
                </c:pt>
                <c:pt idx="367">
                  <c:v>918</c:v>
                </c:pt>
                <c:pt idx="368">
                  <c:v>920</c:v>
                </c:pt>
                <c:pt idx="369">
                  <c:v>923</c:v>
                </c:pt>
                <c:pt idx="370">
                  <c:v>925</c:v>
                </c:pt>
                <c:pt idx="371">
                  <c:v>928</c:v>
                </c:pt>
                <c:pt idx="372">
                  <c:v>930</c:v>
                </c:pt>
                <c:pt idx="373">
                  <c:v>933</c:v>
                </c:pt>
                <c:pt idx="374">
                  <c:v>935</c:v>
                </c:pt>
                <c:pt idx="375">
                  <c:v>938</c:v>
                </c:pt>
                <c:pt idx="376">
                  <c:v>940</c:v>
                </c:pt>
                <c:pt idx="377">
                  <c:v>943</c:v>
                </c:pt>
                <c:pt idx="378">
                  <c:v>945</c:v>
                </c:pt>
                <c:pt idx="379">
                  <c:v>948</c:v>
                </c:pt>
                <c:pt idx="380">
                  <c:v>950</c:v>
                </c:pt>
                <c:pt idx="381">
                  <c:v>953</c:v>
                </c:pt>
                <c:pt idx="382">
                  <c:v>955</c:v>
                </c:pt>
                <c:pt idx="383">
                  <c:v>958</c:v>
                </c:pt>
                <c:pt idx="384">
                  <c:v>960</c:v>
                </c:pt>
                <c:pt idx="385">
                  <c:v>963</c:v>
                </c:pt>
                <c:pt idx="386">
                  <c:v>965</c:v>
                </c:pt>
                <c:pt idx="387">
                  <c:v>968</c:v>
                </c:pt>
                <c:pt idx="388">
                  <c:v>970</c:v>
                </c:pt>
                <c:pt idx="389">
                  <c:v>973</c:v>
                </c:pt>
                <c:pt idx="390">
                  <c:v>975</c:v>
                </c:pt>
                <c:pt idx="391">
                  <c:v>978</c:v>
                </c:pt>
                <c:pt idx="392">
                  <c:v>980</c:v>
                </c:pt>
                <c:pt idx="393">
                  <c:v>983</c:v>
                </c:pt>
                <c:pt idx="394">
                  <c:v>985</c:v>
                </c:pt>
                <c:pt idx="395">
                  <c:v>988</c:v>
                </c:pt>
                <c:pt idx="396">
                  <c:v>990</c:v>
                </c:pt>
                <c:pt idx="397">
                  <c:v>993</c:v>
                </c:pt>
                <c:pt idx="398">
                  <c:v>995</c:v>
                </c:pt>
                <c:pt idx="399">
                  <c:v>998</c:v>
                </c:pt>
                <c:pt idx="400">
                  <c:v>1000</c:v>
                </c:pt>
                <c:pt idx="401">
                  <c:v>1000</c:v>
                </c:pt>
                <c:pt idx="402">
                  <c:v>1010</c:v>
                </c:pt>
                <c:pt idx="403">
                  <c:v>1010</c:v>
                </c:pt>
                <c:pt idx="404">
                  <c:v>1010</c:v>
                </c:pt>
                <c:pt idx="405">
                  <c:v>1010</c:v>
                </c:pt>
                <c:pt idx="406">
                  <c:v>1020</c:v>
                </c:pt>
                <c:pt idx="407">
                  <c:v>1020</c:v>
                </c:pt>
                <c:pt idx="408">
                  <c:v>1020</c:v>
                </c:pt>
                <c:pt idx="409">
                  <c:v>1020</c:v>
                </c:pt>
                <c:pt idx="410">
                  <c:v>1030</c:v>
                </c:pt>
                <c:pt idx="411">
                  <c:v>1030</c:v>
                </c:pt>
                <c:pt idx="412">
                  <c:v>1030</c:v>
                </c:pt>
                <c:pt idx="413">
                  <c:v>1030</c:v>
                </c:pt>
                <c:pt idx="414">
                  <c:v>1040</c:v>
                </c:pt>
                <c:pt idx="415">
                  <c:v>1040</c:v>
                </c:pt>
                <c:pt idx="416">
                  <c:v>1040</c:v>
                </c:pt>
                <c:pt idx="417">
                  <c:v>1040</c:v>
                </c:pt>
                <c:pt idx="418">
                  <c:v>1050</c:v>
                </c:pt>
                <c:pt idx="419">
                  <c:v>1050</c:v>
                </c:pt>
                <c:pt idx="420">
                  <c:v>1050</c:v>
                </c:pt>
                <c:pt idx="421">
                  <c:v>1050</c:v>
                </c:pt>
                <c:pt idx="422">
                  <c:v>1060</c:v>
                </c:pt>
                <c:pt idx="423">
                  <c:v>1060</c:v>
                </c:pt>
                <c:pt idx="424">
                  <c:v>1060</c:v>
                </c:pt>
                <c:pt idx="425">
                  <c:v>1060</c:v>
                </c:pt>
                <c:pt idx="426">
                  <c:v>1070</c:v>
                </c:pt>
                <c:pt idx="427">
                  <c:v>1070</c:v>
                </c:pt>
                <c:pt idx="428">
                  <c:v>1070</c:v>
                </c:pt>
                <c:pt idx="429">
                  <c:v>1070</c:v>
                </c:pt>
                <c:pt idx="430">
                  <c:v>1080</c:v>
                </c:pt>
                <c:pt idx="431">
                  <c:v>1080</c:v>
                </c:pt>
                <c:pt idx="432">
                  <c:v>1080</c:v>
                </c:pt>
                <c:pt idx="433">
                  <c:v>1080</c:v>
                </c:pt>
                <c:pt idx="434">
                  <c:v>1090</c:v>
                </c:pt>
                <c:pt idx="435">
                  <c:v>1090</c:v>
                </c:pt>
                <c:pt idx="436">
                  <c:v>1090</c:v>
                </c:pt>
                <c:pt idx="437">
                  <c:v>1090</c:v>
                </c:pt>
                <c:pt idx="438">
                  <c:v>1100</c:v>
                </c:pt>
                <c:pt idx="439">
                  <c:v>1100</c:v>
                </c:pt>
                <c:pt idx="440">
                  <c:v>1100</c:v>
                </c:pt>
                <c:pt idx="441">
                  <c:v>1100</c:v>
                </c:pt>
                <c:pt idx="442">
                  <c:v>1110</c:v>
                </c:pt>
                <c:pt idx="443">
                  <c:v>1110</c:v>
                </c:pt>
                <c:pt idx="444">
                  <c:v>1110</c:v>
                </c:pt>
                <c:pt idx="445">
                  <c:v>1110</c:v>
                </c:pt>
                <c:pt idx="446">
                  <c:v>1120</c:v>
                </c:pt>
                <c:pt idx="447">
                  <c:v>1120</c:v>
                </c:pt>
                <c:pt idx="448">
                  <c:v>1120</c:v>
                </c:pt>
                <c:pt idx="449">
                  <c:v>1120</c:v>
                </c:pt>
                <c:pt idx="450">
                  <c:v>1130</c:v>
                </c:pt>
                <c:pt idx="451">
                  <c:v>1130</c:v>
                </c:pt>
                <c:pt idx="452">
                  <c:v>1130</c:v>
                </c:pt>
                <c:pt idx="453">
                  <c:v>1130</c:v>
                </c:pt>
                <c:pt idx="454">
                  <c:v>1140</c:v>
                </c:pt>
                <c:pt idx="455">
                  <c:v>1140</c:v>
                </c:pt>
                <c:pt idx="456">
                  <c:v>1140</c:v>
                </c:pt>
                <c:pt idx="457">
                  <c:v>1140</c:v>
                </c:pt>
                <c:pt idx="458">
                  <c:v>1150</c:v>
                </c:pt>
                <c:pt idx="459">
                  <c:v>1150</c:v>
                </c:pt>
                <c:pt idx="460">
                  <c:v>1150</c:v>
                </c:pt>
                <c:pt idx="461">
                  <c:v>1150</c:v>
                </c:pt>
                <c:pt idx="462">
                  <c:v>1160</c:v>
                </c:pt>
                <c:pt idx="463">
                  <c:v>1160</c:v>
                </c:pt>
                <c:pt idx="464">
                  <c:v>1160</c:v>
                </c:pt>
                <c:pt idx="465">
                  <c:v>1160</c:v>
                </c:pt>
                <c:pt idx="466">
                  <c:v>1170</c:v>
                </c:pt>
                <c:pt idx="467">
                  <c:v>1170</c:v>
                </c:pt>
                <c:pt idx="468">
                  <c:v>1170</c:v>
                </c:pt>
                <c:pt idx="469">
                  <c:v>1170</c:v>
                </c:pt>
                <c:pt idx="470">
                  <c:v>1180</c:v>
                </c:pt>
                <c:pt idx="471">
                  <c:v>1180</c:v>
                </c:pt>
                <c:pt idx="472">
                  <c:v>1180</c:v>
                </c:pt>
                <c:pt idx="473">
                  <c:v>1180</c:v>
                </c:pt>
                <c:pt idx="474">
                  <c:v>1190</c:v>
                </c:pt>
                <c:pt idx="475">
                  <c:v>1190</c:v>
                </c:pt>
                <c:pt idx="476">
                  <c:v>1190</c:v>
                </c:pt>
                <c:pt idx="477">
                  <c:v>1190</c:v>
                </c:pt>
                <c:pt idx="478">
                  <c:v>1200</c:v>
                </c:pt>
                <c:pt idx="479">
                  <c:v>1200</c:v>
                </c:pt>
                <c:pt idx="480">
                  <c:v>1200</c:v>
                </c:pt>
                <c:pt idx="481">
                  <c:v>1200</c:v>
                </c:pt>
                <c:pt idx="482">
                  <c:v>1210</c:v>
                </c:pt>
                <c:pt idx="483">
                  <c:v>1210</c:v>
                </c:pt>
                <c:pt idx="484">
                  <c:v>1210</c:v>
                </c:pt>
                <c:pt idx="485">
                  <c:v>1210</c:v>
                </c:pt>
                <c:pt idx="486">
                  <c:v>1220</c:v>
                </c:pt>
                <c:pt idx="487">
                  <c:v>1220</c:v>
                </c:pt>
                <c:pt idx="488">
                  <c:v>1220</c:v>
                </c:pt>
                <c:pt idx="489">
                  <c:v>1220</c:v>
                </c:pt>
                <c:pt idx="490">
                  <c:v>1230</c:v>
                </c:pt>
                <c:pt idx="491">
                  <c:v>1230</c:v>
                </c:pt>
                <c:pt idx="492">
                  <c:v>1230</c:v>
                </c:pt>
                <c:pt idx="493">
                  <c:v>1230</c:v>
                </c:pt>
                <c:pt idx="494">
                  <c:v>1240</c:v>
                </c:pt>
                <c:pt idx="495">
                  <c:v>1240</c:v>
                </c:pt>
                <c:pt idx="496">
                  <c:v>1240</c:v>
                </c:pt>
                <c:pt idx="497">
                  <c:v>1240</c:v>
                </c:pt>
                <c:pt idx="498">
                  <c:v>1250</c:v>
                </c:pt>
                <c:pt idx="499">
                  <c:v>1250</c:v>
                </c:pt>
                <c:pt idx="500">
                  <c:v>1250</c:v>
                </c:pt>
                <c:pt idx="501">
                  <c:v>1250</c:v>
                </c:pt>
                <c:pt idx="502">
                  <c:v>1260</c:v>
                </c:pt>
                <c:pt idx="503">
                  <c:v>1260</c:v>
                </c:pt>
                <c:pt idx="504">
                  <c:v>1260</c:v>
                </c:pt>
                <c:pt idx="505">
                  <c:v>1260</c:v>
                </c:pt>
                <c:pt idx="506">
                  <c:v>1270</c:v>
                </c:pt>
                <c:pt idx="507">
                  <c:v>1270</c:v>
                </c:pt>
                <c:pt idx="508">
                  <c:v>1270</c:v>
                </c:pt>
                <c:pt idx="509">
                  <c:v>1270</c:v>
                </c:pt>
                <c:pt idx="510">
                  <c:v>1280</c:v>
                </c:pt>
                <c:pt idx="511">
                  <c:v>1280</c:v>
                </c:pt>
                <c:pt idx="512">
                  <c:v>1280</c:v>
                </c:pt>
                <c:pt idx="513">
                  <c:v>1280</c:v>
                </c:pt>
                <c:pt idx="514">
                  <c:v>1290</c:v>
                </c:pt>
                <c:pt idx="515">
                  <c:v>1290</c:v>
                </c:pt>
                <c:pt idx="516">
                  <c:v>1290</c:v>
                </c:pt>
                <c:pt idx="517">
                  <c:v>1290</c:v>
                </c:pt>
                <c:pt idx="518">
                  <c:v>1300</c:v>
                </c:pt>
                <c:pt idx="519">
                  <c:v>1300</c:v>
                </c:pt>
                <c:pt idx="520">
                  <c:v>1300</c:v>
                </c:pt>
                <c:pt idx="521">
                  <c:v>1300</c:v>
                </c:pt>
                <c:pt idx="522">
                  <c:v>1310</c:v>
                </c:pt>
                <c:pt idx="523">
                  <c:v>1310</c:v>
                </c:pt>
                <c:pt idx="524">
                  <c:v>1310</c:v>
                </c:pt>
                <c:pt idx="525">
                  <c:v>1310</c:v>
                </c:pt>
                <c:pt idx="526">
                  <c:v>1320</c:v>
                </c:pt>
                <c:pt idx="527">
                  <c:v>1320</c:v>
                </c:pt>
                <c:pt idx="528">
                  <c:v>1320</c:v>
                </c:pt>
                <c:pt idx="529">
                  <c:v>1320</c:v>
                </c:pt>
                <c:pt idx="530">
                  <c:v>1330</c:v>
                </c:pt>
                <c:pt idx="531">
                  <c:v>1330</c:v>
                </c:pt>
                <c:pt idx="532">
                  <c:v>1330</c:v>
                </c:pt>
                <c:pt idx="533">
                  <c:v>1330</c:v>
                </c:pt>
                <c:pt idx="534">
                  <c:v>1340</c:v>
                </c:pt>
                <c:pt idx="535">
                  <c:v>1340</c:v>
                </c:pt>
                <c:pt idx="536">
                  <c:v>1340</c:v>
                </c:pt>
                <c:pt idx="537">
                  <c:v>1340</c:v>
                </c:pt>
                <c:pt idx="538">
                  <c:v>1350</c:v>
                </c:pt>
                <c:pt idx="539">
                  <c:v>1350</c:v>
                </c:pt>
                <c:pt idx="540">
                  <c:v>1350</c:v>
                </c:pt>
                <c:pt idx="541">
                  <c:v>1350</c:v>
                </c:pt>
                <c:pt idx="542">
                  <c:v>1360</c:v>
                </c:pt>
                <c:pt idx="543">
                  <c:v>1360</c:v>
                </c:pt>
                <c:pt idx="544">
                  <c:v>1360</c:v>
                </c:pt>
                <c:pt idx="545">
                  <c:v>1360</c:v>
                </c:pt>
                <c:pt idx="546">
                  <c:v>1370</c:v>
                </c:pt>
                <c:pt idx="547">
                  <c:v>1370</c:v>
                </c:pt>
                <c:pt idx="548">
                  <c:v>1370</c:v>
                </c:pt>
                <c:pt idx="549">
                  <c:v>1370</c:v>
                </c:pt>
                <c:pt idx="550">
                  <c:v>1380</c:v>
                </c:pt>
                <c:pt idx="551">
                  <c:v>1380</c:v>
                </c:pt>
                <c:pt idx="552">
                  <c:v>1380</c:v>
                </c:pt>
                <c:pt idx="553">
                  <c:v>1380</c:v>
                </c:pt>
                <c:pt idx="554">
                  <c:v>1390</c:v>
                </c:pt>
                <c:pt idx="555">
                  <c:v>1390</c:v>
                </c:pt>
                <c:pt idx="556">
                  <c:v>1390</c:v>
                </c:pt>
                <c:pt idx="557">
                  <c:v>1390</c:v>
                </c:pt>
                <c:pt idx="558">
                  <c:v>1400</c:v>
                </c:pt>
                <c:pt idx="559">
                  <c:v>1400</c:v>
                </c:pt>
                <c:pt idx="560">
                  <c:v>1400</c:v>
                </c:pt>
                <c:pt idx="561">
                  <c:v>1400</c:v>
                </c:pt>
                <c:pt idx="562">
                  <c:v>1410</c:v>
                </c:pt>
                <c:pt idx="563">
                  <c:v>1410</c:v>
                </c:pt>
                <c:pt idx="564">
                  <c:v>1410</c:v>
                </c:pt>
                <c:pt idx="565">
                  <c:v>1410</c:v>
                </c:pt>
                <c:pt idx="566">
                  <c:v>1420</c:v>
                </c:pt>
                <c:pt idx="567">
                  <c:v>1420</c:v>
                </c:pt>
                <c:pt idx="568">
                  <c:v>1420</c:v>
                </c:pt>
                <c:pt idx="569">
                  <c:v>1420</c:v>
                </c:pt>
                <c:pt idx="570">
                  <c:v>1430</c:v>
                </c:pt>
                <c:pt idx="571">
                  <c:v>1430</c:v>
                </c:pt>
                <c:pt idx="572">
                  <c:v>1430</c:v>
                </c:pt>
                <c:pt idx="573">
                  <c:v>1430</c:v>
                </c:pt>
                <c:pt idx="574">
                  <c:v>1440</c:v>
                </c:pt>
                <c:pt idx="575">
                  <c:v>1440</c:v>
                </c:pt>
                <c:pt idx="576">
                  <c:v>1440</c:v>
                </c:pt>
                <c:pt idx="577">
                  <c:v>1440</c:v>
                </c:pt>
                <c:pt idx="578">
                  <c:v>1450</c:v>
                </c:pt>
                <c:pt idx="579">
                  <c:v>1450</c:v>
                </c:pt>
                <c:pt idx="580">
                  <c:v>1450</c:v>
                </c:pt>
                <c:pt idx="581">
                  <c:v>1450</c:v>
                </c:pt>
                <c:pt idx="582">
                  <c:v>1460</c:v>
                </c:pt>
                <c:pt idx="583">
                  <c:v>1460</c:v>
                </c:pt>
                <c:pt idx="584">
                  <c:v>1460</c:v>
                </c:pt>
                <c:pt idx="585">
                  <c:v>1460</c:v>
                </c:pt>
                <c:pt idx="586">
                  <c:v>1470</c:v>
                </c:pt>
                <c:pt idx="587">
                  <c:v>1470</c:v>
                </c:pt>
                <c:pt idx="588">
                  <c:v>1470</c:v>
                </c:pt>
                <c:pt idx="589">
                  <c:v>1470</c:v>
                </c:pt>
                <c:pt idx="590">
                  <c:v>1480</c:v>
                </c:pt>
                <c:pt idx="591">
                  <c:v>1480</c:v>
                </c:pt>
                <c:pt idx="592">
                  <c:v>1480</c:v>
                </c:pt>
                <c:pt idx="593">
                  <c:v>1480</c:v>
                </c:pt>
                <c:pt idx="594">
                  <c:v>1490</c:v>
                </c:pt>
                <c:pt idx="595">
                  <c:v>1490</c:v>
                </c:pt>
                <c:pt idx="596">
                  <c:v>1490</c:v>
                </c:pt>
                <c:pt idx="597">
                  <c:v>1490</c:v>
                </c:pt>
                <c:pt idx="598">
                  <c:v>1500</c:v>
                </c:pt>
                <c:pt idx="599">
                  <c:v>1500</c:v>
                </c:pt>
                <c:pt idx="600">
                  <c:v>1500</c:v>
                </c:pt>
                <c:pt idx="601">
                  <c:v>1500</c:v>
                </c:pt>
                <c:pt idx="602">
                  <c:v>1510</c:v>
                </c:pt>
                <c:pt idx="603">
                  <c:v>1510</c:v>
                </c:pt>
                <c:pt idx="604">
                  <c:v>1510</c:v>
                </c:pt>
                <c:pt idx="605">
                  <c:v>1510</c:v>
                </c:pt>
                <c:pt idx="606">
                  <c:v>1520</c:v>
                </c:pt>
                <c:pt idx="607">
                  <c:v>1520</c:v>
                </c:pt>
                <c:pt idx="608">
                  <c:v>1520</c:v>
                </c:pt>
                <c:pt idx="609">
                  <c:v>1520</c:v>
                </c:pt>
                <c:pt idx="610">
                  <c:v>1530</c:v>
                </c:pt>
                <c:pt idx="611">
                  <c:v>1530</c:v>
                </c:pt>
                <c:pt idx="612">
                  <c:v>1530</c:v>
                </c:pt>
                <c:pt idx="613">
                  <c:v>1530</c:v>
                </c:pt>
                <c:pt idx="614">
                  <c:v>1540</c:v>
                </c:pt>
                <c:pt idx="615">
                  <c:v>1540</c:v>
                </c:pt>
                <c:pt idx="616">
                  <c:v>1540</c:v>
                </c:pt>
                <c:pt idx="617">
                  <c:v>1540</c:v>
                </c:pt>
                <c:pt idx="618">
                  <c:v>1550</c:v>
                </c:pt>
                <c:pt idx="619">
                  <c:v>1550</c:v>
                </c:pt>
                <c:pt idx="620">
                  <c:v>1550</c:v>
                </c:pt>
                <c:pt idx="621">
                  <c:v>1550</c:v>
                </c:pt>
                <c:pt idx="622">
                  <c:v>1560</c:v>
                </c:pt>
                <c:pt idx="623">
                  <c:v>1560</c:v>
                </c:pt>
                <c:pt idx="624">
                  <c:v>1560</c:v>
                </c:pt>
                <c:pt idx="625">
                  <c:v>1560</c:v>
                </c:pt>
                <c:pt idx="626">
                  <c:v>1570</c:v>
                </c:pt>
                <c:pt idx="627">
                  <c:v>1570</c:v>
                </c:pt>
                <c:pt idx="628">
                  <c:v>1570</c:v>
                </c:pt>
                <c:pt idx="629">
                  <c:v>1570</c:v>
                </c:pt>
                <c:pt idx="630">
                  <c:v>1580</c:v>
                </c:pt>
                <c:pt idx="631">
                  <c:v>1580</c:v>
                </c:pt>
                <c:pt idx="632">
                  <c:v>1580</c:v>
                </c:pt>
                <c:pt idx="633">
                  <c:v>1580</c:v>
                </c:pt>
                <c:pt idx="634">
                  <c:v>1590</c:v>
                </c:pt>
                <c:pt idx="635">
                  <c:v>1590</c:v>
                </c:pt>
                <c:pt idx="636">
                  <c:v>1590</c:v>
                </c:pt>
                <c:pt idx="637">
                  <c:v>1590</c:v>
                </c:pt>
                <c:pt idx="638">
                  <c:v>1600</c:v>
                </c:pt>
                <c:pt idx="639">
                  <c:v>1600</c:v>
                </c:pt>
                <c:pt idx="640">
                  <c:v>1600</c:v>
                </c:pt>
                <c:pt idx="641">
                  <c:v>1600</c:v>
                </c:pt>
                <c:pt idx="642">
                  <c:v>1610</c:v>
                </c:pt>
                <c:pt idx="643">
                  <c:v>1610</c:v>
                </c:pt>
                <c:pt idx="644">
                  <c:v>1610</c:v>
                </c:pt>
                <c:pt idx="645">
                  <c:v>1610</c:v>
                </c:pt>
                <c:pt idx="646">
                  <c:v>1620</c:v>
                </c:pt>
                <c:pt idx="647">
                  <c:v>1620</c:v>
                </c:pt>
                <c:pt idx="648">
                  <c:v>1620</c:v>
                </c:pt>
                <c:pt idx="649">
                  <c:v>1620</c:v>
                </c:pt>
                <c:pt idx="650">
                  <c:v>1630</c:v>
                </c:pt>
                <c:pt idx="651">
                  <c:v>1630</c:v>
                </c:pt>
                <c:pt idx="652">
                  <c:v>1630</c:v>
                </c:pt>
                <c:pt idx="653">
                  <c:v>1630</c:v>
                </c:pt>
                <c:pt idx="654">
                  <c:v>1640</c:v>
                </c:pt>
                <c:pt idx="655">
                  <c:v>1640</c:v>
                </c:pt>
                <c:pt idx="656">
                  <c:v>1640</c:v>
                </c:pt>
                <c:pt idx="657">
                  <c:v>1640</c:v>
                </c:pt>
                <c:pt idx="658">
                  <c:v>1650</c:v>
                </c:pt>
                <c:pt idx="659">
                  <c:v>1650</c:v>
                </c:pt>
                <c:pt idx="660">
                  <c:v>1650</c:v>
                </c:pt>
                <c:pt idx="661">
                  <c:v>1650</c:v>
                </c:pt>
                <c:pt idx="662">
                  <c:v>1660</c:v>
                </c:pt>
                <c:pt idx="663">
                  <c:v>1660</c:v>
                </c:pt>
                <c:pt idx="664">
                  <c:v>1660</c:v>
                </c:pt>
                <c:pt idx="665">
                  <c:v>1660</c:v>
                </c:pt>
                <c:pt idx="666">
                  <c:v>1670</c:v>
                </c:pt>
                <c:pt idx="667">
                  <c:v>1670</c:v>
                </c:pt>
                <c:pt idx="668">
                  <c:v>1670</c:v>
                </c:pt>
                <c:pt idx="669">
                  <c:v>1670</c:v>
                </c:pt>
                <c:pt idx="670">
                  <c:v>1680</c:v>
                </c:pt>
                <c:pt idx="671">
                  <c:v>1680</c:v>
                </c:pt>
                <c:pt idx="672">
                  <c:v>1680</c:v>
                </c:pt>
                <c:pt idx="673">
                  <c:v>1680</c:v>
                </c:pt>
                <c:pt idx="674">
                  <c:v>1690</c:v>
                </c:pt>
                <c:pt idx="675">
                  <c:v>1690</c:v>
                </c:pt>
                <c:pt idx="676">
                  <c:v>1690</c:v>
                </c:pt>
                <c:pt idx="677">
                  <c:v>1690</c:v>
                </c:pt>
                <c:pt idx="678">
                  <c:v>1700</c:v>
                </c:pt>
                <c:pt idx="679">
                  <c:v>1700</c:v>
                </c:pt>
                <c:pt idx="680">
                  <c:v>1700</c:v>
                </c:pt>
                <c:pt idx="681">
                  <c:v>1700</c:v>
                </c:pt>
                <c:pt idx="682">
                  <c:v>1710</c:v>
                </c:pt>
                <c:pt idx="683">
                  <c:v>1710</c:v>
                </c:pt>
                <c:pt idx="684">
                  <c:v>1710</c:v>
                </c:pt>
                <c:pt idx="685">
                  <c:v>1710</c:v>
                </c:pt>
                <c:pt idx="686">
                  <c:v>1720</c:v>
                </c:pt>
                <c:pt idx="687">
                  <c:v>1720</c:v>
                </c:pt>
                <c:pt idx="688">
                  <c:v>1720</c:v>
                </c:pt>
                <c:pt idx="689">
                  <c:v>1720</c:v>
                </c:pt>
                <c:pt idx="690">
                  <c:v>1730</c:v>
                </c:pt>
                <c:pt idx="691">
                  <c:v>1730</c:v>
                </c:pt>
                <c:pt idx="692">
                  <c:v>1730</c:v>
                </c:pt>
                <c:pt idx="693">
                  <c:v>1730</c:v>
                </c:pt>
                <c:pt idx="694">
                  <c:v>1740</c:v>
                </c:pt>
                <c:pt idx="695">
                  <c:v>1740</c:v>
                </c:pt>
                <c:pt idx="696">
                  <c:v>1740</c:v>
                </c:pt>
                <c:pt idx="697">
                  <c:v>1740</c:v>
                </c:pt>
                <c:pt idx="698">
                  <c:v>1750</c:v>
                </c:pt>
                <c:pt idx="699">
                  <c:v>1750</c:v>
                </c:pt>
                <c:pt idx="700">
                  <c:v>1750</c:v>
                </c:pt>
                <c:pt idx="701">
                  <c:v>1750</c:v>
                </c:pt>
                <c:pt idx="702">
                  <c:v>1760</c:v>
                </c:pt>
                <c:pt idx="703">
                  <c:v>1760</c:v>
                </c:pt>
                <c:pt idx="704">
                  <c:v>1760</c:v>
                </c:pt>
                <c:pt idx="705">
                  <c:v>1760</c:v>
                </c:pt>
                <c:pt idx="706">
                  <c:v>1770</c:v>
                </c:pt>
                <c:pt idx="707">
                  <c:v>1770</c:v>
                </c:pt>
                <c:pt idx="708">
                  <c:v>1770</c:v>
                </c:pt>
                <c:pt idx="709">
                  <c:v>1770</c:v>
                </c:pt>
                <c:pt idx="710">
                  <c:v>1780</c:v>
                </c:pt>
                <c:pt idx="711">
                  <c:v>1780</c:v>
                </c:pt>
                <c:pt idx="712">
                  <c:v>1780</c:v>
                </c:pt>
                <c:pt idx="713">
                  <c:v>1780</c:v>
                </c:pt>
                <c:pt idx="714">
                  <c:v>1790</c:v>
                </c:pt>
                <c:pt idx="715">
                  <c:v>1790</c:v>
                </c:pt>
                <c:pt idx="716">
                  <c:v>1790</c:v>
                </c:pt>
                <c:pt idx="717">
                  <c:v>1790</c:v>
                </c:pt>
                <c:pt idx="718">
                  <c:v>1800</c:v>
                </c:pt>
                <c:pt idx="719">
                  <c:v>1800</c:v>
                </c:pt>
                <c:pt idx="720">
                  <c:v>1800</c:v>
                </c:pt>
                <c:pt idx="721">
                  <c:v>1800</c:v>
                </c:pt>
                <c:pt idx="722">
                  <c:v>1810</c:v>
                </c:pt>
                <c:pt idx="723">
                  <c:v>1810</c:v>
                </c:pt>
                <c:pt idx="724">
                  <c:v>1810</c:v>
                </c:pt>
                <c:pt idx="725">
                  <c:v>1810</c:v>
                </c:pt>
                <c:pt idx="726">
                  <c:v>1820</c:v>
                </c:pt>
                <c:pt idx="727">
                  <c:v>1820</c:v>
                </c:pt>
                <c:pt idx="728">
                  <c:v>1820</c:v>
                </c:pt>
                <c:pt idx="729">
                  <c:v>1820</c:v>
                </c:pt>
                <c:pt idx="730">
                  <c:v>1830</c:v>
                </c:pt>
                <c:pt idx="731">
                  <c:v>1830</c:v>
                </c:pt>
                <c:pt idx="732">
                  <c:v>1830</c:v>
                </c:pt>
                <c:pt idx="733">
                  <c:v>1830</c:v>
                </c:pt>
                <c:pt idx="734">
                  <c:v>1840</c:v>
                </c:pt>
                <c:pt idx="735">
                  <c:v>1840</c:v>
                </c:pt>
                <c:pt idx="736">
                  <c:v>1840</c:v>
                </c:pt>
                <c:pt idx="737">
                  <c:v>1840</c:v>
                </c:pt>
                <c:pt idx="738">
                  <c:v>1850</c:v>
                </c:pt>
                <c:pt idx="739">
                  <c:v>1850</c:v>
                </c:pt>
                <c:pt idx="740">
                  <c:v>1850</c:v>
                </c:pt>
                <c:pt idx="741">
                  <c:v>1850</c:v>
                </c:pt>
                <c:pt idx="742">
                  <c:v>1860</c:v>
                </c:pt>
                <c:pt idx="743">
                  <c:v>1860</c:v>
                </c:pt>
                <c:pt idx="744">
                  <c:v>1860</c:v>
                </c:pt>
                <c:pt idx="745">
                  <c:v>1860</c:v>
                </c:pt>
                <c:pt idx="746">
                  <c:v>1870</c:v>
                </c:pt>
                <c:pt idx="747">
                  <c:v>1870</c:v>
                </c:pt>
                <c:pt idx="748">
                  <c:v>1870</c:v>
                </c:pt>
                <c:pt idx="749">
                  <c:v>1870</c:v>
                </c:pt>
                <c:pt idx="750">
                  <c:v>1880</c:v>
                </c:pt>
                <c:pt idx="751">
                  <c:v>1880</c:v>
                </c:pt>
                <c:pt idx="752">
                  <c:v>1880</c:v>
                </c:pt>
                <c:pt idx="753">
                  <c:v>1880</c:v>
                </c:pt>
                <c:pt idx="754">
                  <c:v>1890</c:v>
                </c:pt>
                <c:pt idx="755">
                  <c:v>1890</c:v>
                </c:pt>
                <c:pt idx="756">
                  <c:v>1890</c:v>
                </c:pt>
                <c:pt idx="757">
                  <c:v>1890</c:v>
                </c:pt>
                <c:pt idx="758">
                  <c:v>1900</c:v>
                </c:pt>
                <c:pt idx="759">
                  <c:v>1900</c:v>
                </c:pt>
                <c:pt idx="760">
                  <c:v>1900</c:v>
                </c:pt>
                <c:pt idx="761">
                  <c:v>1900</c:v>
                </c:pt>
                <c:pt idx="762">
                  <c:v>1910</c:v>
                </c:pt>
                <c:pt idx="763">
                  <c:v>1910</c:v>
                </c:pt>
                <c:pt idx="764">
                  <c:v>1910</c:v>
                </c:pt>
                <c:pt idx="765">
                  <c:v>1910</c:v>
                </c:pt>
                <c:pt idx="766">
                  <c:v>1920</c:v>
                </c:pt>
                <c:pt idx="767">
                  <c:v>1920</c:v>
                </c:pt>
                <c:pt idx="768">
                  <c:v>1920</c:v>
                </c:pt>
                <c:pt idx="769">
                  <c:v>1920</c:v>
                </c:pt>
                <c:pt idx="770">
                  <c:v>1930</c:v>
                </c:pt>
                <c:pt idx="771">
                  <c:v>1930</c:v>
                </c:pt>
                <c:pt idx="772">
                  <c:v>1930</c:v>
                </c:pt>
                <c:pt idx="773">
                  <c:v>1930</c:v>
                </c:pt>
                <c:pt idx="774">
                  <c:v>1940</c:v>
                </c:pt>
                <c:pt idx="775">
                  <c:v>1940</c:v>
                </c:pt>
                <c:pt idx="776">
                  <c:v>1940</c:v>
                </c:pt>
                <c:pt idx="777">
                  <c:v>1940</c:v>
                </c:pt>
                <c:pt idx="778">
                  <c:v>1950</c:v>
                </c:pt>
                <c:pt idx="779">
                  <c:v>1950</c:v>
                </c:pt>
                <c:pt idx="780">
                  <c:v>1950</c:v>
                </c:pt>
                <c:pt idx="781">
                  <c:v>1950</c:v>
                </c:pt>
                <c:pt idx="782">
                  <c:v>1960</c:v>
                </c:pt>
                <c:pt idx="783">
                  <c:v>1960</c:v>
                </c:pt>
                <c:pt idx="784">
                  <c:v>1960</c:v>
                </c:pt>
                <c:pt idx="785">
                  <c:v>1960</c:v>
                </c:pt>
                <c:pt idx="786">
                  <c:v>1970</c:v>
                </c:pt>
                <c:pt idx="787">
                  <c:v>1970</c:v>
                </c:pt>
                <c:pt idx="788">
                  <c:v>1970</c:v>
                </c:pt>
                <c:pt idx="789">
                  <c:v>1970</c:v>
                </c:pt>
                <c:pt idx="790">
                  <c:v>1980</c:v>
                </c:pt>
                <c:pt idx="791">
                  <c:v>1980</c:v>
                </c:pt>
                <c:pt idx="792">
                  <c:v>1980</c:v>
                </c:pt>
                <c:pt idx="793">
                  <c:v>1980</c:v>
                </c:pt>
                <c:pt idx="794">
                  <c:v>1990</c:v>
                </c:pt>
                <c:pt idx="795">
                  <c:v>1990</c:v>
                </c:pt>
                <c:pt idx="796">
                  <c:v>1990</c:v>
                </c:pt>
                <c:pt idx="797">
                  <c:v>1990</c:v>
                </c:pt>
                <c:pt idx="798">
                  <c:v>2000</c:v>
                </c:pt>
                <c:pt idx="799">
                  <c:v>2000</c:v>
                </c:pt>
                <c:pt idx="800">
                  <c:v>2000</c:v>
                </c:pt>
                <c:pt idx="801">
                  <c:v>2000</c:v>
                </c:pt>
                <c:pt idx="802">
                  <c:v>2010</c:v>
                </c:pt>
                <c:pt idx="803">
                  <c:v>2010</c:v>
                </c:pt>
                <c:pt idx="804">
                  <c:v>2010</c:v>
                </c:pt>
                <c:pt idx="805">
                  <c:v>2010</c:v>
                </c:pt>
                <c:pt idx="806">
                  <c:v>2020</c:v>
                </c:pt>
                <c:pt idx="807">
                  <c:v>2020</c:v>
                </c:pt>
                <c:pt idx="808">
                  <c:v>2020</c:v>
                </c:pt>
                <c:pt idx="809">
                  <c:v>2020</c:v>
                </c:pt>
                <c:pt idx="810">
                  <c:v>2030</c:v>
                </c:pt>
                <c:pt idx="811">
                  <c:v>2030</c:v>
                </c:pt>
                <c:pt idx="812">
                  <c:v>2030</c:v>
                </c:pt>
                <c:pt idx="813">
                  <c:v>2030</c:v>
                </c:pt>
                <c:pt idx="814">
                  <c:v>2040</c:v>
                </c:pt>
                <c:pt idx="815">
                  <c:v>2040</c:v>
                </c:pt>
                <c:pt idx="816">
                  <c:v>2040</c:v>
                </c:pt>
                <c:pt idx="817">
                  <c:v>2040</c:v>
                </c:pt>
                <c:pt idx="818">
                  <c:v>2050</c:v>
                </c:pt>
                <c:pt idx="819">
                  <c:v>2050</c:v>
                </c:pt>
                <c:pt idx="820">
                  <c:v>2050</c:v>
                </c:pt>
                <c:pt idx="821">
                  <c:v>2050</c:v>
                </c:pt>
                <c:pt idx="822">
                  <c:v>2060</c:v>
                </c:pt>
                <c:pt idx="823">
                  <c:v>2060</c:v>
                </c:pt>
                <c:pt idx="824">
                  <c:v>2060</c:v>
                </c:pt>
                <c:pt idx="825">
                  <c:v>2060</c:v>
                </c:pt>
                <c:pt idx="826">
                  <c:v>2070</c:v>
                </c:pt>
                <c:pt idx="827">
                  <c:v>2070</c:v>
                </c:pt>
                <c:pt idx="828">
                  <c:v>2070</c:v>
                </c:pt>
                <c:pt idx="829">
                  <c:v>2070</c:v>
                </c:pt>
                <c:pt idx="830">
                  <c:v>2080</c:v>
                </c:pt>
                <c:pt idx="831">
                  <c:v>2080</c:v>
                </c:pt>
                <c:pt idx="832">
                  <c:v>2080</c:v>
                </c:pt>
                <c:pt idx="833">
                  <c:v>2080</c:v>
                </c:pt>
                <c:pt idx="834">
                  <c:v>2090</c:v>
                </c:pt>
                <c:pt idx="835">
                  <c:v>2090</c:v>
                </c:pt>
                <c:pt idx="836">
                  <c:v>2090</c:v>
                </c:pt>
                <c:pt idx="837">
                  <c:v>2090</c:v>
                </c:pt>
                <c:pt idx="838">
                  <c:v>2100</c:v>
                </c:pt>
                <c:pt idx="839">
                  <c:v>2100</c:v>
                </c:pt>
                <c:pt idx="840">
                  <c:v>2100</c:v>
                </c:pt>
                <c:pt idx="841">
                  <c:v>2100</c:v>
                </c:pt>
                <c:pt idx="842">
                  <c:v>2110</c:v>
                </c:pt>
                <c:pt idx="843">
                  <c:v>2110</c:v>
                </c:pt>
                <c:pt idx="844">
                  <c:v>2110</c:v>
                </c:pt>
                <c:pt idx="845">
                  <c:v>2110</c:v>
                </c:pt>
                <c:pt idx="846">
                  <c:v>2120</c:v>
                </c:pt>
                <c:pt idx="847">
                  <c:v>2120</c:v>
                </c:pt>
                <c:pt idx="848">
                  <c:v>2120</c:v>
                </c:pt>
                <c:pt idx="849">
                  <c:v>2120</c:v>
                </c:pt>
                <c:pt idx="850">
                  <c:v>2130</c:v>
                </c:pt>
                <c:pt idx="851">
                  <c:v>2130</c:v>
                </c:pt>
                <c:pt idx="852">
                  <c:v>2130</c:v>
                </c:pt>
                <c:pt idx="853">
                  <c:v>2130</c:v>
                </c:pt>
                <c:pt idx="854">
                  <c:v>2140</c:v>
                </c:pt>
                <c:pt idx="855">
                  <c:v>2140</c:v>
                </c:pt>
                <c:pt idx="856">
                  <c:v>2140</c:v>
                </c:pt>
                <c:pt idx="857">
                  <c:v>2140</c:v>
                </c:pt>
                <c:pt idx="858">
                  <c:v>2150</c:v>
                </c:pt>
                <c:pt idx="859">
                  <c:v>2150</c:v>
                </c:pt>
                <c:pt idx="860">
                  <c:v>2150</c:v>
                </c:pt>
                <c:pt idx="861">
                  <c:v>2150</c:v>
                </c:pt>
                <c:pt idx="862">
                  <c:v>2160</c:v>
                </c:pt>
                <c:pt idx="863">
                  <c:v>2160</c:v>
                </c:pt>
                <c:pt idx="864">
                  <c:v>2160</c:v>
                </c:pt>
                <c:pt idx="865">
                  <c:v>2160</c:v>
                </c:pt>
                <c:pt idx="866">
                  <c:v>2170</c:v>
                </c:pt>
                <c:pt idx="867">
                  <c:v>2170</c:v>
                </c:pt>
                <c:pt idx="868">
                  <c:v>2170</c:v>
                </c:pt>
                <c:pt idx="869">
                  <c:v>2170</c:v>
                </c:pt>
                <c:pt idx="870">
                  <c:v>2180</c:v>
                </c:pt>
                <c:pt idx="871">
                  <c:v>2180</c:v>
                </c:pt>
                <c:pt idx="872">
                  <c:v>2180</c:v>
                </c:pt>
                <c:pt idx="873">
                  <c:v>2180</c:v>
                </c:pt>
                <c:pt idx="874">
                  <c:v>2190</c:v>
                </c:pt>
                <c:pt idx="875">
                  <c:v>2190</c:v>
                </c:pt>
                <c:pt idx="876">
                  <c:v>2190</c:v>
                </c:pt>
                <c:pt idx="877">
                  <c:v>2190</c:v>
                </c:pt>
                <c:pt idx="878">
                  <c:v>2200</c:v>
                </c:pt>
                <c:pt idx="879">
                  <c:v>2200</c:v>
                </c:pt>
                <c:pt idx="880">
                  <c:v>2200</c:v>
                </c:pt>
                <c:pt idx="881">
                  <c:v>2200</c:v>
                </c:pt>
                <c:pt idx="882">
                  <c:v>2210</c:v>
                </c:pt>
                <c:pt idx="883">
                  <c:v>2210</c:v>
                </c:pt>
                <c:pt idx="884">
                  <c:v>2210</c:v>
                </c:pt>
                <c:pt idx="885">
                  <c:v>2210</c:v>
                </c:pt>
                <c:pt idx="886">
                  <c:v>2220</c:v>
                </c:pt>
                <c:pt idx="887">
                  <c:v>2220</c:v>
                </c:pt>
                <c:pt idx="888">
                  <c:v>2220</c:v>
                </c:pt>
                <c:pt idx="889">
                  <c:v>2220</c:v>
                </c:pt>
                <c:pt idx="890">
                  <c:v>2230</c:v>
                </c:pt>
                <c:pt idx="891">
                  <c:v>2230</c:v>
                </c:pt>
                <c:pt idx="892">
                  <c:v>2230</c:v>
                </c:pt>
                <c:pt idx="893">
                  <c:v>2230</c:v>
                </c:pt>
                <c:pt idx="894">
                  <c:v>2240</c:v>
                </c:pt>
                <c:pt idx="895">
                  <c:v>2240</c:v>
                </c:pt>
                <c:pt idx="896">
                  <c:v>2240</c:v>
                </c:pt>
                <c:pt idx="897">
                  <c:v>2240</c:v>
                </c:pt>
                <c:pt idx="898">
                  <c:v>2250</c:v>
                </c:pt>
                <c:pt idx="899">
                  <c:v>2250</c:v>
                </c:pt>
                <c:pt idx="900">
                  <c:v>2250</c:v>
                </c:pt>
                <c:pt idx="901">
                  <c:v>2250</c:v>
                </c:pt>
                <c:pt idx="902">
                  <c:v>2260</c:v>
                </c:pt>
                <c:pt idx="903">
                  <c:v>2260</c:v>
                </c:pt>
                <c:pt idx="904">
                  <c:v>2260</c:v>
                </c:pt>
                <c:pt idx="905">
                  <c:v>2260</c:v>
                </c:pt>
                <c:pt idx="906">
                  <c:v>2270</c:v>
                </c:pt>
                <c:pt idx="907">
                  <c:v>2270</c:v>
                </c:pt>
                <c:pt idx="908">
                  <c:v>2270</c:v>
                </c:pt>
                <c:pt idx="909">
                  <c:v>2270</c:v>
                </c:pt>
                <c:pt idx="910">
                  <c:v>2280</c:v>
                </c:pt>
                <c:pt idx="911">
                  <c:v>2280</c:v>
                </c:pt>
                <c:pt idx="912">
                  <c:v>2280</c:v>
                </c:pt>
                <c:pt idx="913">
                  <c:v>2280</c:v>
                </c:pt>
                <c:pt idx="914">
                  <c:v>2290</c:v>
                </c:pt>
                <c:pt idx="915">
                  <c:v>2290</c:v>
                </c:pt>
                <c:pt idx="916">
                  <c:v>2290</c:v>
                </c:pt>
                <c:pt idx="917">
                  <c:v>2290</c:v>
                </c:pt>
                <c:pt idx="918">
                  <c:v>2300</c:v>
                </c:pt>
                <c:pt idx="919">
                  <c:v>2300</c:v>
                </c:pt>
                <c:pt idx="920">
                  <c:v>2300</c:v>
                </c:pt>
                <c:pt idx="921">
                  <c:v>2300</c:v>
                </c:pt>
                <c:pt idx="922">
                  <c:v>2310</c:v>
                </c:pt>
                <c:pt idx="923">
                  <c:v>2310</c:v>
                </c:pt>
                <c:pt idx="924">
                  <c:v>2310</c:v>
                </c:pt>
                <c:pt idx="925">
                  <c:v>2310</c:v>
                </c:pt>
                <c:pt idx="926">
                  <c:v>2320</c:v>
                </c:pt>
                <c:pt idx="927">
                  <c:v>2320</c:v>
                </c:pt>
                <c:pt idx="928">
                  <c:v>2320</c:v>
                </c:pt>
                <c:pt idx="929">
                  <c:v>2320</c:v>
                </c:pt>
                <c:pt idx="930">
                  <c:v>2330</c:v>
                </c:pt>
                <c:pt idx="931">
                  <c:v>2330</c:v>
                </c:pt>
                <c:pt idx="932">
                  <c:v>2330</c:v>
                </c:pt>
                <c:pt idx="933">
                  <c:v>2330</c:v>
                </c:pt>
                <c:pt idx="934">
                  <c:v>2340</c:v>
                </c:pt>
                <c:pt idx="935">
                  <c:v>2340</c:v>
                </c:pt>
                <c:pt idx="936">
                  <c:v>2340</c:v>
                </c:pt>
                <c:pt idx="937">
                  <c:v>2340</c:v>
                </c:pt>
                <c:pt idx="938">
                  <c:v>2350</c:v>
                </c:pt>
                <c:pt idx="939">
                  <c:v>2350</c:v>
                </c:pt>
                <c:pt idx="940">
                  <c:v>2350</c:v>
                </c:pt>
                <c:pt idx="941">
                  <c:v>2350</c:v>
                </c:pt>
                <c:pt idx="942">
                  <c:v>2360</c:v>
                </c:pt>
                <c:pt idx="943">
                  <c:v>2360</c:v>
                </c:pt>
                <c:pt idx="944">
                  <c:v>2360</c:v>
                </c:pt>
                <c:pt idx="945">
                  <c:v>2360</c:v>
                </c:pt>
                <c:pt idx="946">
                  <c:v>2370</c:v>
                </c:pt>
                <c:pt idx="947">
                  <c:v>2370</c:v>
                </c:pt>
                <c:pt idx="948">
                  <c:v>2370</c:v>
                </c:pt>
                <c:pt idx="949">
                  <c:v>2370</c:v>
                </c:pt>
                <c:pt idx="950">
                  <c:v>2380</c:v>
                </c:pt>
                <c:pt idx="951">
                  <c:v>2380</c:v>
                </c:pt>
                <c:pt idx="952">
                  <c:v>2380</c:v>
                </c:pt>
                <c:pt idx="953">
                  <c:v>2380</c:v>
                </c:pt>
                <c:pt idx="954">
                  <c:v>2390</c:v>
                </c:pt>
                <c:pt idx="955">
                  <c:v>2390</c:v>
                </c:pt>
                <c:pt idx="956">
                  <c:v>2390</c:v>
                </c:pt>
                <c:pt idx="957">
                  <c:v>2390</c:v>
                </c:pt>
                <c:pt idx="958">
                  <c:v>2400</c:v>
                </c:pt>
                <c:pt idx="959">
                  <c:v>2400</c:v>
                </c:pt>
                <c:pt idx="960">
                  <c:v>2400</c:v>
                </c:pt>
                <c:pt idx="961">
                  <c:v>2400</c:v>
                </c:pt>
                <c:pt idx="962">
                  <c:v>2410</c:v>
                </c:pt>
                <c:pt idx="963">
                  <c:v>2410</c:v>
                </c:pt>
                <c:pt idx="964">
                  <c:v>2410</c:v>
                </c:pt>
                <c:pt idx="965">
                  <c:v>2410</c:v>
                </c:pt>
                <c:pt idx="966">
                  <c:v>2420</c:v>
                </c:pt>
                <c:pt idx="967">
                  <c:v>2420</c:v>
                </c:pt>
                <c:pt idx="968">
                  <c:v>2420</c:v>
                </c:pt>
                <c:pt idx="969">
                  <c:v>2420</c:v>
                </c:pt>
                <c:pt idx="970">
                  <c:v>2430</c:v>
                </c:pt>
                <c:pt idx="971">
                  <c:v>2430</c:v>
                </c:pt>
                <c:pt idx="972">
                  <c:v>2430</c:v>
                </c:pt>
                <c:pt idx="973">
                  <c:v>2430</c:v>
                </c:pt>
                <c:pt idx="974">
                  <c:v>2440</c:v>
                </c:pt>
                <c:pt idx="975">
                  <c:v>2440</c:v>
                </c:pt>
                <c:pt idx="976">
                  <c:v>2440</c:v>
                </c:pt>
                <c:pt idx="977">
                  <c:v>2440</c:v>
                </c:pt>
                <c:pt idx="978">
                  <c:v>2450</c:v>
                </c:pt>
                <c:pt idx="979">
                  <c:v>2450</c:v>
                </c:pt>
                <c:pt idx="980">
                  <c:v>2450</c:v>
                </c:pt>
                <c:pt idx="981">
                  <c:v>2450</c:v>
                </c:pt>
                <c:pt idx="982">
                  <c:v>2460</c:v>
                </c:pt>
                <c:pt idx="983">
                  <c:v>2460</c:v>
                </c:pt>
                <c:pt idx="984">
                  <c:v>2460</c:v>
                </c:pt>
                <c:pt idx="985">
                  <c:v>2460</c:v>
                </c:pt>
                <c:pt idx="986">
                  <c:v>2470</c:v>
                </c:pt>
                <c:pt idx="987">
                  <c:v>2470</c:v>
                </c:pt>
                <c:pt idx="988">
                  <c:v>2470</c:v>
                </c:pt>
                <c:pt idx="989">
                  <c:v>2470</c:v>
                </c:pt>
                <c:pt idx="990">
                  <c:v>2480</c:v>
                </c:pt>
                <c:pt idx="991">
                  <c:v>2480</c:v>
                </c:pt>
                <c:pt idx="992">
                  <c:v>2480</c:v>
                </c:pt>
                <c:pt idx="993">
                  <c:v>2480</c:v>
                </c:pt>
                <c:pt idx="994">
                  <c:v>2490</c:v>
                </c:pt>
                <c:pt idx="995">
                  <c:v>2490</c:v>
                </c:pt>
                <c:pt idx="996">
                  <c:v>2490</c:v>
                </c:pt>
                <c:pt idx="997">
                  <c:v>2490</c:v>
                </c:pt>
                <c:pt idx="998">
                  <c:v>2500</c:v>
                </c:pt>
                <c:pt idx="999">
                  <c:v>2500</c:v>
                </c:pt>
              </c:numCache>
            </c:numRef>
          </c:xVal>
          <c:yVal>
            <c:numRef>
              <c:f>'TV-50kHz_Sampling'!$E$19:$E$1018</c:f>
              <c:numCache>
                <c:formatCode>0.00E+00</c:formatCode>
                <c:ptCount val="1000"/>
                <c:pt idx="0">
                  <c:v>3.1300000000000002E-5</c:v>
                </c:pt>
                <c:pt idx="1">
                  <c:v>7.0300000000000001E-5</c:v>
                </c:pt>
                <c:pt idx="2" formatCode="General">
                  <c:v>1.17188E-4</c:v>
                </c:pt>
                <c:pt idx="3" formatCode="General">
                  <c:v>2.0312499999999999E-4</c:v>
                </c:pt>
                <c:pt idx="4" formatCode="General">
                  <c:v>2.8906199999999998E-4</c:v>
                </c:pt>
                <c:pt idx="5" formatCode="General">
                  <c:v>4.6874999999999998E-4</c:v>
                </c:pt>
                <c:pt idx="6" formatCode="General">
                  <c:v>6.5625000000000004E-4</c:v>
                </c:pt>
                <c:pt idx="7" formatCode="General">
                  <c:v>8.5156200000000004E-4</c:v>
                </c:pt>
                <c:pt idx="8" formatCode="General">
                  <c:v>1.0546900000000001E-3</c:v>
                </c:pt>
                <c:pt idx="9" formatCode="General">
                  <c:v>9.5312499999999998E-4</c:v>
                </c:pt>
                <c:pt idx="10" formatCode="General">
                  <c:v>8.5156200000000004E-4</c:v>
                </c:pt>
                <c:pt idx="11" formatCode="General">
                  <c:v>6.4843699999999997E-4</c:v>
                </c:pt>
                <c:pt idx="12" formatCode="General">
                  <c:v>4.5312500000000002E-4</c:v>
                </c:pt>
                <c:pt idx="13" formatCode="General">
                  <c:v>5.2343799999999998E-4</c:v>
                </c:pt>
                <c:pt idx="14" formatCode="General">
                  <c:v>5.9374999999999999E-4</c:v>
                </c:pt>
                <c:pt idx="15" formatCode="General">
                  <c:v>5.7031300000000003E-4</c:v>
                </c:pt>
                <c:pt idx="16" formatCode="General">
                  <c:v>5.54687E-4</c:v>
                </c:pt>
                <c:pt idx="17" formatCode="General">
                  <c:v>1.7890600000000001E-3</c:v>
                </c:pt>
                <c:pt idx="18" formatCode="General">
                  <c:v>3.0312500000000001E-3</c:v>
                </c:pt>
                <c:pt idx="19" formatCode="General">
                  <c:v>2.1414099999999998E-2</c:v>
                </c:pt>
                <c:pt idx="20" formatCode="General">
                  <c:v>3.9804699999999998E-2</c:v>
                </c:pt>
                <c:pt idx="21" formatCode="General">
                  <c:v>8.8656200000000004E-2</c:v>
                </c:pt>
                <c:pt idx="22" formatCode="General">
                  <c:v>0.137516</c:v>
                </c:pt>
                <c:pt idx="23" formatCode="General">
                  <c:v>0.169461</c:v>
                </c:pt>
                <c:pt idx="24" formatCode="General">
                  <c:v>0.20141400000000001</c:v>
                </c:pt>
                <c:pt idx="25" formatCode="General">
                  <c:v>0.16907800000000001</c:v>
                </c:pt>
                <c:pt idx="26" formatCode="General">
                  <c:v>0.136742</c:v>
                </c:pt>
                <c:pt idx="27" formatCode="General">
                  <c:v>8.8101600000000002E-2</c:v>
                </c:pt>
                <c:pt idx="28" formatCode="General">
                  <c:v>3.9468700000000002E-2</c:v>
                </c:pt>
                <c:pt idx="29" formatCode="General">
                  <c:v>2.1273400000000001E-2</c:v>
                </c:pt>
                <c:pt idx="30" formatCode="General">
                  <c:v>3.0859400000000001E-3</c:v>
                </c:pt>
                <c:pt idx="31" formatCode="General">
                  <c:v>1.65625E-3</c:v>
                </c:pt>
                <c:pt idx="32" formatCode="General">
                  <c:v>2.3437499999999999E-4</c:v>
                </c:pt>
                <c:pt idx="33" formatCode="General">
                  <c:v>2.26562E-4</c:v>
                </c:pt>
                <c:pt idx="34" formatCode="General">
                  <c:v>2.1875E-4</c:v>
                </c:pt>
                <c:pt idx="35" formatCode="General">
                  <c:v>1.7968699999999999E-4</c:v>
                </c:pt>
                <c:pt idx="36" formatCode="General">
                  <c:v>1.4062499999999999E-4</c:v>
                </c:pt>
                <c:pt idx="37" formatCode="General">
                  <c:v>5.2343799999999998E-4</c:v>
                </c:pt>
                <c:pt idx="38" formatCode="General">
                  <c:v>9.0625000000000005E-4</c:v>
                </c:pt>
                <c:pt idx="39" formatCode="General">
                  <c:v>1.1093699999999999E-3</c:v>
                </c:pt>
                <c:pt idx="40" formatCode="General">
                  <c:v>1.3125000000000001E-3</c:v>
                </c:pt>
                <c:pt idx="41" formatCode="General">
                  <c:v>1.0937500000000001E-3</c:v>
                </c:pt>
                <c:pt idx="42" formatCode="General">
                  <c:v>8.8281199999999996E-4</c:v>
                </c:pt>
                <c:pt idx="43" formatCode="General">
                  <c:v>6.09375E-4</c:v>
                </c:pt>
                <c:pt idx="44" formatCode="General">
                  <c:v>3.4374999999999998E-4</c:v>
                </c:pt>
                <c:pt idx="45" formatCode="General">
                  <c:v>3.6718800000000001E-4</c:v>
                </c:pt>
                <c:pt idx="46" formatCode="General">
                  <c:v>3.9062500000000002E-4</c:v>
                </c:pt>
                <c:pt idx="47" formatCode="General">
                  <c:v>3.4374999999999998E-4</c:v>
                </c:pt>
                <c:pt idx="48" formatCode="General">
                  <c:v>3.0468699999999999E-4</c:v>
                </c:pt>
                <c:pt idx="49" formatCode="General">
                  <c:v>2.4218699999999999E-4</c:v>
                </c:pt>
                <c:pt idx="50" formatCode="General">
                  <c:v>1.7968699999999999E-4</c:v>
                </c:pt>
                <c:pt idx="51" formatCode="General">
                  <c:v>1.95312E-4</c:v>
                </c:pt>
                <c:pt idx="52" formatCode="General">
                  <c:v>2.1093699999999999E-4</c:v>
                </c:pt>
                <c:pt idx="53" formatCode="General">
                  <c:v>2.8906199999999998E-4</c:v>
                </c:pt>
                <c:pt idx="54" formatCode="General">
                  <c:v>3.6718800000000001E-4</c:v>
                </c:pt>
                <c:pt idx="55" formatCode="General">
                  <c:v>3.9843700000000002E-4</c:v>
                </c:pt>
                <c:pt idx="56" formatCode="General">
                  <c:v>4.3750000000000001E-4</c:v>
                </c:pt>
                <c:pt idx="57" formatCode="General">
                  <c:v>3.9062500000000002E-4</c:v>
                </c:pt>
                <c:pt idx="58" formatCode="General">
                  <c:v>3.4374999999999998E-4</c:v>
                </c:pt>
                <c:pt idx="59" formatCode="General">
                  <c:v>3.0468699999999999E-4</c:v>
                </c:pt>
                <c:pt idx="60" formatCode="General">
                  <c:v>2.6562500000000002E-4</c:v>
                </c:pt>
                <c:pt idx="61" formatCode="General">
                  <c:v>1.64062E-4</c:v>
                </c:pt>
                <c:pt idx="62">
                  <c:v>6.2500000000000001E-5</c:v>
                </c:pt>
                <c:pt idx="63">
                  <c:v>7.0300000000000001E-5</c:v>
                </c:pt>
                <c:pt idx="64">
                  <c:v>8.5900000000000001E-5</c:v>
                </c:pt>
                <c:pt idx="65" formatCode="General">
                  <c:v>2.5000000000000001E-4</c:v>
                </c:pt>
                <c:pt idx="66" formatCode="General">
                  <c:v>4.21875E-4</c:v>
                </c:pt>
                <c:pt idx="67" formatCode="General">
                  <c:v>3.45313E-3</c:v>
                </c:pt>
                <c:pt idx="68" formatCode="General">
                  <c:v>6.4921900000000001E-3</c:v>
                </c:pt>
                <c:pt idx="69" formatCode="General">
                  <c:v>1.4476599999999999E-2</c:v>
                </c:pt>
                <c:pt idx="70" formatCode="General">
                  <c:v>2.2468700000000001E-2</c:v>
                </c:pt>
                <c:pt idx="71" formatCode="General">
                  <c:v>2.7593699999999999E-2</c:v>
                </c:pt>
                <c:pt idx="72" formatCode="General">
                  <c:v>3.2726600000000002E-2</c:v>
                </c:pt>
                <c:pt idx="73" formatCode="General">
                  <c:v>2.7375E-2</c:v>
                </c:pt>
                <c:pt idx="74" formatCode="General">
                  <c:v>2.2023399999999999E-2</c:v>
                </c:pt>
                <c:pt idx="75" formatCode="General">
                  <c:v>1.4125E-2</c:v>
                </c:pt>
                <c:pt idx="76" formatCode="General">
                  <c:v>6.2343700000000004E-3</c:v>
                </c:pt>
                <c:pt idx="77" formatCode="General">
                  <c:v>3.3281199999999999E-3</c:v>
                </c:pt>
                <c:pt idx="78" formatCode="General">
                  <c:v>4.21875E-4</c:v>
                </c:pt>
                <c:pt idx="79" formatCode="General">
                  <c:v>2.4218699999999999E-4</c:v>
                </c:pt>
                <c:pt idx="80">
                  <c:v>7.0300000000000001E-5</c:v>
                </c:pt>
                <c:pt idx="81">
                  <c:v>7.0300000000000001E-5</c:v>
                </c:pt>
                <c:pt idx="82">
                  <c:v>7.8100000000000001E-5</c:v>
                </c:pt>
                <c:pt idx="83">
                  <c:v>9.3800000000000003E-5</c:v>
                </c:pt>
                <c:pt idx="84" formatCode="General">
                  <c:v>1.17188E-4</c:v>
                </c:pt>
                <c:pt idx="85" formatCode="General">
                  <c:v>2.9687499999999999E-4</c:v>
                </c:pt>
                <c:pt idx="86" formatCode="General">
                  <c:v>4.84375E-4</c:v>
                </c:pt>
                <c:pt idx="87" formatCode="General">
                  <c:v>6.4843699999999997E-4</c:v>
                </c:pt>
                <c:pt idx="88" formatCode="General">
                  <c:v>8.1249999999999996E-4</c:v>
                </c:pt>
                <c:pt idx="89" formatCode="General">
                  <c:v>7.1093700000000003E-4</c:v>
                </c:pt>
                <c:pt idx="90" formatCode="General">
                  <c:v>6.09375E-4</c:v>
                </c:pt>
                <c:pt idx="91" formatCode="General">
                  <c:v>3.5937499999999999E-4</c:v>
                </c:pt>
                <c:pt idx="92" formatCode="General">
                  <c:v>1.09375E-4</c:v>
                </c:pt>
                <c:pt idx="93" formatCode="General">
                  <c:v>1.4062499999999999E-4</c:v>
                </c:pt>
                <c:pt idx="94" formatCode="General">
                  <c:v>1.7968699999999999E-4</c:v>
                </c:pt>
                <c:pt idx="95" formatCode="General">
                  <c:v>1.5625E-4</c:v>
                </c:pt>
                <c:pt idx="96" formatCode="General">
                  <c:v>1.32812E-4</c:v>
                </c:pt>
                <c:pt idx="97" formatCode="General">
                  <c:v>1.4062499999999999E-4</c:v>
                </c:pt>
                <c:pt idx="98" formatCode="General">
                  <c:v>1.5625E-4</c:v>
                </c:pt>
                <c:pt idx="99" formatCode="General">
                  <c:v>1.7187499999999999E-4</c:v>
                </c:pt>
                <c:pt idx="100" formatCode="General">
                  <c:v>1.875E-4</c:v>
                </c:pt>
                <c:pt idx="101" formatCode="General">
                  <c:v>1.32812E-4</c:v>
                </c:pt>
                <c:pt idx="102">
                  <c:v>7.8100000000000001E-5</c:v>
                </c:pt>
                <c:pt idx="103" formatCode="General">
                  <c:v>1.7968699999999999E-4</c:v>
                </c:pt>
                <c:pt idx="104" formatCode="General">
                  <c:v>2.8906199999999998E-4</c:v>
                </c:pt>
                <c:pt idx="105" formatCode="General">
                  <c:v>3.6718800000000001E-4</c:v>
                </c:pt>
                <c:pt idx="106" formatCode="General">
                  <c:v>4.4531200000000001E-4</c:v>
                </c:pt>
                <c:pt idx="107" formatCode="General">
                  <c:v>4.0624999999999998E-4</c:v>
                </c:pt>
                <c:pt idx="108" formatCode="General">
                  <c:v>3.6718800000000001E-4</c:v>
                </c:pt>
                <c:pt idx="109" formatCode="General">
                  <c:v>3.7500000000000001E-4</c:v>
                </c:pt>
                <c:pt idx="110" formatCode="General">
                  <c:v>3.8281200000000001E-4</c:v>
                </c:pt>
                <c:pt idx="111" formatCode="General">
                  <c:v>3.2031300000000002E-4</c:v>
                </c:pt>
                <c:pt idx="112" formatCode="General">
                  <c:v>2.6562500000000002E-4</c:v>
                </c:pt>
                <c:pt idx="113" formatCode="General">
                  <c:v>3.6718800000000001E-4</c:v>
                </c:pt>
                <c:pt idx="114" formatCode="General">
                  <c:v>4.7656199999999998E-4</c:v>
                </c:pt>
                <c:pt idx="115" formatCode="General">
                  <c:v>3.0156200000000001E-3</c:v>
                </c:pt>
                <c:pt idx="116" formatCode="General">
                  <c:v>5.5624999999999997E-3</c:v>
                </c:pt>
                <c:pt idx="117" formatCode="General">
                  <c:v>1.1984399999999999E-2</c:v>
                </c:pt>
                <c:pt idx="118" formatCode="General">
                  <c:v>1.8414099999999999E-2</c:v>
                </c:pt>
                <c:pt idx="119" formatCode="General">
                  <c:v>2.24297E-2</c:v>
                </c:pt>
                <c:pt idx="120" formatCode="General">
                  <c:v>2.6445300000000001E-2</c:v>
                </c:pt>
                <c:pt idx="121" formatCode="General">
                  <c:v>2.20547E-2</c:v>
                </c:pt>
                <c:pt idx="122" formatCode="General">
                  <c:v>1.7671900000000001E-2</c:v>
                </c:pt>
                <c:pt idx="123" formatCode="General">
                  <c:v>1.13437E-2</c:v>
                </c:pt>
                <c:pt idx="124" formatCode="General">
                  <c:v>5.0156200000000001E-3</c:v>
                </c:pt>
                <c:pt idx="125" formatCode="General">
                  <c:v>2.7812499999999999E-3</c:v>
                </c:pt>
                <c:pt idx="126" formatCode="General">
                  <c:v>5.4687500000000005E-4</c:v>
                </c:pt>
                <c:pt idx="127" formatCode="General">
                  <c:v>4.6093700000000002E-4</c:v>
                </c:pt>
                <c:pt idx="128" formatCode="General">
                  <c:v>3.7500000000000001E-4</c:v>
                </c:pt>
                <c:pt idx="129" formatCode="General">
                  <c:v>3.6718800000000001E-4</c:v>
                </c:pt>
                <c:pt idx="130" formatCode="General">
                  <c:v>3.5937499999999999E-4</c:v>
                </c:pt>
                <c:pt idx="131" formatCode="General">
                  <c:v>5.1562500000000002E-4</c:v>
                </c:pt>
                <c:pt idx="132" formatCode="General">
                  <c:v>6.79687E-4</c:v>
                </c:pt>
                <c:pt idx="133" formatCode="General">
                  <c:v>1E-3</c:v>
                </c:pt>
                <c:pt idx="134" formatCode="General">
                  <c:v>1.3203100000000001E-3</c:v>
                </c:pt>
                <c:pt idx="135" formatCode="General">
                  <c:v>1.39062E-3</c:v>
                </c:pt>
                <c:pt idx="136" formatCode="General">
                  <c:v>1.46875E-3</c:v>
                </c:pt>
                <c:pt idx="137" formatCode="General">
                  <c:v>1.1562499999999999E-3</c:v>
                </c:pt>
                <c:pt idx="138" formatCode="General">
                  <c:v>8.5156200000000004E-4</c:v>
                </c:pt>
                <c:pt idx="139" formatCode="General">
                  <c:v>5.3906199999999998E-4</c:v>
                </c:pt>
                <c:pt idx="140" formatCode="General">
                  <c:v>2.26562E-4</c:v>
                </c:pt>
                <c:pt idx="141" formatCode="General">
                  <c:v>1.5625E-4</c:v>
                </c:pt>
                <c:pt idx="142">
                  <c:v>9.3800000000000003E-5</c:v>
                </c:pt>
                <c:pt idx="143" formatCode="General">
                  <c:v>1.09375E-4</c:v>
                </c:pt>
                <c:pt idx="144" formatCode="General">
                  <c:v>1.25E-4</c:v>
                </c:pt>
                <c:pt idx="145" formatCode="General">
                  <c:v>1.01562E-4</c:v>
                </c:pt>
                <c:pt idx="146">
                  <c:v>7.8100000000000001E-5</c:v>
                </c:pt>
                <c:pt idx="147" formatCode="General">
                  <c:v>1.4062499999999999E-4</c:v>
                </c:pt>
                <c:pt idx="148" formatCode="General">
                  <c:v>2.0312499999999999E-4</c:v>
                </c:pt>
                <c:pt idx="149" formatCode="General">
                  <c:v>1.875E-4</c:v>
                </c:pt>
                <c:pt idx="150" formatCode="General">
                  <c:v>1.7187499999999999E-4</c:v>
                </c:pt>
                <c:pt idx="151" formatCode="General">
                  <c:v>2.1875E-4</c:v>
                </c:pt>
                <c:pt idx="152" formatCode="General">
                  <c:v>2.7343799999999998E-4</c:v>
                </c:pt>
                <c:pt idx="153" formatCode="General">
                  <c:v>3.4374999999999998E-4</c:v>
                </c:pt>
                <c:pt idx="154" formatCode="General">
                  <c:v>4.1406199999999998E-4</c:v>
                </c:pt>
                <c:pt idx="155" formatCode="General">
                  <c:v>3.1250000000000001E-4</c:v>
                </c:pt>
                <c:pt idx="156" formatCode="General">
                  <c:v>2.1875E-4</c:v>
                </c:pt>
                <c:pt idx="157" formatCode="General">
                  <c:v>1.25E-4</c:v>
                </c:pt>
                <c:pt idx="158">
                  <c:v>3.9100000000000002E-5</c:v>
                </c:pt>
                <c:pt idx="159" formatCode="General">
                  <c:v>1.17188E-4</c:v>
                </c:pt>
                <c:pt idx="160" formatCode="General">
                  <c:v>2.0312499999999999E-4</c:v>
                </c:pt>
                <c:pt idx="161" formatCode="General">
                  <c:v>2.8124999999999998E-4</c:v>
                </c:pt>
                <c:pt idx="162" formatCode="General">
                  <c:v>3.6718800000000001E-4</c:v>
                </c:pt>
                <c:pt idx="163" formatCode="General">
                  <c:v>7.7343799999999999E-4</c:v>
                </c:pt>
                <c:pt idx="164" formatCode="General">
                  <c:v>1.1796899999999999E-3</c:v>
                </c:pt>
                <c:pt idx="165" formatCode="General">
                  <c:v>2.2031300000000002E-3</c:v>
                </c:pt>
                <c:pt idx="166" formatCode="General">
                  <c:v>3.2265599999999998E-3</c:v>
                </c:pt>
                <c:pt idx="167" formatCode="General">
                  <c:v>3.7968799999999999E-3</c:v>
                </c:pt>
                <c:pt idx="168" formatCode="General">
                  <c:v>4.3750000000000004E-3</c:v>
                </c:pt>
                <c:pt idx="169" formatCode="General">
                  <c:v>3.5937500000000002E-3</c:v>
                </c:pt>
                <c:pt idx="170" formatCode="General">
                  <c:v>2.8124999999999999E-3</c:v>
                </c:pt>
                <c:pt idx="171" formatCode="General">
                  <c:v>1.8515599999999999E-3</c:v>
                </c:pt>
                <c:pt idx="172" formatCode="General">
                  <c:v>8.9062500000000003E-4</c:v>
                </c:pt>
                <c:pt idx="173" formatCode="General">
                  <c:v>6.8749999999999996E-4</c:v>
                </c:pt>
                <c:pt idx="174" formatCode="General">
                  <c:v>4.9218700000000005E-4</c:v>
                </c:pt>
                <c:pt idx="175" formatCode="General">
                  <c:v>4.4531200000000001E-4</c:v>
                </c:pt>
                <c:pt idx="176" formatCode="General">
                  <c:v>3.9843700000000002E-4</c:v>
                </c:pt>
                <c:pt idx="177" formatCode="General">
                  <c:v>2.4218699999999999E-4</c:v>
                </c:pt>
                <c:pt idx="178">
                  <c:v>9.3800000000000003E-5</c:v>
                </c:pt>
                <c:pt idx="179" formatCode="General">
                  <c:v>2.0312499999999999E-4</c:v>
                </c:pt>
                <c:pt idx="180" formatCode="General">
                  <c:v>3.2031300000000002E-4</c:v>
                </c:pt>
                <c:pt idx="181" formatCode="General">
                  <c:v>5.4687500000000005E-4</c:v>
                </c:pt>
                <c:pt idx="182" formatCode="General">
                  <c:v>7.7343799999999999E-4</c:v>
                </c:pt>
                <c:pt idx="183" formatCode="General">
                  <c:v>7.8906199999999999E-4</c:v>
                </c:pt>
                <c:pt idx="184" formatCode="General">
                  <c:v>8.1249999999999996E-4</c:v>
                </c:pt>
                <c:pt idx="185" formatCode="General">
                  <c:v>5.8593700000000002E-4</c:v>
                </c:pt>
                <c:pt idx="186" formatCode="General">
                  <c:v>3.6718800000000001E-4</c:v>
                </c:pt>
                <c:pt idx="187" formatCode="General">
                  <c:v>3.2031300000000002E-4</c:v>
                </c:pt>
                <c:pt idx="188" formatCode="General">
                  <c:v>2.7343799999999998E-4</c:v>
                </c:pt>
                <c:pt idx="189" formatCode="General">
                  <c:v>3.1250000000000001E-4</c:v>
                </c:pt>
                <c:pt idx="190" formatCode="General">
                  <c:v>3.5937499999999999E-4</c:v>
                </c:pt>
                <c:pt idx="191" formatCode="General">
                  <c:v>3.2812500000000002E-4</c:v>
                </c:pt>
                <c:pt idx="192" formatCode="General">
                  <c:v>3.0468699999999999E-4</c:v>
                </c:pt>
                <c:pt idx="193" formatCode="General">
                  <c:v>2.5000000000000001E-4</c:v>
                </c:pt>
                <c:pt idx="194" formatCode="General">
                  <c:v>2.0312499999999999E-4</c:v>
                </c:pt>
                <c:pt idx="195" formatCode="General">
                  <c:v>2.0312499999999999E-4</c:v>
                </c:pt>
                <c:pt idx="196" formatCode="General">
                  <c:v>2.0312499999999999E-4</c:v>
                </c:pt>
                <c:pt idx="197" formatCode="General">
                  <c:v>3.6718800000000001E-4</c:v>
                </c:pt>
                <c:pt idx="198" formatCode="General">
                  <c:v>5.3906199999999998E-4</c:v>
                </c:pt>
                <c:pt idx="199" formatCode="General">
                  <c:v>8.04687E-4</c:v>
                </c:pt>
                <c:pt idx="200" formatCode="General">
                  <c:v>1.0703100000000001E-3</c:v>
                </c:pt>
                <c:pt idx="201" formatCode="General">
                  <c:v>1.0859400000000001E-3</c:v>
                </c:pt>
                <c:pt idx="202" formatCode="General">
                  <c:v>1.1015599999999999E-3</c:v>
                </c:pt>
                <c:pt idx="203" formatCode="General">
                  <c:v>8.4374999999999999E-4</c:v>
                </c:pt>
                <c:pt idx="204" formatCode="General">
                  <c:v>5.8593700000000002E-4</c:v>
                </c:pt>
                <c:pt idx="205" formatCode="General">
                  <c:v>4.1406199999999998E-4</c:v>
                </c:pt>
                <c:pt idx="206" formatCode="General">
                  <c:v>2.4218699999999999E-4</c:v>
                </c:pt>
                <c:pt idx="207" formatCode="General">
                  <c:v>2.0312499999999999E-4</c:v>
                </c:pt>
                <c:pt idx="208" formatCode="General">
                  <c:v>1.64062E-4</c:v>
                </c:pt>
                <c:pt idx="209" formatCode="General">
                  <c:v>1.95312E-4</c:v>
                </c:pt>
                <c:pt idx="210" formatCode="General">
                  <c:v>2.26562E-4</c:v>
                </c:pt>
                <c:pt idx="211" formatCode="General">
                  <c:v>3.5937499999999999E-4</c:v>
                </c:pt>
                <c:pt idx="212" formatCode="General">
                  <c:v>4.9218700000000005E-4</c:v>
                </c:pt>
                <c:pt idx="213" formatCode="General">
                  <c:v>8.2812499999999998E-4</c:v>
                </c:pt>
                <c:pt idx="214" formatCode="General">
                  <c:v>1.16406E-3</c:v>
                </c:pt>
                <c:pt idx="215" formatCode="General">
                  <c:v>1.3749999999999999E-3</c:v>
                </c:pt>
                <c:pt idx="216" formatCode="General">
                  <c:v>1.5859400000000001E-3</c:v>
                </c:pt>
                <c:pt idx="217" formatCode="General">
                  <c:v>1.3749999999999999E-3</c:v>
                </c:pt>
                <c:pt idx="218" formatCode="General">
                  <c:v>1.17187E-3</c:v>
                </c:pt>
                <c:pt idx="219" formatCode="General">
                  <c:v>8.5156200000000004E-4</c:v>
                </c:pt>
                <c:pt idx="220" formatCode="General">
                  <c:v>5.3906199999999998E-4</c:v>
                </c:pt>
                <c:pt idx="221" formatCode="General">
                  <c:v>4.0624999999999998E-4</c:v>
                </c:pt>
                <c:pt idx="222" formatCode="General">
                  <c:v>2.8124999999999998E-4</c:v>
                </c:pt>
                <c:pt idx="223" formatCode="General">
                  <c:v>2.8124999999999998E-4</c:v>
                </c:pt>
                <c:pt idx="224" formatCode="General">
                  <c:v>2.8906199999999998E-4</c:v>
                </c:pt>
                <c:pt idx="225" formatCode="General">
                  <c:v>2.8124999999999998E-4</c:v>
                </c:pt>
                <c:pt idx="226" formatCode="General">
                  <c:v>2.7343799999999998E-4</c:v>
                </c:pt>
                <c:pt idx="227" formatCode="General">
                  <c:v>2.6562500000000002E-4</c:v>
                </c:pt>
                <c:pt idx="228" formatCode="General">
                  <c:v>2.57812E-4</c:v>
                </c:pt>
                <c:pt idx="229" formatCode="General">
                  <c:v>3.2812500000000002E-4</c:v>
                </c:pt>
                <c:pt idx="230" formatCode="General">
                  <c:v>3.9843700000000002E-4</c:v>
                </c:pt>
                <c:pt idx="231" formatCode="General">
                  <c:v>3.5156199999999998E-4</c:v>
                </c:pt>
                <c:pt idx="232" formatCode="General">
                  <c:v>3.1250000000000001E-4</c:v>
                </c:pt>
                <c:pt idx="233" formatCode="General">
                  <c:v>2.57812E-4</c:v>
                </c:pt>
                <c:pt idx="234" formatCode="General">
                  <c:v>2.1093699999999999E-4</c:v>
                </c:pt>
                <c:pt idx="235" formatCode="General">
                  <c:v>3.6718800000000001E-4</c:v>
                </c:pt>
                <c:pt idx="236" formatCode="General">
                  <c:v>5.2343799999999998E-4</c:v>
                </c:pt>
                <c:pt idx="237" formatCode="General">
                  <c:v>5.4687500000000005E-4</c:v>
                </c:pt>
                <c:pt idx="238" formatCode="General">
                  <c:v>5.7812499999999997E-4</c:v>
                </c:pt>
                <c:pt idx="239" formatCode="General">
                  <c:v>4.4531200000000001E-4</c:v>
                </c:pt>
                <c:pt idx="240" formatCode="General">
                  <c:v>3.2031300000000002E-4</c:v>
                </c:pt>
                <c:pt idx="241" formatCode="General">
                  <c:v>1.875E-4</c:v>
                </c:pt>
                <c:pt idx="242">
                  <c:v>5.4700000000000001E-5</c:v>
                </c:pt>
                <c:pt idx="243" formatCode="General">
                  <c:v>1.875E-4</c:v>
                </c:pt>
                <c:pt idx="244" formatCode="General">
                  <c:v>3.2031300000000002E-4</c:v>
                </c:pt>
                <c:pt idx="245" formatCode="General">
                  <c:v>3.8281200000000001E-4</c:v>
                </c:pt>
                <c:pt idx="246" formatCode="General">
                  <c:v>4.5312500000000002E-4</c:v>
                </c:pt>
                <c:pt idx="247" formatCode="General">
                  <c:v>4.21875E-4</c:v>
                </c:pt>
                <c:pt idx="248" formatCode="General">
                  <c:v>3.9843700000000002E-4</c:v>
                </c:pt>
                <c:pt idx="249" formatCode="General">
                  <c:v>3.0468699999999999E-4</c:v>
                </c:pt>
                <c:pt idx="250" formatCode="General">
                  <c:v>2.1875E-4</c:v>
                </c:pt>
                <c:pt idx="251" formatCode="General">
                  <c:v>1.64062E-4</c:v>
                </c:pt>
                <c:pt idx="252" formatCode="General">
                  <c:v>1.09375E-4</c:v>
                </c:pt>
                <c:pt idx="253" formatCode="General">
                  <c:v>2.3437499999999999E-4</c:v>
                </c:pt>
                <c:pt idx="254" formatCode="General">
                  <c:v>3.5937499999999999E-4</c:v>
                </c:pt>
                <c:pt idx="255" formatCode="General">
                  <c:v>3.7500000000000001E-4</c:v>
                </c:pt>
                <c:pt idx="256" formatCode="General">
                  <c:v>3.9843700000000002E-4</c:v>
                </c:pt>
                <c:pt idx="257" formatCode="General">
                  <c:v>4.21875E-4</c:v>
                </c:pt>
                <c:pt idx="258" formatCode="General">
                  <c:v>4.5312500000000002E-4</c:v>
                </c:pt>
                <c:pt idx="259" formatCode="General">
                  <c:v>1.27344E-3</c:v>
                </c:pt>
                <c:pt idx="260" formatCode="General">
                  <c:v>2.0937500000000001E-3</c:v>
                </c:pt>
                <c:pt idx="261" formatCode="General">
                  <c:v>4.2656200000000003E-3</c:v>
                </c:pt>
                <c:pt idx="262" formatCode="General">
                  <c:v>6.4453100000000001E-3</c:v>
                </c:pt>
                <c:pt idx="263" formatCode="General">
                  <c:v>7.7187499999999999E-3</c:v>
                </c:pt>
                <c:pt idx="264" formatCode="General">
                  <c:v>8.9921900000000006E-3</c:v>
                </c:pt>
                <c:pt idx="265" formatCode="General">
                  <c:v>7.4062499999999996E-3</c:v>
                </c:pt>
                <c:pt idx="266" formatCode="General">
                  <c:v>5.8203100000000004E-3</c:v>
                </c:pt>
                <c:pt idx="267" formatCode="General">
                  <c:v>3.6718699999999998E-3</c:v>
                </c:pt>
                <c:pt idx="268" formatCode="General">
                  <c:v>1.5312500000000001E-3</c:v>
                </c:pt>
                <c:pt idx="269" formatCode="General">
                  <c:v>9.4531200000000002E-4</c:v>
                </c:pt>
                <c:pt idx="270" formatCode="General">
                  <c:v>3.5937499999999999E-4</c:v>
                </c:pt>
                <c:pt idx="271" formatCode="General">
                  <c:v>2.9687499999999999E-4</c:v>
                </c:pt>
                <c:pt idx="272" formatCode="General">
                  <c:v>2.4218699999999999E-4</c:v>
                </c:pt>
                <c:pt idx="273" formatCode="General">
                  <c:v>1.4062499999999999E-4</c:v>
                </c:pt>
                <c:pt idx="274">
                  <c:v>3.9100000000000002E-5</c:v>
                </c:pt>
                <c:pt idx="275" formatCode="General">
                  <c:v>1.4062499999999999E-4</c:v>
                </c:pt>
                <c:pt idx="276" formatCode="General">
                  <c:v>2.5000000000000001E-4</c:v>
                </c:pt>
                <c:pt idx="277" formatCode="General">
                  <c:v>3.1250000000000001E-4</c:v>
                </c:pt>
                <c:pt idx="278" formatCode="General">
                  <c:v>3.8281200000000001E-4</c:v>
                </c:pt>
                <c:pt idx="279" formatCode="General">
                  <c:v>3.5156199999999998E-4</c:v>
                </c:pt>
                <c:pt idx="280" formatCode="General">
                  <c:v>3.2031300000000002E-4</c:v>
                </c:pt>
                <c:pt idx="281" formatCode="General">
                  <c:v>2.3437499999999999E-4</c:v>
                </c:pt>
                <c:pt idx="282" formatCode="General">
                  <c:v>1.4843699999999999E-4</c:v>
                </c:pt>
                <c:pt idx="283" formatCode="General">
                  <c:v>1.32812E-4</c:v>
                </c:pt>
                <c:pt idx="284" formatCode="General">
                  <c:v>1.17188E-4</c:v>
                </c:pt>
                <c:pt idx="285" formatCode="General">
                  <c:v>1.01562E-4</c:v>
                </c:pt>
                <c:pt idx="286">
                  <c:v>9.3800000000000003E-5</c:v>
                </c:pt>
                <c:pt idx="287" formatCode="General">
                  <c:v>1.25E-4</c:v>
                </c:pt>
                <c:pt idx="288" formatCode="General">
                  <c:v>1.64062E-4</c:v>
                </c:pt>
                <c:pt idx="289" formatCode="General">
                  <c:v>2.0312499999999999E-4</c:v>
                </c:pt>
                <c:pt idx="290" formatCode="General">
                  <c:v>2.4218699999999999E-4</c:v>
                </c:pt>
                <c:pt idx="291" formatCode="General">
                  <c:v>2.5000000000000001E-4</c:v>
                </c:pt>
                <c:pt idx="292" formatCode="General">
                  <c:v>2.6562500000000002E-4</c:v>
                </c:pt>
                <c:pt idx="293" formatCode="General">
                  <c:v>3.8281200000000001E-4</c:v>
                </c:pt>
                <c:pt idx="294" formatCode="General">
                  <c:v>5.0000000000000001E-4</c:v>
                </c:pt>
                <c:pt idx="295" formatCode="General">
                  <c:v>6.4062500000000003E-4</c:v>
                </c:pt>
                <c:pt idx="296" formatCode="General">
                  <c:v>7.8125000000000004E-4</c:v>
                </c:pt>
                <c:pt idx="297" formatCode="General">
                  <c:v>6.9531200000000001E-4</c:v>
                </c:pt>
                <c:pt idx="298" formatCode="General">
                  <c:v>6.09375E-4</c:v>
                </c:pt>
                <c:pt idx="299" formatCode="General">
                  <c:v>4.2968699999999999E-4</c:v>
                </c:pt>
                <c:pt idx="300" formatCode="General">
                  <c:v>2.57812E-4</c:v>
                </c:pt>
                <c:pt idx="301" formatCode="General">
                  <c:v>2.1093699999999999E-4</c:v>
                </c:pt>
                <c:pt idx="302" formatCode="General">
                  <c:v>1.64062E-4</c:v>
                </c:pt>
                <c:pt idx="303" formatCode="General">
                  <c:v>1.7187499999999999E-4</c:v>
                </c:pt>
                <c:pt idx="304" formatCode="General">
                  <c:v>1.875E-4</c:v>
                </c:pt>
                <c:pt idx="305" formatCode="General">
                  <c:v>2.1093699999999999E-4</c:v>
                </c:pt>
                <c:pt idx="306" formatCode="General">
                  <c:v>2.4218699999999999E-4</c:v>
                </c:pt>
                <c:pt idx="307" formatCode="General">
                  <c:v>2.1875E-4</c:v>
                </c:pt>
                <c:pt idx="308" formatCode="General">
                  <c:v>2.0312499999999999E-4</c:v>
                </c:pt>
                <c:pt idx="309" formatCode="General">
                  <c:v>7.4218699999999995E-4</c:v>
                </c:pt>
                <c:pt idx="310" formatCode="General">
                  <c:v>1.2812500000000001E-3</c:v>
                </c:pt>
                <c:pt idx="311" formatCode="General">
                  <c:v>1.5703099999999999E-3</c:v>
                </c:pt>
                <c:pt idx="312" formatCode="General">
                  <c:v>1.8671899999999999E-3</c:v>
                </c:pt>
                <c:pt idx="313" formatCode="General">
                  <c:v>1.5390600000000001E-3</c:v>
                </c:pt>
                <c:pt idx="314" formatCode="General">
                  <c:v>1.21875E-3</c:v>
                </c:pt>
                <c:pt idx="315" formatCode="General">
                  <c:v>8.04687E-4</c:v>
                </c:pt>
                <c:pt idx="316" formatCode="General">
                  <c:v>3.9843700000000002E-4</c:v>
                </c:pt>
                <c:pt idx="317" formatCode="General">
                  <c:v>2.26562E-4</c:v>
                </c:pt>
                <c:pt idx="318">
                  <c:v>6.2500000000000001E-5</c:v>
                </c:pt>
                <c:pt idx="319">
                  <c:v>6.2500000000000001E-5</c:v>
                </c:pt>
                <c:pt idx="320">
                  <c:v>6.2500000000000001E-5</c:v>
                </c:pt>
                <c:pt idx="321">
                  <c:v>6.2500000000000001E-5</c:v>
                </c:pt>
                <c:pt idx="322">
                  <c:v>6.2500000000000001E-5</c:v>
                </c:pt>
                <c:pt idx="323">
                  <c:v>8.5900000000000001E-5</c:v>
                </c:pt>
                <c:pt idx="324" formatCode="General">
                  <c:v>1.17188E-4</c:v>
                </c:pt>
                <c:pt idx="325" formatCode="General">
                  <c:v>1.4843699999999999E-4</c:v>
                </c:pt>
                <c:pt idx="326" formatCode="General">
                  <c:v>1.875E-4</c:v>
                </c:pt>
                <c:pt idx="327" formatCode="General">
                  <c:v>2.9687499999999999E-4</c:v>
                </c:pt>
                <c:pt idx="328" formatCode="General">
                  <c:v>4.0624999999999998E-4</c:v>
                </c:pt>
                <c:pt idx="329" formatCode="General">
                  <c:v>4.1406199999999998E-4</c:v>
                </c:pt>
                <c:pt idx="330" formatCode="General">
                  <c:v>4.2968699999999999E-4</c:v>
                </c:pt>
                <c:pt idx="331" formatCode="General">
                  <c:v>3.2031300000000002E-4</c:v>
                </c:pt>
                <c:pt idx="332" formatCode="General">
                  <c:v>2.1875E-4</c:v>
                </c:pt>
                <c:pt idx="333" formatCode="General">
                  <c:v>1.64062E-4</c:v>
                </c:pt>
                <c:pt idx="334" formatCode="General">
                  <c:v>1.09375E-4</c:v>
                </c:pt>
                <c:pt idx="335" formatCode="General">
                  <c:v>1.4062499999999999E-4</c:v>
                </c:pt>
                <c:pt idx="336" formatCode="General">
                  <c:v>1.7968699999999999E-4</c:v>
                </c:pt>
                <c:pt idx="337" formatCode="General">
                  <c:v>2.1093699999999999E-4</c:v>
                </c:pt>
                <c:pt idx="338" formatCode="General">
                  <c:v>2.5000000000000001E-4</c:v>
                </c:pt>
                <c:pt idx="339" formatCode="General">
                  <c:v>3.5156199999999998E-4</c:v>
                </c:pt>
                <c:pt idx="340" formatCode="General">
                  <c:v>4.5312500000000002E-4</c:v>
                </c:pt>
                <c:pt idx="341" formatCode="General">
                  <c:v>6.9531200000000001E-4</c:v>
                </c:pt>
                <c:pt idx="342" formatCode="General">
                  <c:v>9.3749999999999997E-4</c:v>
                </c:pt>
                <c:pt idx="343" formatCode="General">
                  <c:v>1.1562499999999999E-3</c:v>
                </c:pt>
                <c:pt idx="344" formatCode="General">
                  <c:v>1.3828099999999999E-3</c:v>
                </c:pt>
                <c:pt idx="345" formatCode="General">
                  <c:v>1.2890600000000001E-3</c:v>
                </c:pt>
                <c:pt idx="346" formatCode="General">
                  <c:v>1.20312E-3</c:v>
                </c:pt>
                <c:pt idx="347" formatCode="General">
                  <c:v>8.9062500000000003E-4</c:v>
                </c:pt>
                <c:pt idx="348" formatCode="General">
                  <c:v>5.7812499999999997E-4</c:v>
                </c:pt>
                <c:pt idx="349" formatCode="General">
                  <c:v>3.3593700000000002E-4</c:v>
                </c:pt>
                <c:pt idx="350" formatCode="General">
                  <c:v>1.01562E-4</c:v>
                </c:pt>
                <c:pt idx="351" formatCode="General">
                  <c:v>1.95312E-4</c:v>
                </c:pt>
                <c:pt idx="352" formatCode="General">
                  <c:v>2.9687499999999999E-4</c:v>
                </c:pt>
                <c:pt idx="353" formatCode="General">
                  <c:v>3.9062500000000002E-4</c:v>
                </c:pt>
                <c:pt idx="354" formatCode="General">
                  <c:v>4.84375E-4</c:v>
                </c:pt>
                <c:pt idx="355" formatCode="General">
                  <c:v>8.9062500000000003E-4</c:v>
                </c:pt>
                <c:pt idx="356" formatCode="General">
                  <c:v>1.29688E-3</c:v>
                </c:pt>
                <c:pt idx="357" formatCode="General">
                  <c:v>2.5000000000000001E-3</c:v>
                </c:pt>
                <c:pt idx="358" formatCode="General">
                  <c:v>3.7109399999999998E-3</c:v>
                </c:pt>
                <c:pt idx="359" formatCode="General">
                  <c:v>4.35156E-3</c:v>
                </c:pt>
                <c:pt idx="360" formatCode="General">
                  <c:v>4.9921899999999996E-3</c:v>
                </c:pt>
                <c:pt idx="361" formatCode="General">
                  <c:v>4.0781200000000002E-3</c:v>
                </c:pt>
                <c:pt idx="362" formatCode="General">
                  <c:v>3.1640599999999998E-3</c:v>
                </c:pt>
                <c:pt idx="363" formatCode="General">
                  <c:v>2.0312500000000001E-3</c:v>
                </c:pt>
                <c:pt idx="364" formatCode="General">
                  <c:v>8.9843699999999998E-4</c:v>
                </c:pt>
                <c:pt idx="365" formatCode="General">
                  <c:v>5.0781199999999996E-4</c:v>
                </c:pt>
                <c:pt idx="366" formatCode="General">
                  <c:v>1.25E-4</c:v>
                </c:pt>
                <c:pt idx="367" formatCode="General">
                  <c:v>1.09375E-4</c:v>
                </c:pt>
                <c:pt idx="368" formatCode="General">
                  <c:v>1.01562E-4</c:v>
                </c:pt>
                <c:pt idx="369" formatCode="General">
                  <c:v>1.7187499999999999E-4</c:v>
                </c:pt>
                <c:pt idx="370" formatCode="General">
                  <c:v>2.4218699999999999E-4</c:v>
                </c:pt>
                <c:pt idx="371" formatCode="General">
                  <c:v>4.21875E-4</c:v>
                </c:pt>
                <c:pt idx="372" formatCode="General">
                  <c:v>6.0156200000000004E-4</c:v>
                </c:pt>
                <c:pt idx="373" formatCode="General">
                  <c:v>7.8125000000000004E-4</c:v>
                </c:pt>
                <c:pt idx="374" formatCode="General">
                  <c:v>9.6874999999999999E-4</c:v>
                </c:pt>
                <c:pt idx="375" formatCode="General">
                  <c:v>9.2187499999999995E-4</c:v>
                </c:pt>
                <c:pt idx="376" formatCode="General">
                  <c:v>8.8281199999999996E-4</c:v>
                </c:pt>
                <c:pt idx="377" formatCode="General">
                  <c:v>6.0156200000000004E-4</c:v>
                </c:pt>
                <c:pt idx="378" formatCode="General">
                  <c:v>3.2812500000000002E-4</c:v>
                </c:pt>
                <c:pt idx="379" formatCode="General">
                  <c:v>2.8124999999999998E-4</c:v>
                </c:pt>
                <c:pt idx="380" formatCode="General">
                  <c:v>2.4218699999999999E-4</c:v>
                </c:pt>
                <c:pt idx="381" formatCode="General">
                  <c:v>2.6562500000000002E-4</c:v>
                </c:pt>
                <c:pt idx="382" formatCode="General">
                  <c:v>2.9687499999999999E-4</c:v>
                </c:pt>
                <c:pt idx="383" formatCode="General">
                  <c:v>2.8124999999999998E-4</c:v>
                </c:pt>
                <c:pt idx="384" formatCode="General">
                  <c:v>2.6562500000000002E-4</c:v>
                </c:pt>
                <c:pt idx="385" formatCode="General">
                  <c:v>2.6562500000000002E-4</c:v>
                </c:pt>
                <c:pt idx="386" formatCode="General">
                  <c:v>2.7343799999999998E-4</c:v>
                </c:pt>
                <c:pt idx="387" formatCode="General">
                  <c:v>3.2031300000000002E-4</c:v>
                </c:pt>
                <c:pt idx="388" formatCode="General">
                  <c:v>3.6718800000000001E-4</c:v>
                </c:pt>
                <c:pt idx="389" formatCode="General">
                  <c:v>3.8281200000000001E-4</c:v>
                </c:pt>
                <c:pt idx="390" formatCode="General">
                  <c:v>3.9843700000000002E-4</c:v>
                </c:pt>
                <c:pt idx="391" formatCode="General">
                  <c:v>3.4374999999999998E-4</c:v>
                </c:pt>
                <c:pt idx="392" formatCode="General">
                  <c:v>2.8906199999999998E-4</c:v>
                </c:pt>
                <c:pt idx="393" formatCode="General">
                  <c:v>3.0468699999999999E-4</c:v>
                </c:pt>
                <c:pt idx="394" formatCode="General">
                  <c:v>3.2031300000000002E-4</c:v>
                </c:pt>
                <c:pt idx="395" formatCode="General">
                  <c:v>3.0468699999999999E-4</c:v>
                </c:pt>
                <c:pt idx="396" formatCode="General">
                  <c:v>2.8906199999999998E-4</c:v>
                </c:pt>
                <c:pt idx="397" formatCode="General">
                  <c:v>2.1093699999999999E-4</c:v>
                </c:pt>
                <c:pt idx="398" formatCode="General">
                  <c:v>1.4062499999999999E-4</c:v>
                </c:pt>
                <c:pt idx="399" formatCode="General">
                  <c:v>1.32812E-4</c:v>
                </c:pt>
                <c:pt idx="400" formatCode="General">
                  <c:v>1.25E-4</c:v>
                </c:pt>
                <c:pt idx="401" formatCode="General">
                  <c:v>1.4062499999999999E-4</c:v>
                </c:pt>
                <c:pt idx="402" formatCode="General">
                  <c:v>1.5625E-4</c:v>
                </c:pt>
                <c:pt idx="403" formatCode="General">
                  <c:v>3.3593700000000002E-4</c:v>
                </c:pt>
                <c:pt idx="404" formatCode="General">
                  <c:v>5.1562500000000002E-4</c:v>
                </c:pt>
                <c:pt idx="405" formatCode="General">
                  <c:v>1.21094E-3</c:v>
                </c:pt>
                <c:pt idx="406" formatCode="General">
                  <c:v>1.90625E-3</c:v>
                </c:pt>
                <c:pt idx="407" formatCode="General">
                  <c:v>2.2499999999999998E-3</c:v>
                </c:pt>
                <c:pt idx="408" formatCode="General">
                  <c:v>2.5937500000000001E-3</c:v>
                </c:pt>
                <c:pt idx="409" formatCode="General">
                  <c:v>2.0312500000000001E-3</c:v>
                </c:pt>
                <c:pt idx="410" formatCode="General">
                  <c:v>1.47656E-3</c:v>
                </c:pt>
                <c:pt idx="411" formatCode="General">
                  <c:v>8.2812499999999998E-4</c:v>
                </c:pt>
                <c:pt idx="412" formatCode="General">
                  <c:v>1.7968699999999999E-4</c:v>
                </c:pt>
                <c:pt idx="413" formatCode="General">
                  <c:v>2.57812E-4</c:v>
                </c:pt>
                <c:pt idx="414" formatCode="General">
                  <c:v>3.3593700000000002E-4</c:v>
                </c:pt>
                <c:pt idx="415" formatCode="General">
                  <c:v>2.6562500000000002E-4</c:v>
                </c:pt>
                <c:pt idx="416" formatCode="General">
                  <c:v>2.0312499999999999E-4</c:v>
                </c:pt>
                <c:pt idx="417" formatCode="General">
                  <c:v>1.7187499999999999E-4</c:v>
                </c:pt>
                <c:pt idx="418" formatCode="General">
                  <c:v>1.4843699999999999E-4</c:v>
                </c:pt>
                <c:pt idx="419" formatCode="General">
                  <c:v>2.5000000000000001E-4</c:v>
                </c:pt>
                <c:pt idx="420" formatCode="General">
                  <c:v>3.5937499999999999E-4</c:v>
                </c:pt>
                <c:pt idx="421" formatCode="General">
                  <c:v>4.2968699999999999E-4</c:v>
                </c:pt>
                <c:pt idx="422" formatCode="General">
                  <c:v>5.0000000000000001E-4</c:v>
                </c:pt>
                <c:pt idx="423" formatCode="General">
                  <c:v>3.5156199999999998E-4</c:v>
                </c:pt>
                <c:pt idx="424" formatCode="General">
                  <c:v>2.1093699999999999E-4</c:v>
                </c:pt>
                <c:pt idx="425" formatCode="General">
                  <c:v>2.6562500000000002E-4</c:v>
                </c:pt>
                <c:pt idx="426" formatCode="General">
                  <c:v>3.2031300000000002E-4</c:v>
                </c:pt>
                <c:pt idx="427" formatCode="General">
                  <c:v>3.0468699999999999E-4</c:v>
                </c:pt>
                <c:pt idx="428" formatCode="General">
                  <c:v>2.9687499999999999E-4</c:v>
                </c:pt>
                <c:pt idx="429" formatCode="General">
                  <c:v>1.7968699999999999E-4</c:v>
                </c:pt>
                <c:pt idx="430">
                  <c:v>6.2500000000000001E-5</c:v>
                </c:pt>
                <c:pt idx="431">
                  <c:v>5.4700000000000001E-5</c:v>
                </c:pt>
                <c:pt idx="432">
                  <c:v>5.4700000000000001E-5</c:v>
                </c:pt>
                <c:pt idx="433" formatCode="General">
                  <c:v>1.09375E-4</c:v>
                </c:pt>
                <c:pt idx="434" formatCode="General">
                  <c:v>1.7187499999999999E-4</c:v>
                </c:pt>
                <c:pt idx="435" formatCode="General">
                  <c:v>2.1875E-4</c:v>
                </c:pt>
                <c:pt idx="436" formatCode="General">
                  <c:v>2.7343799999999998E-4</c:v>
                </c:pt>
                <c:pt idx="437" formatCode="General">
                  <c:v>4.1406199999999998E-4</c:v>
                </c:pt>
                <c:pt idx="438" formatCode="General">
                  <c:v>5.6249999999999996E-4</c:v>
                </c:pt>
                <c:pt idx="439" formatCode="General">
                  <c:v>8.04687E-4</c:v>
                </c:pt>
                <c:pt idx="440" formatCode="General">
                  <c:v>1.0546900000000001E-3</c:v>
                </c:pt>
                <c:pt idx="441" formatCode="General">
                  <c:v>8.9843699999999998E-4</c:v>
                </c:pt>
                <c:pt idx="442" formatCode="General">
                  <c:v>7.5000000000000002E-4</c:v>
                </c:pt>
                <c:pt idx="443" formatCode="General">
                  <c:v>4.6093700000000002E-4</c:v>
                </c:pt>
                <c:pt idx="444" formatCode="General">
                  <c:v>1.7968699999999999E-4</c:v>
                </c:pt>
                <c:pt idx="445" formatCode="General">
                  <c:v>1.875E-4</c:v>
                </c:pt>
                <c:pt idx="446" formatCode="General">
                  <c:v>1.95312E-4</c:v>
                </c:pt>
                <c:pt idx="447" formatCode="General">
                  <c:v>1.95312E-4</c:v>
                </c:pt>
                <c:pt idx="448" formatCode="General">
                  <c:v>2.0312499999999999E-4</c:v>
                </c:pt>
                <c:pt idx="449" formatCode="General">
                  <c:v>1.7968699999999999E-4</c:v>
                </c:pt>
                <c:pt idx="450" formatCode="General">
                  <c:v>1.5625E-4</c:v>
                </c:pt>
                <c:pt idx="451" formatCode="General">
                  <c:v>1.875E-4</c:v>
                </c:pt>
                <c:pt idx="452" formatCode="General">
                  <c:v>2.1875E-4</c:v>
                </c:pt>
                <c:pt idx="453" formatCode="General">
                  <c:v>2.57812E-4</c:v>
                </c:pt>
                <c:pt idx="454" formatCode="General">
                  <c:v>2.9687499999999999E-4</c:v>
                </c:pt>
                <c:pt idx="455" formatCode="General">
                  <c:v>3.3593700000000002E-4</c:v>
                </c:pt>
                <c:pt idx="456" formatCode="General">
                  <c:v>3.8281200000000001E-4</c:v>
                </c:pt>
                <c:pt idx="457" formatCode="General">
                  <c:v>3.9062500000000002E-4</c:v>
                </c:pt>
                <c:pt idx="458" formatCode="General">
                  <c:v>3.9843700000000002E-4</c:v>
                </c:pt>
                <c:pt idx="459" formatCode="General">
                  <c:v>4.0624999999999998E-4</c:v>
                </c:pt>
                <c:pt idx="460" formatCode="General">
                  <c:v>4.1406199999999998E-4</c:v>
                </c:pt>
                <c:pt idx="461" formatCode="General">
                  <c:v>3.7500000000000001E-4</c:v>
                </c:pt>
                <c:pt idx="462" formatCode="General">
                  <c:v>3.4374999999999998E-4</c:v>
                </c:pt>
                <c:pt idx="463" formatCode="General">
                  <c:v>2.1093699999999999E-4</c:v>
                </c:pt>
                <c:pt idx="464">
                  <c:v>8.5900000000000001E-5</c:v>
                </c:pt>
                <c:pt idx="465">
                  <c:v>7.8100000000000001E-5</c:v>
                </c:pt>
                <c:pt idx="466">
                  <c:v>7.8100000000000001E-5</c:v>
                </c:pt>
                <c:pt idx="467">
                  <c:v>5.4700000000000001E-5</c:v>
                </c:pt>
                <c:pt idx="468">
                  <c:v>3.9100000000000002E-5</c:v>
                </c:pt>
                <c:pt idx="469">
                  <c:v>7.8100000000000001E-5</c:v>
                </c:pt>
                <c:pt idx="470" formatCode="General">
                  <c:v>1.25E-4</c:v>
                </c:pt>
                <c:pt idx="471" formatCode="General">
                  <c:v>1.32812E-4</c:v>
                </c:pt>
                <c:pt idx="472" formatCode="General">
                  <c:v>1.4843699999999999E-4</c:v>
                </c:pt>
                <c:pt idx="473" formatCode="General">
                  <c:v>2.8124999999999998E-4</c:v>
                </c:pt>
                <c:pt idx="474" formatCode="General">
                  <c:v>4.21875E-4</c:v>
                </c:pt>
                <c:pt idx="475" formatCode="General">
                  <c:v>4.21875E-4</c:v>
                </c:pt>
                <c:pt idx="476" formatCode="General">
                  <c:v>4.2968699999999999E-4</c:v>
                </c:pt>
                <c:pt idx="477" formatCode="General">
                  <c:v>3.2031300000000002E-4</c:v>
                </c:pt>
                <c:pt idx="478" formatCode="General">
                  <c:v>2.1875E-4</c:v>
                </c:pt>
                <c:pt idx="479" formatCode="General">
                  <c:v>1.64062E-4</c:v>
                </c:pt>
                <c:pt idx="480" formatCode="General">
                  <c:v>1.09375E-4</c:v>
                </c:pt>
                <c:pt idx="481">
                  <c:v>9.3800000000000003E-5</c:v>
                </c:pt>
                <c:pt idx="482">
                  <c:v>7.8100000000000001E-5</c:v>
                </c:pt>
                <c:pt idx="483" formatCode="General">
                  <c:v>1.25E-4</c:v>
                </c:pt>
                <c:pt idx="484" formatCode="General">
                  <c:v>1.7968699999999999E-4</c:v>
                </c:pt>
                <c:pt idx="485" formatCode="General">
                  <c:v>3.7500000000000001E-4</c:v>
                </c:pt>
                <c:pt idx="486" formatCode="General">
                  <c:v>5.7812499999999997E-4</c:v>
                </c:pt>
                <c:pt idx="487" formatCode="General">
                  <c:v>8.1249999999999996E-4</c:v>
                </c:pt>
                <c:pt idx="488" formatCode="General">
                  <c:v>1.04688E-3</c:v>
                </c:pt>
                <c:pt idx="489" formatCode="General">
                  <c:v>9.6874999999999999E-4</c:v>
                </c:pt>
                <c:pt idx="490" formatCode="General">
                  <c:v>8.9843699999999998E-4</c:v>
                </c:pt>
                <c:pt idx="491" formatCode="General">
                  <c:v>6.0156200000000004E-4</c:v>
                </c:pt>
                <c:pt idx="492" formatCode="General">
                  <c:v>3.1250000000000001E-4</c:v>
                </c:pt>
                <c:pt idx="493" formatCode="General">
                  <c:v>2.0312499999999999E-4</c:v>
                </c:pt>
                <c:pt idx="494">
                  <c:v>9.3800000000000003E-5</c:v>
                </c:pt>
                <c:pt idx="495" formatCode="General">
                  <c:v>1.4062499999999999E-4</c:v>
                </c:pt>
                <c:pt idx="496" formatCode="General">
                  <c:v>1.95312E-4</c:v>
                </c:pt>
                <c:pt idx="497" formatCode="General">
                  <c:v>1.4062499999999999E-4</c:v>
                </c:pt>
                <c:pt idx="498">
                  <c:v>8.5900000000000001E-5</c:v>
                </c:pt>
                <c:pt idx="499" formatCode="General">
                  <c:v>2.6562500000000002E-4</c:v>
                </c:pt>
                <c:pt idx="500" formatCode="General">
                  <c:v>4.5312500000000002E-4</c:v>
                </c:pt>
                <c:pt idx="501" formatCode="General">
                  <c:v>9.1406199999999999E-4</c:v>
                </c:pt>
                <c:pt idx="502" formatCode="General">
                  <c:v>1.3828099999999999E-3</c:v>
                </c:pt>
                <c:pt idx="503" formatCode="General">
                  <c:v>1.65625E-3</c:v>
                </c:pt>
                <c:pt idx="504" formatCode="General">
                  <c:v>1.9375E-3</c:v>
                </c:pt>
                <c:pt idx="505" formatCode="General">
                  <c:v>1.6484399999999999E-3</c:v>
                </c:pt>
                <c:pt idx="506" formatCode="General">
                  <c:v>1.3671899999999999E-3</c:v>
                </c:pt>
                <c:pt idx="507" formatCode="General">
                  <c:v>9.5312499999999998E-4</c:v>
                </c:pt>
                <c:pt idx="508" formatCode="General">
                  <c:v>5.3906199999999998E-4</c:v>
                </c:pt>
                <c:pt idx="509" formatCode="General">
                  <c:v>3.8281200000000001E-4</c:v>
                </c:pt>
                <c:pt idx="510" formatCode="General">
                  <c:v>2.26562E-4</c:v>
                </c:pt>
                <c:pt idx="511" formatCode="General">
                  <c:v>2.1093699999999999E-4</c:v>
                </c:pt>
                <c:pt idx="512" formatCode="General">
                  <c:v>1.95312E-4</c:v>
                </c:pt>
                <c:pt idx="513" formatCode="General">
                  <c:v>1.875E-4</c:v>
                </c:pt>
                <c:pt idx="514" formatCode="General">
                  <c:v>1.7968699999999999E-4</c:v>
                </c:pt>
                <c:pt idx="515" formatCode="General">
                  <c:v>1.5625E-4</c:v>
                </c:pt>
                <c:pt idx="516" formatCode="General">
                  <c:v>1.4062499999999999E-4</c:v>
                </c:pt>
                <c:pt idx="517" formatCode="General">
                  <c:v>2.3437499999999999E-4</c:v>
                </c:pt>
                <c:pt idx="518" formatCode="General">
                  <c:v>3.2812500000000002E-4</c:v>
                </c:pt>
                <c:pt idx="519" formatCode="General">
                  <c:v>3.3593700000000002E-4</c:v>
                </c:pt>
                <c:pt idx="520" formatCode="General">
                  <c:v>3.4374999999999998E-4</c:v>
                </c:pt>
                <c:pt idx="521" formatCode="General">
                  <c:v>2.4218699999999999E-4</c:v>
                </c:pt>
                <c:pt idx="522" formatCode="General">
                  <c:v>1.4843699999999999E-4</c:v>
                </c:pt>
                <c:pt idx="523" formatCode="General">
                  <c:v>1.4843699999999999E-4</c:v>
                </c:pt>
                <c:pt idx="524" formatCode="General">
                  <c:v>1.5625E-4</c:v>
                </c:pt>
                <c:pt idx="525" formatCode="General">
                  <c:v>2.0312499999999999E-4</c:v>
                </c:pt>
                <c:pt idx="526" formatCode="General">
                  <c:v>2.57812E-4</c:v>
                </c:pt>
                <c:pt idx="527" formatCode="General">
                  <c:v>2.8906199999999998E-4</c:v>
                </c:pt>
                <c:pt idx="528" formatCode="General">
                  <c:v>3.2812500000000002E-4</c:v>
                </c:pt>
                <c:pt idx="529" formatCode="General">
                  <c:v>3.1250000000000001E-4</c:v>
                </c:pt>
                <c:pt idx="530" formatCode="General">
                  <c:v>2.9687499999999999E-4</c:v>
                </c:pt>
                <c:pt idx="531" formatCode="General">
                  <c:v>2.4218699999999999E-4</c:v>
                </c:pt>
                <c:pt idx="532" formatCode="General">
                  <c:v>1.875E-4</c:v>
                </c:pt>
                <c:pt idx="533" formatCode="General">
                  <c:v>2.3437499999999999E-4</c:v>
                </c:pt>
                <c:pt idx="534" formatCode="General">
                  <c:v>2.8906199999999998E-4</c:v>
                </c:pt>
                <c:pt idx="535" formatCode="General">
                  <c:v>3.8281200000000001E-4</c:v>
                </c:pt>
                <c:pt idx="536" formatCode="General">
                  <c:v>4.7656199999999998E-4</c:v>
                </c:pt>
                <c:pt idx="537" formatCode="General">
                  <c:v>3.9843700000000002E-4</c:v>
                </c:pt>
                <c:pt idx="538" formatCode="General">
                  <c:v>3.2031300000000002E-4</c:v>
                </c:pt>
                <c:pt idx="539" formatCode="General">
                  <c:v>2.26562E-4</c:v>
                </c:pt>
                <c:pt idx="540" formatCode="General">
                  <c:v>1.32812E-4</c:v>
                </c:pt>
                <c:pt idx="541" formatCode="General">
                  <c:v>1.32812E-4</c:v>
                </c:pt>
                <c:pt idx="542" formatCode="General">
                  <c:v>1.4062499999999999E-4</c:v>
                </c:pt>
                <c:pt idx="543" formatCode="General">
                  <c:v>1.4843699999999999E-4</c:v>
                </c:pt>
                <c:pt idx="544" formatCode="General">
                  <c:v>1.5625E-4</c:v>
                </c:pt>
                <c:pt idx="545" formatCode="General">
                  <c:v>1.4843699999999999E-4</c:v>
                </c:pt>
                <c:pt idx="546" formatCode="General">
                  <c:v>1.4062499999999999E-4</c:v>
                </c:pt>
                <c:pt idx="547" formatCode="General">
                  <c:v>1.7187499999999999E-4</c:v>
                </c:pt>
                <c:pt idx="548" formatCode="General">
                  <c:v>2.0312499999999999E-4</c:v>
                </c:pt>
                <c:pt idx="549" formatCode="General">
                  <c:v>3.9843700000000002E-4</c:v>
                </c:pt>
                <c:pt idx="550" formatCode="General">
                  <c:v>5.9374999999999999E-4</c:v>
                </c:pt>
                <c:pt idx="551" formatCode="General">
                  <c:v>7.1874999999999999E-4</c:v>
                </c:pt>
                <c:pt idx="552" formatCode="General">
                  <c:v>8.4374999999999999E-4</c:v>
                </c:pt>
                <c:pt idx="553" formatCode="General">
                  <c:v>6.9531200000000001E-4</c:v>
                </c:pt>
                <c:pt idx="554" formatCode="General">
                  <c:v>5.4687500000000005E-4</c:v>
                </c:pt>
                <c:pt idx="555" formatCode="General">
                  <c:v>3.4374999999999998E-4</c:v>
                </c:pt>
                <c:pt idx="556" formatCode="General">
                  <c:v>1.4062499999999999E-4</c:v>
                </c:pt>
                <c:pt idx="557" formatCode="General">
                  <c:v>1.5625E-4</c:v>
                </c:pt>
                <c:pt idx="558" formatCode="General">
                  <c:v>1.7968699999999999E-4</c:v>
                </c:pt>
                <c:pt idx="559" formatCode="General">
                  <c:v>2.4218699999999999E-4</c:v>
                </c:pt>
                <c:pt idx="560" formatCode="General">
                  <c:v>3.0468699999999999E-4</c:v>
                </c:pt>
                <c:pt idx="561" formatCode="General">
                  <c:v>3.0468699999999999E-4</c:v>
                </c:pt>
                <c:pt idx="562" formatCode="General">
                  <c:v>3.1250000000000001E-4</c:v>
                </c:pt>
                <c:pt idx="563" formatCode="General">
                  <c:v>3.7500000000000001E-4</c:v>
                </c:pt>
                <c:pt idx="564" formatCode="General">
                  <c:v>4.4531200000000001E-4</c:v>
                </c:pt>
                <c:pt idx="565" formatCode="General">
                  <c:v>5.54687E-4</c:v>
                </c:pt>
                <c:pt idx="566" formatCode="General">
                  <c:v>6.6406199999999999E-4</c:v>
                </c:pt>
                <c:pt idx="567" formatCode="General">
                  <c:v>6.4843699999999997E-4</c:v>
                </c:pt>
                <c:pt idx="568" formatCode="General">
                  <c:v>6.4062500000000003E-4</c:v>
                </c:pt>
                <c:pt idx="569" formatCode="General">
                  <c:v>4.7656199999999998E-4</c:v>
                </c:pt>
                <c:pt idx="570" formatCode="General">
                  <c:v>3.2031300000000002E-4</c:v>
                </c:pt>
                <c:pt idx="571" formatCode="General">
                  <c:v>2.6562500000000002E-4</c:v>
                </c:pt>
                <c:pt idx="572" formatCode="General">
                  <c:v>2.1093699999999999E-4</c:v>
                </c:pt>
                <c:pt idx="573" formatCode="General">
                  <c:v>1.64062E-4</c:v>
                </c:pt>
                <c:pt idx="574" formatCode="General">
                  <c:v>1.17188E-4</c:v>
                </c:pt>
                <c:pt idx="575" formatCode="General">
                  <c:v>1.32812E-4</c:v>
                </c:pt>
                <c:pt idx="576" formatCode="General">
                  <c:v>1.4843699999999999E-4</c:v>
                </c:pt>
                <c:pt idx="577" formatCode="General">
                  <c:v>2.26562E-4</c:v>
                </c:pt>
                <c:pt idx="578" formatCode="General">
                  <c:v>3.0468699999999999E-4</c:v>
                </c:pt>
                <c:pt idx="579" formatCode="General">
                  <c:v>2.57812E-4</c:v>
                </c:pt>
                <c:pt idx="580" formatCode="General">
                  <c:v>2.1875E-4</c:v>
                </c:pt>
                <c:pt idx="581" formatCode="General">
                  <c:v>3.0468699999999999E-4</c:v>
                </c:pt>
                <c:pt idx="582" formatCode="General">
                  <c:v>3.9062500000000002E-4</c:v>
                </c:pt>
                <c:pt idx="583" formatCode="General">
                  <c:v>5.4687500000000005E-4</c:v>
                </c:pt>
                <c:pt idx="584" formatCode="General">
                  <c:v>7.0312499999999997E-4</c:v>
                </c:pt>
                <c:pt idx="585" formatCode="General">
                  <c:v>6.4062500000000003E-4</c:v>
                </c:pt>
                <c:pt idx="586" formatCode="General">
                  <c:v>5.7812499999999997E-4</c:v>
                </c:pt>
                <c:pt idx="587" formatCode="General">
                  <c:v>4.5312500000000002E-4</c:v>
                </c:pt>
                <c:pt idx="588" formatCode="General">
                  <c:v>3.2812500000000002E-4</c:v>
                </c:pt>
                <c:pt idx="589" formatCode="General">
                  <c:v>3.6718800000000001E-4</c:v>
                </c:pt>
                <c:pt idx="590" formatCode="General">
                  <c:v>4.1406199999999998E-4</c:v>
                </c:pt>
                <c:pt idx="591" formatCode="General">
                  <c:v>3.7500000000000001E-4</c:v>
                </c:pt>
                <c:pt idx="592" formatCode="General">
                  <c:v>3.4374999999999998E-4</c:v>
                </c:pt>
                <c:pt idx="593" formatCode="General">
                  <c:v>3.0468699999999999E-4</c:v>
                </c:pt>
                <c:pt idx="594" formatCode="General">
                  <c:v>2.6562500000000002E-4</c:v>
                </c:pt>
                <c:pt idx="595" formatCode="General">
                  <c:v>3.5156199999999998E-4</c:v>
                </c:pt>
                <c:pt idx="596" formatCode="General">
                  <c:v>4.4531200000000001E-4</c:v>
                </c:pt>
                <c:pt idx="597" formatCode="General">
                  <c:v>8.5156200000000004E-4</c:v>
                </c:pt>
                <c:pt idx="598" formatCode="General">
                  <c:v>1.25781E-3</c:v>
                </c:pt>
                <c:pt idx="599" formatCode="General">
                  <c:v>1.42969E-3</c:v>
                </c:pt>
                <c:pt idx="600" formatCode="General">
                  <c:v>1.6015599999999999E-3</c:v>
                </c:pt>
                <c:pt idx="601" formatCode="General">
                  <c:v>1.22656E-3</c:v>
                </c:pt>
                <c:pt idx="602" formatCode="General">
                  <c:v>8.5156200000000004E-4</c:v>
                </c:pt>
                <c:pt idx="603" formatCode="General">
                  <c:v>4.3750000000000001E-4</c:v>
                </c:pt>
                <c:pt idx="604">
                  <c:v>3.1300000000000002E-5</c:v>
                </c:pt>
                <c:pt idx="605" formatCode="General">
                  <c:v>1.5625E-4</c:v>
                </c:pt>
                <c:pt idx="606" formatCode="General">
                  <c:v>2.8906199999999998E-4</c:v>
                </c:pt>
                <c:pt idx="607" formatCode="General">
                  <c:v>3.3593700000000002E-4</c:v>
                </c:pt>
                <c:pt idx="608" formatCode="General">
                  <c:v>3.9062500000000002E-4</c:v>
                </c:pt>
                <c:pt idx="609" formatCode="General">
                  <c:v>3.9843700000000002E-4</c:v>
                </c:pt>
                <c:pt idx="610" formatCode="General">
                  <c:v>4.1406199999999998E-4</c:v>
                </c:pt>
                <c:pt idx="611" formatCode="General">
                  <c:v>4.2968699999999999E-4</c:v>
                </c:pt>
                <c:pt idx="612" formatCode="General">
                  <c:v>4.5312500000000002E-4</c:v>
                </c:pt>
                <c:pt idx="613" formatCode="General">
                  <c:v>5.0781199999999996E-4</c:v>
                </c:pt>
                <c:pt idx="614" formatCode="General">
                  <c:v>5.6249999999999996E-4</c:v>
                </c:pt>
                <c:pt idx="615" formatCode="General">
                  <c:v>4.84375E-4</c:v>
                </c:pt>
                <c:pt idx="616" formatCode="General">
                  <c:v>4.1406199999999998E-4</c:v>
                </c:pt>
                <c:pt idx="617" formatCode="General">
                  <c:v>4.6093700000000002E-4</c:v>
                </c:pt>
                <c:pt idx="618" formatCode="General">
                  <c:v>5.1562500000000002E-4</c:v>
                </c:pt>
                <c:pt idx="619" formatCode="General">
                  <c:v>4.3750000000000001E-4</c:v>
                </c:pt>
                <c:pt idx="620" formatCode="General">
                  <c:v>3.5937499999999999E-4</c:v>
                </c:pt>
                <c:pt idx="621" formatCode="General">
                  <c:v>2.1093699999999999E-4</c:v>
                </c:pt>
                <c:pt idx="622">
                  <c:v>7.0300000000000001E-5</c:v>
                </c:pt>
                <c:pt idx="623" formatCode="General">
                  <c:v>1.25E-4</c:v>
                </c:pt>
                <c:pt idx="624" formatCode="General">
                  <c:v>1.875E-4</c:v>
                </c:pt>
                <c:pt idx="625" formatCode="General">
                  <c:v>1.64062E-4</c:v>
                </c:pt>
                <c:pt idx="626" formatCode="General">
                  <c:v>1.4843699999999999E-4</c:v>
                </c:pt>
                <c:pt idx="627" formatCode="General">
                  <c:v>1.4062499999999999E-4</c:v>
                </c:pt>
                <c:pt idx="628" formatCode="General">
                  <c:v>1.32812E-4</c:v>
                </c:pt>
                <c:pt idx="629" formatCode="General">
                  <c:v>1.7968699999999999E-4</c:v>
                </c:pt>
                <c:pt idx="630" formatCode="General">
                  <c:v>2.3437499999999999E-4</c:v>
                </c:pt>
                <c:pt idx="631" formatCode="General">
                  <c:v>2.8906199999999998E-4</c:v>
                </c:pt>
                <c:pt idx="632" formatCode="General">
                  <c:v>3.4374999999999998E-4</c:v>
                </c:pt>
                <c:pt idx="633" formatCode="General">
                  <c:v>2.6562500000000002E-4</c:v>
                </c:pt>
                <c:pt idx="634" formatCode="General">
                  <c:v>1.875E-4</c:v>
                </c:pt>
                <c:pt idx="635" formatCode="General">
                  <c:v>1.95312E-4</c:v>
                </c:pt>
                <c:pt idx="636" formatCode="General">
                  <c:v>2.1093699999999999E-4</c:v>
                </c:pt>
                <c:pt idx="637" formatCode="General">
                  <c:v>2.57812E-4</c:v>
                </c:pt>
                <c:pt idx="638" formatCode="General">
                  <c:v>3.1250000000000001E-4</c:v>
                </c:pt>
                <c:pt idx="639" formatCode="General">
                  <c:v>2.6562500000000002E-4</c:v>
                </c:pt>
                <c:pt idx="640" formatCode="General">
                  <c:v>2.1875E-4</c:v>
                </c:pt>
                <c:pt idx="641" formatCode="General">
                  <c:v>2.4218699999999999E-4</c:v>
                </c:pt>
                <c:pt idx="642" formatCode="General">
                  <c:v>2.6562500000000002E-4</c:v>
                </c:pt>
                <c:pt idx="643" formatCode="General">
                  <c:v>5.7031300000000003E-4</c:v>
                </c:pt>
                <c:pt idx="644" formatCode="General">
                  <c:v>8.7500000000000002E-4</c:v>
                </c:pt>
                <c:pt idx="645" formatCode="General">
                  <c:v>1.42969E-3</c:v>
                </c:pt>
                <c:pt idx="646" formatCode="General">
                  <c:v>1.99219E-3</c:v>
                </c:pt>
                <c:pt idx="647" formatCode="General">
                  <c:v>2.1796900000000002E-3</c:v>
                </c:pt>
                <c:pt idx="648" formatCode="General">
                  <c:v>2.3749999999999999E-3</c:v>
                </c:pt>
                <c:pt idx="649" formatCode="General">
                  <c:v>1.8984399999999999E-3</c:v>
                </c:pt>
                <c:pt idx="650" formatCode="General">
                  <c:v>1.42187E-3</c:v>
                </c:pt>
                <c:pt idx="651" formatCode="General">
                  <c:v>9.3749999999999997E-4</c:v>
                </c:pt>
                <c:pt idx="652" formatCode="General">
                  <c:v>4.6093700000000002E-4</c:v>
                </c:pt>
                <c:pt idx="653" formatCode="General">
                  <c:v>3.0468699999999999E-4</c:v>
                </c:pt>
                <c:pt idx="654" formatCode="General">
                  <c:v>1.5625E-4</c:v>
                </c:pt>
                <c:pt idx="655" formatCode="General">
                  <c:v>1.64062E-4</c:v>
                </c:pt>
                <c:pt idx="656" formatCode="General">
                  <c:v>1.7968699999999999E-4</c:v>
                </c:pt>
                <c:pt idx="657" formatCode="General">
                  <c:v>2.5000000000000001E-4</c:v>
                </c:pt>
                <c:pt idx="658" formatCode="General">
                  <c:v>3.2031300000000002E-4</c:v>
                </c:pt>
                <c:pt idx="659" formatCode="General">
                  <c:v>4.0624999999999998E-4</c:v>
                </c:pt>
                <c:pt idx="660" formatCode="General">
                  <c:v>5.0000000000000001E-4</c:v>
                </c:pt>
                <c:pt idx="661" formatCode="General">
                  <c:v>5.3125000000000004E-4</c:v>
                </c:pt>
                <c:pt idx="662" formatCode="General">
                  <c:v>5.7031300000000003E-4</c:v>
                </c:pt>
                <c:pt idx="663" formatCode="General">
                  <c:v>5.0781199999999996E-4</c:v>
                </c:pt>
                <c:pt idx="664" formatCode="General">
                  <c:v>4.5312500000000002E-4</c:v>
                </c:pt>
                <c:pt idx="665" formatCode="General">
                  <c:v>3.1250000000000001E-4</c:v>
                </c:pt>
                <c:pt idx="666" formatCode="General">
                  <c:v>1.7968699999999999E-4</c:v>
                </c:pt>
                <c:pt idx="667" formatCode="General">
                  <c:v>1.01562E-4</c:v>
                </c:pt>
                <c:pt idx="668">
                  <c:v>3.1300000000000002E-5</c:v>
                </c:pt>
                <c:pt idx="669">
                  <c:v>4.6900000000000002E-5</c:v>
                </c:pt>
                <c:pt idx="670">
                  <c:v>6.2500000000000001E-5</c:v>
                </c:pt>
                <c:pt idx="671">
                  <c:v>7.0300000000000001E-5</c:v>
                </c:pt>
                <c:pt idx="672">
                  <c:v>7.8100000000000001E-5</c:v>
                </c:pt>
                <c:pt idx="673" formatCode="General">
                  <c:v>1.01562E-4</c:v>
                </c:pt>
                <c:pt idx="674" formatCode="General">
                  <c:v>1.25E-4</c:v>
                </c:pt>
                <c:pt idx="675" formatCode="General">
                  <c:v>1.7187499999999999E-4</c:v>
                </c:pt>
                <c:pt idx="676" formatCode="General">
                  <c:v>2.26562E-4</c:v>
                </c:pt>
                <c:pt idx="677" formatCode="General">
                  <c:v>4.1406199999999998E-4</c:v>
                </c:pt>
                <c:pt idx="678" formatCode="General">
                  <c:v>6.09375E-4</c:v>
                </c:pt>
                <c:pt idx="679" formatCode="General">
                  <c:v>8.9843699999999998E-4</c:v>
                </c:pt>
                <c:pt idx="680" formatCode="General">
                  <c:v>1.19531E-3</c:v>
                </c:pt>
                <c:pt idx="681" formatCode="General">
                  <c:v>1.21094E-3</c:v>
                </c:pt>
                <c:pt idx="682" formatCode="General">
                  <c:v>1.23437E-3</c:v>
                </c:pt>
                <c:pt idx="683" formatCode="General">
                  <c:v>9.6874999999999999E-4</c:v>
                </c:pt>
                <c:pt idx="684" formatCode="General">
                  <c:v>7.0312499999999997E-4</c:v>
                </c:pt>
                <c:pt idx="685" formatCode="General">
                  <c:v>5.0000000000000001E-4</c:v>
                </c:pt>
                <c:pt idx="686" formatCode="General">
                  <c:v>2.9687499999999999E-4</c:v>
                </c:pt>
                <c:pt idx="687" formatCode="General">
                  <c:v>2.3437499999999999E-4</c:v>
                </c:pt>
                <c:pt idx="688" formatCode="General">
                  <c:v>1.7968699999999999E-4</c:v>
                </c:pt>
                <c:pt idx="689" formatCode="General">
                  <c:v>1.4843699999999999E-4</c:v>
                </c:pt>
                <c:pt idx="690" formatCode="General">
                  <c:v>1.25E-4</c:v>
                </c:pt>
                <c:pt idx="691" formatCode="General">
                  <c:v>4.6093700000000002E-4</c:v>
                </c:pt>
                <c:pt idx="692" formatCode="General">
                  <c:v>8.04687E-4</c:v>
                </c:pt>
                <c:pt idx="693" formatCode="General">
                  <c:v>1.46094E-3</c:v>
                </c:pt>
                <c:pt idx="694" formatCode="General">
                  <c:v>2.1250000000000002E-3</c:v>
                </c:pt>
                <c:pt idx="695" formatCode="General">
                  <c:v>2.3281199999999999E-3</c:v>
                </c:pt>
                <c:pt idx="696" formatCode="General">
                  <c:v>2.5390600000000001E-3</c:v>
                </c:pt>
                <c:pt idx="697" formatCode="General">
                  <c:v>1.96875E-3</c:v>
                </c:pt>
                <c:pt idx="698" formatCode="General">
                  <c:v>1.4062499999999999E-3</c:v>
                </c:pt>
                <c:pt idx="699" formatCode="General">
                  <c:v>7.7343799999999999E-4</c:v>
                </c:pt>
                <c:pt idx="700" formatCode="General">
                  <c:v>1.4062499999999999E-4</c:v>
                </c:pt>
                <c:pt idx="701" formatCode="General">
                  <c:v>3.0468699999999999E-4</c:v>
                </c:pt>
                <c:pt idx="702" formatCode="General">
                  <c:v>4.6874999999999998E-4</c:v>
                </c:pt>
                <c:pt idx="703" formatCode="General">
                  <c:v>5.2343799999999998E-4</c:v>
                </c:pt>
                <c:pt idx="704" formatCode="General">
                  <c:v>5.8593700000000002E-4</c:v>
                </c:pt>
                <c:pt idx="705" formatCode="General">
                  <c:v>5.0000000000000001E-4</c:v>
                </c:pt>
                <c:pt idx="706" formatCode="General">
                  <c:v>4.21875E-4</c:v>
                </c:pt>
                <c:pt idx="707" formatCode="General">
                  <c:v>3.7500000000000001E-4</c:v>
                </c:pt>
                <c:pt idx="708" formatCode="General">
                  <c:v>3.2812500000000002E-4</c:v>
                </c:pt>
                <c:pt idx="709" formatCode="General">
                  <c:v>3.7500000000000001E-4</c:v>
                </c:pt>
                <c:pt idx="710" formatCode="General">
                  <c:v>4.21875E-4</c:v>
                </c:pt>
                <c:pt idx="711" formatCode="General">
                  <c:v>4.0624999999999998E-4</c:v>
                </c:pt>
                <c:pt idx="712" formatCode="General">
                  <c:v>3.9843700000000002E-4</c:v>
                </c:pt>
                <c:pt idx="713" formatCode="General">
                  <c:v>2.9687499999999999E-4</c:v>
                </c:pt>
                <c:pt idx="714" formatCode="General">
                  <c:v>1.95312E-4</c:v>
                </c:pt>
                <c:pt idx="715" formatCode="General">
                  <c:v>1.875E-4</c:v>
                </c:pt>
                <c:pt idx="716" formatCode="General">
                  <c:v>1.875E-4</c:v>
                </c:pt>
                <c:pt idx="717" formatCode="General">
                  <c:v>3.5937499999999999E-4</c:v>
                </c:pt>
                <c:pt idx="718" formatCode="General">
                  <c:v>5.3906199999999998E-4</c:v>
                </c:pt>
                <c:pt idx="719" formatCode="General">
                  <c:v>6.4843699999999997E-4</c:v>
                </c:pt>
                <c:pt idx="720" formatCode="General">
                  <c:v>7.5781199999999996E-4</c:v>
                </c:pt>
                <c:pt idx="721" formatCode="General">
                  <c:v>7.6562500000000003E-4</c:v>
                </c:pt>
                <c:pt idx="722" formatCode="General">
                  <c:v>7.8125000000000004E-4</c:v>
                </c:pt>
                <c:pt idx="723" formatCode="General">
                  <c:v>6.79687E-4</c:v>
                </c:pt>
                <c:pt idx="724" formatCode="General">
                  <c:v>5.7812499999999997E-4</c:v>
                </c:pt>
                <c:pt idx="725" formatCode="General">
                  <c:v>4.84375E-4</c:v>
                </c:pt>
                <c:pt idx="726" formatCode="General">
                  <c:v>3.9062500000000002E-4</c:v>
                </c:pt>
                <c:pt idx="727" formatCode="General">
                  <c:v>3.7500000000000001E-4</c:v>
                </c:pt>
                <c:pt idx="728" formatCode="General">
                  <c:v>3.6718800000000001E-4</c:v>
                </c:pt>
                <c:pt idx="729" formatCode="General">
                  <c:v>3.6718800000000001E-4</c:v>
                </c:pt>
                <c:pt idx="730" formatCode="General">
                  <c:v>3.7500000000000001E-4</c:v>
                </c:pt>
                <c:pt idx="731" formatCode="General">
                  <c:v>3.3593700000000002E-4</c:v>
                </c:pt>
                <c:pt idx="732" formatCode="General">
                  <c:v>3.0468699999999999E-4</c:v>
                </c:pt>
                <c:pt idx="733" formatCode="General">
                  <c:v>2.7343799999999998E-4</c:v>
                </c:pt>
                <c:pt idx="734" formatCode="General">
                  <c:v>2.5000000000000001E-4</c:v>
                </c:pt>
                <c:pt idx="735" formatCode="General">
                  <c:v>2.1875E-4</c:v>
                </c:pt>
                <c:pt idx="736" formatCode="General">
                  <c:v>1.95312E-4</c:v>
                </c:pt>
                <c:pt idx="737" formatCode="General">
                  <c:v>1.32812E-4</c:v>
                </c:pt>
                <c:pt idx="738">
                  <c:v>7.0300000000000001E-5</c:v>
                </c:pt>
                <c:pt idx="739" formatCode="General">
                  <c:v>2.3437499999999999E-4</c:v>
                </c:pt>
                <c:pt idx="740" formatCode="General">
                  <c:v>3.9843700000000002E-4</c:v>
                </c:pt>
                <c:pt idx="741" formatCode="General">
                  <c:v>8.2031300000000003E-4</c:v>
                </c:pt>
                <c:pt idx="742" formatCode="General">
                  <c:v>1.25E-3</c:v>
                </c:pt>
                <c:pt idx="743" formatCode="General">
                  <c:v>1.5625000000000001E-3</c:v>
                </c:pt>
                <c:pt idx="744" formatCode="General">
                  <c:v>1.8749999999999999E-3</c:v>
                </c:pt>
                <c:pt idx="745" formatCode="General">
                  <c:v>1.66406E-3</c:v>
                </c:pt>
                <c:pt idx="746" formatCode="General">
                  <c:v>1.46094E-3</c:v>
                </c:pt>
                <c:pt idx="747" formatCode="General">
                  <c:v>1.1328099999999999E-3</c:v>
                </c:pt>
                <c:pt idx="748" formatCode="General">
                  <c:v>8.1249999999999996E-4</c:v>
                </c:pt>
                <c:pt idx="749" formatCode="General">
                  <c:v>7.1874999999999999E-4</c:v>
                </c:pt>
                <c:pt idx="750" formatCode="General">
                  <c:v>6.2500000000000001E-4</c:v>
                </c:pt>
                <c:pt idx="751" formatCode="General">
                  <c:v>5.7812499999999997E-4</c:v>
                </c:pt>
                <c:pt idx="752" formatCode="General">
                  <c:v>5.3906199999999998E-4</c:v>
                </c:pt>
                <c:pt idx="753" formatCode="General">
                  <c:v>4.21875E-4</c:v>
                </c:pt>
                <c:pt idx="754" formatCode="General">
                  <c:v>3.0468699999999999E-4</c:v>
                </c:pt>
                <c:pt idx="755" formatCode="General">
                  <c:v>3.8281200000000001E-4</c:v>
                </c:pt>
                <c:pt idx="756" formatCode="General">
                  <c:v>4.6874999999999998E-4</c:v>
                </c:pt>
                <c:pt idx="757" formatCode="General">
                  <c:v>6.3281199999999996E-4</c:v>
                </c:pt>
                <c:pt idx="758" formatCode="General">
                  <c:v>8.04687E-4</c:v>
                </c:pt>
                <c:pt idx="759" formatCode="General">
                  <c:v>7.9687499999999995E-4</c:v>
                </c:pt>
                <c:pt idx="760" formatCode="General">
                  <c:v>7.9687499999999995E-4</c:v>
                </c:pt>
                <c:pt idx="761" formatCode="General">
                  <c:v>6.3281199999999996E-4</c:v>
                </c:pt>
                <c:pt idx="762" formatCode="General">
                  <c:v>4.7656199999999998E-4</c:v>
                </c:pt>
                <c:pt idx="763" formatCode="General">
                  <c:v>3.4374999999999998E-4</c:v>
                </c:pt>
                <c:pt idx="764" formatCode="General">
                  <c:v>2.1875E-4</c:v>
                </c:pt>
                <c:pt idx="765" formatCode="General">
                  <c:v>2.3437499999999999E-4</c:v>
                </c:pt>
                <c:pt idx="766" formatCode="General">
                  <c:v>2.5000000000000001E-4</c:v>
                </c:pt>
                <c:pt idx="767" formatCode="General">
                  <c:v>3.5156199999999998E-4</c:v>
                </c:pt>
                <c:pt idx="768" formatCode="General">
                  <c:v>4.5312500000000002E-4</c:v>
                </c:pt>
                <c:pt idx="769" formatCode="General">
                  <c:v>5.6249999999999996E-4</c:v>
                </c:pt>
                <c:pt idx="770" formatCode="General">
                  <c:v>6.79687E-4</c:v>
                </c:pt>
                <c:pt idx="771" formatCode="General">
                  <c:v>6.7187499999999995E-4</c:v>
                </c:pt>
                <c:pt idx="772" formatCode="General">
                  <c:v>6.6406199999999999E-4</c:v>
                </c:pt>
                <c:pt idx="773" formatCode="General">
                  <c:v>5.8593700000000002E-4</c:v>
                </c:pt>
                <c:pt idx="774" formatCode="General">
                  <c:v>5.1562500000000002E-4</c:v>
                </c:pt>
                <c:pt idx="775" formatCode="General">
                  <c:v>8.04687E-4</c:v>
                </c:pt>
                <c:pt idx="776" formatCode="General">
                  <c:v>1.0937500000000001E-3</c:v>
                </c:pt>
                <c:pt idx="777" formatCode="General">
                  <c:v>1.0156200000000001E-3</c:v>
                </c:pt>
                <c:pt idx="778" formatCode="General">
                  <c:v>9.4531200000000002E-4</c:v>
                </c:pt>
                <c:pt idx="779" formatCode="General">
                  <c:v>6.79687E-4</c:v>
                </c:pt>
                <c:pt idx="780" formatCode="General">
                  <c:v>4.21875E-4</c:v>
                </c:pt>
                <c:pt idx="781" formatCode="General">
                  <c:v>3.7500000000000001E-4</c:v>
                </c:pt>
                <c:pt idx="782" formatCode="General">
                  <c:v>3.2812500000000002E-4</c:v>
                </c:pt>
                <c:pt idx="783" formatCode="General">
                  <c:v>3.4374999999999998E-4</c:v>
                </c:pt>
                <c:pt idx="784" formatCode="General">
                  <c:v>3.6718800000000001E-4</c:v>
                </c:pt>
                <c:pt idx="785" formatCode="General">
                  <c:v>4.0624999999999998E-4</c:v>
                </c:pt>
                <c:pt idx="786" formatCode="General">
                  <c:v>4.4531200000000001E-4</c:v>
                </c:pt>
                <c:pt idx="787" formatCode="General">
                  <c:v>3.7500000000000001E-4</c:v>
                </c:pt>
                <c:pt idx="788" formatCode="General">
                  <c:v>3.1250000000000001E-4</c:v>
                </c:pt>
                <c:pt idx="789" formatCode="General">
                  <c:v>3.3593700000000002E-4</c:v>
                </c:pt>
                <c:pt idx="790" formatCode="General">
                  <c:v>3.5937499999999999E-4</c:v>
                </c:pt>
                <c:pt idx="791" formatCode="General">
                  <c:v>5.4687500000000005E-4</c:v>
                </c:pt>
                <c:pt idx="792" formatCode="General">
                  <c:v>7.34375E-4</c:v>
                </c:pt>
                <c:pt idx="793" formatCode="General">
                  <c:v>6.7187499999999995E-4</c:v>
                </c:pt>
                <c:pt idx="794" formatCode="General">
                  <c:v>6.1718799999999996E-4</c:v>
                </c:pt>
                <c:pt idx="795" formatCode="General">
                  <c:v>4.4531200000000001E-4</c:v>
                </c:pt>
                <c:pt idx="796" formatCode="General">
                  <c:v>2.7343799999999998E-4</c:v>
                </c:pt>
                <c:pt idx="797" formatCode="General">
                  <c:v>1.7968699999999999E-4</c:v>
                </c:pt>
                <c:pt idx="798">
                  <c:v>8.5900000000000001E-5</c:v>
                </c:pt>
                <c:pt idx="799" formatCode="General">
                  <c:v>1.09375E-4</c:v>
                </c:pt>
                <c:pt idx="800" formatCode="General">
                  <c:v>1.32812E-4</c:v>
                </c:pt>
                <c:pt idx="801" formatCode="General">
                  <c:v>1.09375E-4</c:v>
                </c:pt>
                <c:pt idx="802">
                  <c:v>8.5900000000000001E-5</c:v>
                </c:pt>
                <c:pt idx="803">
                  <c:v>8.5900000000000001E-5</c:v>
                </c:pt>
                <c:pt idx="804">
                  <c:v>8.5900000000000001E-5</c:v>
                </c:pt>
                <c:pt idx="805">
                  <c:v>8.5900000000000001E-5</c:v>
                </c:pt>
                <c:pt idx="806">
                  <c:v>9.3800000000000003E-5</c:v>
                </c:pt>
                <c:pt idx="807">
                  <c:v>7.0300000000000001E-5</c:v>
                </c:pt>
                <c:pt idx="808">
                  <c:v>5.4700000000000001E-5</c:v>
                </c:pt>
                <c:pt idx="809">
                  <c:v>6.2500000000000001E-5</c:v>
                </c:pt>
                <c:pt idx="810">
                  <c:v>7.8100000000000001E-5</c:v>
                </c:pt>
                <c:pt idx="811">
                  <c:v>7.0300000000000001E-5</c:v>
                </c:pt>
                <c:pt idx="812">
                  <c:v>6.2500000000000001E-5</c:v>
                </c:pt>
                <c:pt idx="813">
                  <c:v>3.9100000000000002E-5</c:v>
                </c:pt>
                <c:pt idx="814">
                  <c:v>1.56E-5</c:v>
                </c:pt>
                <c:pt idx="815">
                  <c:v>3.1300000000000002E-5</c:v>
                </c:pt>
                <c:pt idx="816">
                  <c:v>5.4700000000000001E-5</c:v>
                </c:pt>
                <c:pt idx="817" formatCode="General">
                  <c:v>1.17188E-4</c:v>
                </c:pt>
                <c:pt idx="818" formatCode="General">
                  <c:v>1.7968699999999999E-4</c:v>
                </c:pt>
                <c:pt idx="819" formatCode="General">
                  <c:v>2.1093699999999999E-4</c:v>
                </c:pt>
                <c:pt idx="820" formatCode="General">
                  <c:v>2.4218699999999999E-4</c:v>
                </c:pt>
                <c:pt idx="821" formatCode="General">
                  <c:v>1.7968699999999999E-4</c:v>
                </c:pt>
                <c:pt idx="822" formatCode="General">
                  <c:v>1.17188E-4</c:v>
                </c:pt>
                <c:pt idx="823" formatCode="General">
                  <c:v>3.4374999999999998E-4</c:v>
                </c:pt>
                <c:pt idx="824" formatCode="General">
                  <c:v>5.7031300000000003E-4</c:v>
                </c:pt>
                <c:pt idx="825" formatCode="General">
                  <c:v>5.3906199999999998E-4</c:v>
                </c:pt>
                <c:pt idx="826" formatCode="General">
                  <c:v>5.1562500000000002E-4</c:v>
                </c:pt>
                <c:pt idx="827" formatCode="General">
                  <c:v>3.5156199999999998E-4</c:v>
                </c:pt>
                <c:pt idx="828" formatCode="General">
                  <c:v>1.875E-4</c:v>
                </c:pt>
                <c:pt idx="829" formatCode="General">
                  <c:v>2.5000000000000001E-4</c:v>
                </c:pt>
                <c:pt idx="830" formatCode="General">
                  <c:v>3.1250000000000001E-4</c:v>
                </c:pt>
                <c:pt idx="831" formatCode="General">
                  <c:v>3.2031300000000002E-4</c:v>
                </c:pt>
                <c:pt idx="832" formatCode="General">
                  <c:v>3.3593700000000002E-4</c:v>
                </c:pt>
                <c:pt idx="833" formatCode="General">
                  <c:v>2.6562500000000002E-4</c:v>
                </c:pt>
                <c:pt idx="834" formatCode="General">
                  <c:v>2.0312499999999999E-4</c:v>
                </c:pt>
                <c:pt idx="835" formatCode="General">
                  <c:v>3.6718800000000001E-4</c:v>
                </c:pt>
                <c:pt idx="836" formatCode="General">
                  <c:v>5.3906199999999998E-4</c:v>
                </c:pt>
                <c:pt idx="837" formatCode="General">
                  <c:v>1.1875E-3</c:v>
                </c:pt>
                <c:pt idx="838" formatCode="General">
                  <c:v>1.8437499999999999E-3</c:v>
                </c:pt>
                <c:pt idx="839" formatCode="General">
                  <c:v>2.1171900000000001E-3</c:v>
                </c:pt>
                <c:pt idx="840" formatCode="General">
                  <c:v>2.3984399999999999E-3</c:v>
                </c:pt>
                <c:pt idx="841" formatCode="General">
                  <c:v>1.95312E-3</c:v>
                </c:pt>
                <c:pt idx="842" formatCode="General">
                  <c:v>1.5156200000000001E-3</c:v>
                </c:pt>
                <c:pt idx="843" formatCode="General">
                  <c:v>1.0390600000000001E-3</c:v>
                </c:pt>
                <c:pt idx="844" formatCode="General">
                  <c:v>5.7031300000000003E-4</c:v>
                </c:pt>
                <c:pt idx="845" formatCode="General">
                  <c:v>4.6093700000000002E-4</c:v>
                </c:pt>
                <c:pt idx="846" formatCode="General">
                  <c:v>3.5156199999999998E-4</c:v>
                </c:pt>
                <c:pt idx="847" formatCode="General">
                  <c:v>3.5937499999999999E-4</c:v>
                </c:pt>
                <c:pt idx="848" formatCode="General">
                  <c:v>3.7500000000000001E-4</c:v>
                </c:pt>
                <c:pt idx="849" formatCode="General">
                  <c:v>3.6718800000000001E-4</c:v>
                </c:pt>
                <c:pt idx="850" formatCode="General">
                  <c:v>3.5937499999999999E-4</c:v>
                </c:pt>
                <c:pt idx="851" formatCode="General">
                  <c:v>3.5156199999999998E-4</c:v>
                </c:pt>
                <c:pt idx="852" formatCode="General">
                  <c:v>3.5156199999999998E-4</c:v>
                </c:pt>
                <c:pt idx="853" formatCode="General">
                  <c:v>3.6718800000000001E-4</c:v>
                </c:pt>
                <c:pt idx="854" formatCode="General">
                  <c:v>3.9062500000000002E-4</c:v>
                </c:pt>
                <c:pt idx="855" formatCode="General">
                  <c:v>3.7500000000000001E-4</c:v>
                </c:pt>
                <c:pt idx="856" formatCode="General">
                  <c:v>3.6718800000000001E-4</c:v>
                </c:pt>
                <c:pt idx="857" formatCode="General">
                  <c:v>2.7343799999999998E-4</c:v>
                </c:pt>
                <c:pt idx="858" formatCode="General">
                  <c:v>1.7968699999999999E-4</c:v>
                </c:pt>
                <c:pt idx="859" formatCode="General">
                  <c:v>2.1875E-4</c:v>
                </c:pt>
                <c:pt idx="860" formatCode="General">
                  <c:v>2.6562500000000002E-4</c:v>
                </c:pt>
                <c:pt idx="861" formatCode="General">
                  <c:v>2.7343799999999998E-4</c:v>
                </c:pt>
                <c:pt idx="862" formatCode="General">
                  <c:v>2.8124999999999998E-4</c:v>
                </c:pt>
                <c:pt idx="863" formatCode="General">
                  <c:v>2.26562E-4</c:v>
                </c:pt>
                <c:pt idx="864" formatCode="General">
                  <c:v>1.7968699999999999E-4</c:v>
                </c:pt>
                <c:pt idx="865" formatCode="General">
                  <c:v>1.5625E-4</c:v>
                </c:pt>
                <c:pt idx="866" formatCode="General">
                  <c:v>1.32812E-4</c:v>
                </c:pt>
                <c:pt idx="867">
                  <c:v>8.5900000000000001E-5</c:v>
                </c:pt>
                <c:pt idx="868">
                  <c:v>4.6900000000000002E-5</c:v>
                </c:pt>
                <c:pt idx="869" formatCode="General">
                  <c:v>1.875E-4</c:v>
                </c:pt>
                <c:pt idx="870" formatCode="General">
                  <c:v>3.2812500000000002E-4</c:v>
                </c:pt>
                <c:pt idx="871" formatCode="General">
                  <c:v>4.84375E-4</c:v>
                </c:pt>
                <c:pt idx="872" formatCode="General">
                  <c:v>6.4843699999999997E-4</c:v>
                </c:pt>
                <c:pt idx="873" formatCode="General">
                  <c:v>5.9374999999999999E-4</c:v>
                </c:pt>
                <c:pt idx="874" formatCode="General">
                  <c:v>5.4687500000000005E-4</c:v>
                </c:pt>
                <c:pt idx="875" formatCode="General">
                  <c:v>3.6718800000000001E-4</c:v>
                </c:pt>
                <c:pt idx="876" formatCode="General">
                  <c:v>1.95312E-4</c:v>
                </c:pt>
                <c:pt idx="877" formatCode="General">
                  <c:v>1.17188E-4</c:v>
                </c:pt>
                <c:pt idx="878">
                  <c:v>3.9100000000000002E-5</c:v>
                </c:pt>
                <c:pt idx="879">
                  <c:v>6.2500000000000001E-5</c:v>
                </c:pt>
                <c:pt idx="880">
                  <c:v>8.5900000000000001E-5</c:v>
                </c:pt>
                <c:pt idx="881" formatCode="General">
                  <c:v>1.4843699999999999E-4</c:v>
                </c:pt>
                <c:pt idx="882" formatCode="General">
                  <c:v>2.1093699999999999E-4</c:v>
                </c:pt>
                <c:pt idx="883" formatCode="General">
                  <c:v>3.7500000000000001E-4</c:v>
                </c:pt>
                <c:pt idx="884" formatCode="General">
                  <c:v>5.3906199999999998E-4</c:v>
                </c:pt>
                <c:pt idx="885" formatCode="General">
                  <c:v>7.8906199999999999E-4</c:v>
                </c:pt>
                <c:pt idx="886" formatCode="General">
                  <c:v>1.04688E-3</c:v>
                </c:pt>
                <c:pt idx="887" formatCode="General">
                  <c:v>1.1484399999999999E-3</c:v>
                </c:pt>
                <c:pt idx="888" formatCode="General">
                  <c:v>1.25E-3</c:v>
                </c:pt>
                <c:pt idx="889" formatCode="General">
                  <c:v>1.0703100000000001E-3</c:v>
                </c:pt>
                <c:pt idx="890" formatCode="General">
                  <c:v>8.9062500000000003E-4</c:v>
                </c:pt>
                <c:pt idx="891" formatCode="General">
                  <c:v>7.2656200000000004E-4</c:v>
                </c:pt>
                <c:pt idx="892" formatCode="General">
                  <c:v>5.6249999999999996E-4</c:v>
                </c:pt>
                <c:pt idx="893" formatCode="General">
                  <c:v>5.3125000000000004E-4</c:v>
                </c:pt>
                <c:pt idx="894" formatCode="General">
                  <c:v>5.0781199999999996E-4</c:v>
                </c:pt>
                <c:pt idx="895" formatCode="General">
                  <c:v>3.8281200000000001E-4</c:v>
                </c:pt>
                <c:pt idx="896" formatCode="General">
                  <c:v>2.57812E-4</c:v>
                </c:pt>
                <c:pt idx="897" formatCode="General">
                  <c:v>2.6562500000000002E-4</c:v>
                </c:pt>
                <c:pt idx="898" formatCode="General">
                  <c:v>2.8124999999999998E-4</c:v>
                </c:pt>
                <c:pt idx="899" formatCode="General">
                  <c:v>4.7656199999999998E-4</c:v>
                </c:pt>
                <c:pt idx="900" formatCode="General">
                  <c:v>6.7187499999999995E-4</c:v>
                </c:pt>
                <c:pt idx="901" formatCode="General">
                  <c:v>7.6562500000000003E-4</c:v>
                </c:pt>
                <c:pt idx="902" formatCode="General">
                  <c:v>8.6718799999999996E-4</c:v>
                </c:pt>
                <c:pt idx="903" formatCode="General">
                  <c:v>8.2031300000000003E-4</c:v>
                </c:pt>
                <c:pt idx="904" formatCode="General">
                  <c:v>7.7343799999999999E-4</c:v>
                </c:pt>
                <c:pt idx="905" formatCode="General">
                  <c:v>6.0156200000000004E-4</c:v>
                </c:pt>
                <c:pt idx="906" formatCode="General">
                  <c:v>4.3750000000000001E-4</c:v>
                </c:pt>
                <c:pt idx="907" formatCode="General">
                  <c:v>3.2812500000000002E-4</c:v>
                </c:pt>
                <c:pt idx="908" formatCode="General">
                  <c:v>2.1875E-4</c:v>
                </c:pt>
                <c:pt idx="909" formatCode="General">
                  <c:v>2.0312499999999999E-4</c:v>
                </c:pt>
                <c:pt idx="910" formatCode="General">
                  <c:v>1.95312E-4</c:v>
                </c:pt>
                <c:pt idx="911" formatCode="General">
                  <c:v>2.4218699999999999E-4</c:v>
                </c:pt>
                <c:pt idx="912" formatCode="General">
                  <c:v>2.9687499999999999E-4</c:v>
                </c:pt>
                <c:pt idx="913" formatCode="General">
                  <c:v>3.7500000000000001E-4</c:v>
                </c:pt>
                <c:pt idx="914" formatCode="General">
                  <c:v>4.6093700000000002E-4</c:v>
                </c:pt>
                <c:pt idx="915" formatCode="General">
                  <c:v>4.7656199999999998E-4</c:v>
                </c:pt>
                <c:pt idx="916" formatCode="General">
                  <c:v>5.0000000000000001E-4</c:v>
                </c:pt>
                <c:pt idx="917" formatCode="General">
                  <c:v>6.4843699999999997E-4</c:v>
                </c:pt>
                <c:pt idx="918" formatCode="General">
                  <c:v>7.9687499999999995E-4</c:v>
                </c:pt>
                <c:pt idx="919" formatCode="General">
                  <c:v>9.9218700000000006E-4</c:v>
                </c:pt>
                <c:pt idx="920" formatCode="General">
                  <c:v>1.19531E-3</c:v>
                </c:pt>
                <c:pt idx="921" formatCode="General">
                  <c:v>1.0937500000000001E-3</c:v>
                </c:pt>
                <c:pt idx="922" formatCode="General">
                  <c:v>9.9218700000000006E-4</c:v>
                </c:pt>
                <c:pt idx="923" formatCode="General">
                  <c:v>6.9531200000000001E-4</c:v>
                </c:pt>
                <c:pt idx="924" formatCode="General">
                  <c:v>3.9843700000000002E-4</c:v>
                </c:pt>
                <c:pt idx="925" formatCode="General">
                  <c:v>2.1093699999999999E-4</c:v>
                </c:pt>
                <c:pt idx="926">
                  <c:v>3.1300000000000002E-5</c:v>
                </c:pt>
                <c:pt idx="927">
                  <c:v>3.9100000000000002E-5</c:v>
                </c:pt>
                <c:pt idx="928">
                  <c:v>5.4700000000000001E-5</c:v>
                </c:pt>
                <c:pt idx="929">
                  <c:v>6.2500000000000001E-5</c:v>
                </c:pt>
                <c:pt idx="930">
                  <c:v>7.8100000000000001E-5</c:v>
                </c:pt>
                <c:pt idx="931" formatCode="General">
                  <c:v>2.0312499999999999E-4</c:v>
                </c:pt>
                <c:pt idx="932" formatCode="General">
                  <c:v>3.2812500000000002E-4</c:v>
                </c:pt>
                <c:pt idx="933" formatCode="General">
                  <c:v>4.7656199999999998E-4</c:v>
                </c:pt>
                <c:pt idx="934" formatCode="General">
                  <c:v>6.3281199999999996E-4</c:v>
                </c:pt>
                <c:pt idx="935" formatCode="General">
                  <c:v>6.7187499999999995E-4</c:v>
                </c:pt>
                <c:pt idx="936" formatCode="General">
                  <c:v>7.1093700000000003E-4</c:v>
                </c:pt>
                <c:pt idx="937" formatCode="General">
                  <c:v>5.3906199999999998E-4</c:v>
                </c:pt>
                <c:pt idx="938" formatCode="General">
                  <c:v>3.6718800000000001E-4</c:v>
                </c:pt>
                <c:pt idx="939" formatCode="General">
                  <c:v>2.57812E-4</c:v>
                </c:pt>
                <c:pt idx="940" formatCode="General">
                  <c:v>1.5625E-4</c:v>
                </c:pt>
                <c:pt idx="941" formatCode="General">
                  <c:v>2.5000000000000001E-4</c:v>
                </c:pt>
                <c:pt idx="942" formatCode="General">
                  <c:v>3.4374999999999998E-4</c:v>
                </c:pt>
                <c:pt idx="943" formatCode="General">
                  <c:v>3.2812500000000002E-4</c:v>
                </c:pt>
                <c:pt idx="944" formatCode="General">
                  <c:v>3.2031300000000002E-4</c:v>
                </c:pt>
                <c:pt idx="945" formatCode="General">
                  <c:v>2.5000000000000001E-4</c:v>
                </c:pt>
                <c:pt idx="946" formatCode="General">
                  <c:v>1.875E-4</c:v>
                </c:pt>
                <c:pt idx="947" formatCode="General">
                  <c:v>3.2812500000000002E-4</c:v>
                </c:pt>
                <c:pt idx="948" formatCode="General">
                  <c:v>4.6874999999999998E-4</c:v>
                </c:pt>
                <c:pt idx="949" formatCode="General">
                  <c:v>6.4843699999999997E-4</c:v>
                </c:pt>
                <c:pt idx="950" formatCode="General">
                  <c:v>8.3593700000000003E-4</c:v>
                </c:pt>
                <c:pt idx="951" formatCode="General">
                  <c:v>8.9062500000000003E-4</c:v>
                </c:pt>
                <c:pt idx="952" formatCode="General">
                  <c:v>9.5312499999999998E-4</c:v>
                </c:pt>
                <c:pt idx="953" formatCode="General">
                  <c:v>8.7500000000000002E-4</c:v>
                </c:pt>
                <c:pt idx="954" formatCode="General">
                  <c:v>7.9687499999999995E-4</c:v>
                </c:pt>
                <c:pt idx="955" formatCode="General">
                  <c:v>6.6406199999999999E-4</c:v>
                </c:pt>
                <c:pt idx="956" formatCode="General">
                  <c:v>5.3906199999999998E-4</c:v>
                </c:pt>
                <c:pt idx="957" formatCode="General">
                  <c:v>4.0624999999999998E-4</c:v>
                </c:pt>
                <c:pt idx="958" formatCode="General">
                  <c:v>2.8124999999999998E-4</c:v>
                </c:pt>
                <c:pt idx="959" formatCode="General">
                  <c:v>3.1250000000000001E-4</c:v>
                </c:pt>
                <c:pt idx="960" formatCode="General">
                  <c:v>3.5156199999999998E-4</c:v>
                </c:pt>
                <c:pt idx="961" formatCode="General">
                  <c:v>3.8281200000000001E-4</c:v>
                </c:pt>
                <c:pt idx="962" formatCode="General">
                  <c:v>4.21875E-4</c:v>
                </c:pt>
                <c:pt idx="963" formatCode="General">
                  <c:v>3.4374999999999998E-4</c:v>
                </c:pt>
                <c:pt idx="964" formatCode="General">
                  <c:v>2.6562500000000002E-4</c:v>
                </c:pt>
                <c:pt idx="965" formatCode="General">
                  <c:v>2.7343799999999998E-4</c:v>
                </c:pt>
                <c:pt idx="966" formatCode="General">
                  <c:v>2.8124999999999998E-4</c:v>
                </c:pt>
                <c:pt idx="967" formatCode="General">
                  <c:v>5.2343799999999998E-4</c:v>
                </c:pt>
                <c:pt idx="968" formatCode="General">
                  <c:v>7.6562500000000003E-4</c:v>
                </c:pt>
                <c:pt idx="969" formatCode="General">
                  <c:v>7.6562500000000003E-4</c:v>
                </c:pt>
                <c:pt idx="970" formatCode="General">
                  <c:v>7.7343799999999999E-4</c:v>
                </c:pt>
                <c:pt idx="971" formatCode="General">
                  <c:v>6.0156200000000004E-4</c:v>
                </c:pt>
                <c:pt idx="972" formatCode="General">
                  <c:v>4.3750000000000001E-4</c:v>
                </c:pt>
                <c:pt idx="973" formatCode="General">
                  <c:v>3.6718800000000001E-4</c:v>
                </c:pt>
                <c:pt idx="974" formatCode="General">
                  <c:v>3.0468699999999999E-4</c:v>
                </c:pt>
                <c:pt idx="975" formatCode="General">
                  <c:v>3.6718800000000001E-4</c:v>
                </c:pt>
                <c:pt idx="976" formatCode="General">
                  <c:v>4.2968699999999999E-4</c:v>
                </c:pt>
                <c:pt idx="977" formatCode="General">
                  <c:v>4.84375E-4</c:v>
                </c:pt>
                <c:pt idx="978" formatCode="General">
                  <c:v>5.4687500000000005E-4</c:v>
                </c:pt>
                <c:pt idx="979" formatCode="General">
                  <c:v>6.79687E-4</c:v>
                </c:pt>
                <c:pt idx="980" formatCode="General">
                  <c:v>8.2031300000000003E-4</c:v>
                </c:pt>
                <c:pt idx="981" formatCode="General">
                  <c:v>1.1249999999999999E-3</c:v>
                </c:pt>
                <c:pt idx="982" formatCode="General">
                  <c:v>1.42969E-3</c:v>
                </c:pt>
                <c:pt idx="983" formatCode="General">
                  <c:v>1.5781199999999999E-3</c:v>
                </c:pt>
                <c:pt idx="984" formatCode="General">
                  <c:v>1.72656E-3</c:v>
                </c:pt>
                <c:pt idx="985" formatCode="General">
                  <c:v>1.48437E-3</c:v>
                </c:pt>
                <c:pt idx="986" formatCode="General">
                  <c:v>1.25E-3</c:v>
                </c:pt>
                <c:pt idx="987" formatCode="General">
                  <c:v>8.9062500000000003E-4</c:v>
                </c:pt>
                <c:pt idx="988" formatCode="General">
                  <c:v>5.3906199999999998E-4</c:v>
                </c:pt>
                <c:pt idx="989" formatCode="General">
                  <c:v>4.21875E-4</c:v>
                </c:pt>
                <c:pt idx="990" formatCode="General">
                  <c:v>3.1250000000000001E-4</c:v>
                </c:pt>
                <c:pt idx="991" formatCode="General">
                  <c:v>3.2812500000000002E-4</c:v>
                </c:pt>
                <c:pt idx="992" formatCode="General">
                  <c:v>3.4374999999999998E-4</c:v>
                </c:pt>
                <c:pt idx="993" formatCode="General">
                  <c:v>2.4218699999999999E-4</c:v>
                </c:pt>
                <c:pt idx="994" formatCode="General">
                  <c:v>1.4062499999999999E-4</c:v>
                </c:pt>
                <c:pt idx="995" formatCode="General">
                  <c:v>2.1875E-4</c:v>
                </c:pt>
                <c:pt idx="996" formatCode="General">
                  <c:v>2.9687499999999999E-4</c:v>
                </c:pt>
                <c:pt idx="997" formatCode="General">
                  <c:v>3.4374999999999998E-4</c:v>
                </c:pt>
                <c:pt idx="998" formatCode="General">
                  <c:v>3.9062500000000002E-4</c:v>
                </c:pt>
                <c:pt idx="999">
                  <c:v>6.2500000000000001E-5</c:v>
                </c:pt>
              </c:numCache>
            </c:numRef>
          </c:yVal>
        </c:ser>
        <c:axId val="70821760"/>
        <c:axId val="71176192"/>
      </c:scatterChart>
      <c:valAx>
        <c:axId val="70821760"/>
        <c:scaling>
          <c:orientation val="minMax"/>
        </c:scaling>
        <c:axPos val="b"/>
        <c:numFmt formatCode="0.00E+00" sourceLinked="1"/>
        <c:tickLblPos val="nextTo"/>
        <c:crossAx val="71176192"/>
        <c:crosses val="autoZero"/>
        <c:crossBetween val="midCat"/>
      </c:valAx>
      <c:valAx>
        <c:axId val="71176192"/>
        <c:scaling>
          <c:orientation val="minMax"/>
        </c:scaling>
        <c:axPos val="l"/>
        <c:majorGridlines/>
        <c:numFmt formatCode="0.00E+00" sourceLinked="1"/>
        <c:tickLblPos val="nextTo"/>
        <c:crossAx val="7082176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A942-FC25-4903-888E-4349D4952932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276B-1A02-4200-BCAD-1384AAC22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9144000" cy="2667000"/>
          </a:xfrm>
        </p:spPr>
        <p:txBody>
          <a:bodyPr/>
          <a:lstStyle/>
          <a:p>
            <a:r>
              <a:rPr lang="en-US" b="1" dirty="0" smtClean="0"/>
              <a:t>Identifications of Different Waveforms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6172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Andrew Wang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Half-wave Symmetry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 </a:t>
            </a:r>
            <a:r>
              <a:rPr lang="en-US" i="1" dirty="0" smtClean="0"/>
              <a:t>(t) </a:t>
            </a:r>
            <a:r>
              <a:rPr lang="en-US" i="1" dirty="0"/>
              <a:t>= </a:t>
            </a:r>
            <a:r>
              <a:rPr lang="en-US" i="1" dirty="0" smtClean="0"/>
              <a:t>(−) </a:t>
            </a:r>
            <a:r>
              <a:rPr lang="en-US" i="1" dirty="0"/>
              <a:t>f </a:t>
            </a:r>
            <a:r>
              <a:rPr lang="en-US" i="1" dirty="0" smtClean="0"/>
              <a:t>(t </a:t>
            </a:r>
            <a:r>
              <a:rPr lang="en-US" i="1" dirty="0"/>
              <a:t>− </a:t>
            </a:r>
            <a:r>
              <a:rPr lang="en-US" i="1" dirty="0" smtClean="0"/>
              <a:t>T/2) </a:t>
            </a:r>
            <a:r>
              <a:rPr lang="en-US" i="1" dirty="0"/>
              <a:t>= </a:t>
            </a:r>
            <a:r>
              <a:rPr lang="en-US" i="1" dirty="0" smtClean="0"/>
              <a:t>(−) </a:t>
            </a:r>
            <a:r>
              <a:rPr lang="en-US" i="1" dirty="0"/>
              <a:t>f </a:t>
            </a:r>
            <a:r>
              <a:rPr lang="en-US" i="1" dirty="0" smtClean="0"/>
              <a:t>(t </a:t>
            </a:r>
            <a:r>
              <a:rPr lang="en-US" i="1" dirty="0"/>
              <a:t>+ </a:t>
            </a:r>
            <a:r>
              <a:rPr lang="en-US" i="1" dirty="0" smtClean="0"/>
              <a:t>T/2)</a:t>
            </a:r>
            <a:endParaRPr lang="en-US" dirty="0"/>
          </a:p>
        </p:txBody>
      </p:sp>
      <p:pic>
        <p:nvPicPr>
          <p:cNvPr id="22532" name="Picture 4" descr="https://encrypted-tbn3.gstatic.com/images?q=tbn:ANd9GcTlATzMle1faO0hPb5cqVtoiFoJw4kVLoXn4jJAhcO8k52NiBq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8046714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FAN-50kHz_Sampling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HP-50kHz_Sampling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915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04825" y="4114800"/>
          <a:ext cx="86391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STB-50kHz_Sampling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447800"/>
          <a:ext cx="8763000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152400" y="4114800"/>
          <a:ext cx="8991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TV-50kHz_Sampling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95401"/>
          <a:ext cx="9144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0" y="3581400"/>
          <a:ext cx="91440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500" b="1" dirty="0" smtClean="0"/>
              <a:t>Thanks</a:t>
            </a:r>
            <a:endParaRPr lang="en-US" sz="5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7/77/Waveforms.svg/350px-Waveform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8153400" cy="7035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67200"/>
            <a:ext cx="8458200" cy="2590800"/>
          </a:xfrm>
        </p:spPr>
        <p:txBody>
          <a:bodyPr/>
          <a:lstStyle/>
          <a:p>
            <a:r>
              <a:rPr lang="en-US" dirty="0" smtClean="0"/>
              <a:t>1 = Peak amplitude (U)</a:t>
            </a:r>
          </a:p>
          <a:p>
            <a:r>
              <a:rPr lang="en-US" dirty="0" smtClean="0"/>
              <a:t>2 = Peak-to-peak amplitude (2U)</a:t>
            </a:r>
          </a:p>
          <a:p>
            <a:r>
              <a:rPr lang="en-US" dirty="0" smtClean="0"/>
              <a:t>3 = RMS amplitude (U/2^(1/2))</a:t>
            </a:r>
          </a:p>
          <a:p>
            <a:r>
              <a:rPr lang="en-US" dirty="0" smtClean="0"/>
              <a:t>4 = Wave period (not an amplitude)</a:t>
            </a:r>
            <a:endParaRPr lang="en-US" dirty="0"/>
          </a:p>
        </p:txBody>
      </p:sp>
      <p:pic>
        <p:nvPicPr>
          <p:cNvPr id="17410" name="Picture 2" descr="http://upload.wikimedia.org/wikipedia/commons/thumb/8/8a/Sine_voltage.svg/220px-Sine_voltag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457200"/>
            <a:ext cx="8305801" cy="38238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Oscilloscope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25963"/>
          </a:xfrm>
        </p:spPr>
        <p:txBody>
          <a:bodyPr/>
          <a:lstStyle/>
          <a:p>
            <a:r>
              <a:rPr lang="en-US" dirty="0" smtClean="0"/>
              <a:t>Rise and Fall Times</a:t>
            </a:r>
          </a:p>
          <a:p>
            <a:r>
              <a:rPr lang="en-US" dirty="0" smtClean="0"/>
              <a:t>Discrete Fourier Transforms (DFT)</a:t>
            </a:r>
          </a:p>
          <a:p>
            <a:r>
              <a:rPr lang="en-US" dirty="0" smtClean="0"/>
              <a:t>Fast Fourier Transforms (FFT)</a:t>
            </a:r>
          </a:p>
          <a:p>
            <a:r>
              <a:rPr lang="en-US" dirty="0" smtClean="0"/>
              <a:t>Phase Shift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Rise and Fall Times</a:t>
            </a:r>
            <a:endParaRPr lang="en-US" b="1" dirty="0"/>
          </a:p>
        </p:txBody>
      </p:sp>
      <p:pic>
        <p:nvPicPr>
          <p:cNvPr id="5" name="Content Placeholder 4" descr="fundamentals_p2_fig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066800"/>
            <a:ext cx="8077200" cy="542744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Discrete Fourier Transforms (DFT)</a:t>
            </a:r>
            <a:br>
              <a:rPr lang="en-US" b="1" dirty="0" smtClean="0"/>
            </a:br>
            <a:r>
              <a:rPr lang="en-US" b="1" dirty="0" smtClean="0"/>
              <a:t>and</a:t>
            </a:r>
            <a:br>
              <a:rPr lang="en-US" b="1" dirty="0" smtClean="0"/>
            </a:br>
            <a:r>
              <a:rPr lang="en-US" b="1" dirty="0" smtClean="0"/>
              <a:t>Fast Fourier Transforms (FFT)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18434" name="Picture 2" descr="TimeWaveToFrequenceSpectr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866882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Phase Shift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143000"/>
            <a:ext cx="3200400" cy="5714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Unit – angle </a:t>
            </a:r>
            <a:r>
              <a:rPr lang="el-GR" dirty="0" smtClean="0"/>
              <a:t>θ</a:t>
            </a:r>
            <a:endParaRPr lang="en-US" dirty="0"/>
          </a:p>
          <a:p>
            <a:r>
              <a:rPr lang="en-US" b="1" dirty="0" smtClean="0"/>
              <a:t>Phase shift</a:t>
            </a:r>
            <a:r>
              <a:rPr lang="en-US" dirty="0" smtClean="0"/>
              <a:t> is any change that occurs in the phase of one quantity, or in the phase difference between two or more quantities.</a:t>
            </a:r>
          </a:p>
          <a:p>
            <a:r>
              <a:rPr lang="en-US" b="1" dirty="0" smtClean="0"/>
              <a:t>Phase difference</a:t>
            </a:r>
            <a:r>
              <a:rPr lang="en-US" dirty="0" smtClean="0"/>
              <a:t> is the difference, expressed in electrical degrees or time, between two waves having the same frequency and referenced to the same point in time.</a:t>
            </a:r>
            <a:endParaRPr lang="en-US" dirty="0"/>
          </a:p>
        </p:txBody>
      </p:sp>
      <p:pic>
        <p:nvPicPr>
          <p:cNvPr id="19458" name="Picture 2" descr="http://upload.wikimedia.org/wikipedia/commons/thumb/5/55/Phase_shift.svg/220px-Phase_shif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5867400" cy="4080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Article: </a:t>
            </a:r>
            <a:r>
              <a:rPr lang="en-US" b="1" dirty="0"/>
              <a:t>Analysis of Non-Sinusoidal Waveforms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Symmetry </a:t>
            </a:r>
            <a:r>
              <a:rPr lang="en-US" b="1" dirty="0"/>
              <a:t>in </a:t>
            </a:r>
            <a:r>
              <a:rPr lang="en-US" b="1" dirty="0" smtClean="0"/>
              <a:t>Waveforms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/>
              <a:t>Even </a:t>
            </a:r>
            <a:r>
              <a:rPr lang="en-US" dirty="0" smtClean="0"/>
              <a:t>Symmetry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/>
              <a:t>Odd </a:t>
            </a:r>
            <a:r>
              <a:rPr lang="en-US" dirty="0" smtClean="0"/>
              <a:t>Symmetry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Half-wave Symmetry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(a) Even Symmetry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i="1" dirty="0"/>
              <a:t>f(t) = f(-t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f(t) = (−) f(-t)</a:t>
            </a:r>
            <a:endParaRPr lang="en-US" i="1" dirty="0" smtClean="0"/>
          </a:p>
        </p:txBody>
      </p:sp>
      <p:pic>
        <p:nvPicPr>
          <p:cNvPr id="20484" name="Picture 4" descr="https://encrypted-tbn1.gstatic.com/images?q=tbn:ANd9GcTSBLX6bHROxNvbvdL2YGd3OY0CTArPBcEHVyTykyFYitQpN1ZTx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4146176" cy="609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3657600"/>
            <a:ext cx="44701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(b) Odd Symmetry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195</Words>
  <Application>Microsoft Office PowerPoint</Application>
  <PresentationFormat>On-screen Show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Identifications of Different Waveforms</vt:lpstr>
      <vt:lpstr>Slide 2</vt:lpstr>
      <vt:lpstr>Slide 3</vt:lpstr>
      <vt:lpstr>Oscilloscope Measurement</vt:lpstr>
      <vt:lpstr>Rise and Fall Times</vt:lpstr>
      <vt:lpstr>Discrete Fourier Transforms (DFT) and Fast Fourier Transforms (FFT) </vt:lpstr>
      <vt:lpstr>Phase Shift</vt:lpstr>
      <vt:lpstr>Article: Analysis of Non-Sinusoidal Waveforms</vt:lpstr>
      <vt:lpstr>(a) Even Symmetry</vt:lpstr>
      <vt:lpstr>Half-wave Symmetry</vt:lpstr>
      <vt:lpstr>FAN-50kHz_Sampling</vt:lpstr>
      <vt:lpstr>HP-50kHz_Sampling</vt:lpstr>
      <vt:lpstr>STB-50kHz_Sampling</vt:lpstr>
      <vt:lpstr>TV-50kHz_Sampling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Redwan</dc:creator>
  <cp:lastModifiedBy>Redwan</cp:lastModifiedBy>
  <cp:revision>11</cp:revision>
  <dcterms:created xsi:type="dcterms:W3CDTF">2012-10-26T21:02:55Z</dcterms:created>
  <dcterms:modified xsi:type="dcterms:W3CDTF">2012-10-26T22:59:07Z</dcterms:modified>
</cp:coreProperties>
</file>