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4A9-42CF-4C8B-9A97-4B1B3C74BFA0}" type="datetimeFigureOut">
              <a:rPr lang="en-US" smtClean="0"/>
              <a:t>26-Oct-12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B4C9-9372-4C9C-AF95-63F0F4657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4A9-42CF-4C8B-9A97-4B1B3C74BFA0}" type="datetimeFigureOut">
              <a:rPr lang="en-US" smtClean="0"/>
              <a:t>26-Oct-12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B4C9-9372-4C9C-AF95-63F0F4657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5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4A9-42CF-4C8B-9A97-4B1B3C74BFA0}" type="datetimeFigureOut">
              <a:rPr lang="en-US" smtClean="0"/>
              <a:t>26-Oct-12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B4C9-9372-4C9C-AF95-63F0F4657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4A9-42CF-4C8B-9A97-4B1B3C74BFA0}" type="datetimeFigureOut">
              <a:rPr lang="en-US" smtClean="0"/>
              <a:t>26-Oct-12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B4C9-9372-4C9C-AF95-63F0F4657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9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4A9-42CF-4C8B-9A97-4B1B3C74BFA0}" type="datetimeFigureOut">
              <a:rPr lang="en-US" smtClean="0"/>
              <a:t>26-Oct-12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B4C9-9372-4C9C-AF95-63F0F4657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1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4A9-42CF-4C8B-9A97-4B1B3C74BFA0}" type="datetimeFigureOut">
              <a:rPr lang="en-US" smtClean="0"/>
              <a:t>26-Oct-12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B4C9-9372-4C9C-AF95-63F0F4657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4A9-42CF-4C8B-9A97-4B1B3C74BFA0}" type="datetimeFigureOut">
              <a:rPr lang="en-US" smtClean="0"/>
              <a:t>26-Oct-12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B4C9-9372-4C9C-AF95-63F0F4657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3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4A9-42CF-4C8B-9A97-4B1B3C74BFA0}" type="datetimeFigureOut">
              <a:rPr lang="en-US" smtClean="0"/>
              <a:t>26-Oct-12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B4C9-9372-4C9C-AF95-63F0F4657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6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4A9-42CF-4C8B-9A97-4B1B3C74BFA0}" type="datetimeFigureOut">
              <a:rPr lang="en-US" smtClean="0"/>
              <a:t>26-Oct-12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B4C9-9372-4C9C-AF95-63F0F4657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7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4A9-42CF-4C8B-9A97-4B1B3C74BFA0}" type="datetimeFigureOut">
              <a:rPr lang="en-US" smtClean="0"/>
              <a:t>26-Oct-12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B4C9-9372-4C9C-AF95-63F0F4657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6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4A9-42CF-4C8B-9A97-4B1B3C74BFA0}" type="datetimeFigureOut">
              <a:rPr lang="en-US" smtClean="0"/>
              <a:t>26-Oct-12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B4C9-9372-4C9C-AF95-63F0F4657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4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100000">
              <a:schemeClr val="tx2">
                <a:lumMod val="60000"/>
                <a:lumOff val="40000"/>
              </a:schemeClr>
            </a:gs>
            <a:gs pos="4700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  <a:gs pos="100000">
              <a:srgbClr val="66301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A34A9-42CF-4C8B-9A97-4B1B3C74BFA0}" type="datetimeFigureOut">
              <a:rPr lang="en-US" smtClean="0"/>
              <a:t>26-Oct-12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DB4C9-9372-4C9C-AF95-63F0F4657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0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457200" y="5105400"/>
            <a:ext cx="6400800" cy="685800"/>
          </a:xfrm>
        </p:spPr>
        <p:txBody>
          <a:bodyPr/>
          <a:lstStyle/>
          <a:p>
            <a:r>
              <a:rPr lang="en-US" dirty="0" smtClean="0"/>
              <a:t>Camilo Aguilar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17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Eagle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5400" y="3048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874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5229" y="22860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57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111" y="457200"/>
            <a:ext cx="6834565" cy="266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661228"/>
            <a:ext cx="6924676" cy="2917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962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4" y="3429000"/>
            <a:ext cx="511492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91" y="381000"/>
            <a:ext cx="6924676" cy="2917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225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r>
              <a:rPr lang="en-US" dirty="0" smtClean="0"/>
              <a:t>Better Understanding of Fourier Decomposition</a:t>
            </a:r>
          </a:p>
          <a:p>
            <a:r>
              <a:rPr lang="en-US" dirty="0" smtClean="0"/>
              <a:t>Help developing the code in C</a:t>
            </a:r>
          </a:p>
          <a:p>
            <a:r>
              <a:rPr lang="en-US" dirty="0" smtClean="0"/>
              <a:t>Work and get familiarized with eagle CAD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1623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23</Words>
  <Application>Microsoft Office PowerPoint</Application>
  <PresentationFormat>On-screen Show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Presentation </vt:lpstr>
      <vt:lpstr>Eagle </vt:lpstr>
      <vt:lpstr>PowerPoint Presentation</vt:lpstr>
      <vt:lpstr>PowerPoint Presentation</vt:lpstr>
      <vt:lpstr>PowerPoint Presentation</vt:lpstr>
      <vt:lpstr>Goals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Camilo Aguilar</dc:creator>
  <cp:lastModifiedBy>Camilo Aguilar</cp:lastModifiedBy>
  <cp:revision>2</cp:revision>
  <dcterms:created xsi:type="dcterms:W3CDTF">2012-10-26T22:54:11Z</dcterms:created>
  <dcterms:modified xsi:type="dcterms:W3CDTF">2012-10-26T23:10:05Z</dcterms:modified>
</cp:coreProperties>
</file>