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4" r:id="rId5"/>
    <p:sldId id="259" r:id="rId6"/>
    <p:sldId id="267" r:id="rId7"/>
    <p:sldId id="269" r:id="rId8"/>
    <p:sldId id="268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60"/>
  </p:normalViewPr>
  <p:slideViewPr>
    <p:cSldViewPr>
      <p:cViewPr varScale="1">
        <p:scale>
          <a:sx n="56" d="100"/>
          <a:sy n="56" d="100"/>
        </p:scale>
        <p:origin x="115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milo%20Aguilar\Desktop\La%20U\UC%20Irvine\1%20Fall%2012'\Research%20Caliplug\H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milo%20Aguilar\Dropbox\CalPlug-EMS%20Team\WaveForms\Appliances\FA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milo%20Aguilar\Desktop\La%20U\UC%20Irvine\1%20Fall%2012'\Research%20Caliplug\HP+F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Laptop (Time</a:t>
            </a:r>
            <a:r>
              <a:rPr lang="en-US" baseline="0" dirty="0"/>
              <a:t> frame </a:t>
            </a:r>
            <a:r>
              <a:rPr lang="en-US" baseline="0" dirty="0" smtClean="0"/>
              <a:t>0.020 </a:t>
            </a:r>
            <a:r>
              <a:rPr lang="en-US" baseline="0" dirty="0"/>
              <a:t>s/100 data points) 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HP!$A$30:$A$130</c:f>
              <c:numCache>
                <c:formatCode>0.00E+00</c:formatCode>
                <c:ptCount val="101"/>
                <c:pt idx="0">
                  <c:v>-9.7799999999999998E-2</c:v>
                </c:pt>
                <c:pt idx="1">
                  <c:v>-9.7600000000000006E-2</c:v>
                </c:pt>
                <c:pt idx="2">
                  <c:v>-9.74E-2</c:v>
                </c:pt>
                <c:pt idx="3">
                  <c:v>-9.7199999999999995E-2</c:v>
                </c:pt>
                <c:pt idx="4">
                  <c:v>-9.7000000000000003E-2</c:v>
                </c:pt>
                <c:pt idx="5">
                  <c:v>-9.6799999999999997E-2</c:v>
                </c:pt>
                <c:pt idx="6">
                  <c:v>-9.6600000000000005E-2</c:v>
                </c:pt>
                <c:pt idx="7">
                  <c:v>-9.64E-2</c:v>
                </c:pt>
                <c:pt idx="8">
                  <c:v>-9.6199999999999994E-2</c:v>
                </c:pt>
                <c:pt idx="9">
                  <c:v>-9.6000000000000002E-2</c:v>
                </c:pt>
                <c:pt idx="10">
                  <c:v>-9.5799999999999996E-2</c:v>
                </c:pt>
                <c:pt idx="11">
                  <c:v>-9.5600000000000004E-2</c:v>
                </c:pt>
                <c:pt idx="12">
                  <c:v>-9.5399999999999999E-2</c:v>
                </c:pt>
                <c:pt idx="13">
                  <c:v>-9.5200000000000007E-2</c:v>
                </c:pt>
                <c:pt idx="14">
                  <c:v>-9.5000000000000001E-2</c:v>
                </c:pt>
                <c:pt idx="15">
                  <c:v>-9.4799999999999995E-2</c:v>
                </c:pt>
                <c:pt idx="16">
                  <c:v>-9.4600000000000004E-2</c:v>
                </c:pt>
                <c:pt idx="17">
                  <c:v>-9.4399999999999998E-2</c:v>
                </c:pt>
                <c:pt idx="18">
                  <c:v>-9.4200000000000006E-2</c:v>
                </c:pt>
                <c:pt idx="19">
                  <c:v>-9.4E-2</c:v>
                </c:pt>
                <c:pt idx="20">
                  <c:v>-9.3799999999999994E-2</c:v>
                </c:pt>
                <c:pt idx="21">
                  <c:v>-9.3600000000000003E-2</c:v>
                </c:pt>
                <c:pt idx="22">
                  <c:v>-9.3399999999999997E-2</c:v>
                </c:pt>
                <c:pt idx="23">
                  <c:v>-9.3200000000000005E-2</c:v>
                </c:pt>
                <c:pt idx="24">
                  <c:v>-9.2999999999999999E-2</c:v>
                </c:pt>
                <c:pt idx="25">
                  <c:v>-9.2799999999999994E-2</c:v>
                </c:pt>
                <c:pt idx="26">
                  <c:v>-9.2600000000000002E-2</c:v>
                </c:pt>
                <c:pt idx="27">
                  <c:v>-9.2399999999999996E-2</c:v>
                </c:pt>
                <c:pt idx="28">
                  <c:v>-9.2200000000000004E-2</c:v>
                </c:pt>
                <c:pt idx="29">
                  <c:v>-9.1999999999999998E-2</c:v>
                </c:pt>
                <c:pt idx="30">
                  <c:v>-9.1800000000000007E-2</c:v>
                </c:pt>
                <c:pt idx="31">
                  <c:v>-9.1600000000000001E-2</c:v>
                </c:pt>
                <c:pt idx="32">
                  <c:v>-9.1399999999999995E-2</c:v>
                </c:pt>
                <c:pt idx="33">
                  <c:v>-9.1200000000000003E-2</c:v>
                </c:pt>
                <c:pt idx="34">
                  <c:v>-9.0999999999999998E-2</c:v>
                </c:pt>
                <c:pt idx="35">
                  <c:v>-9.0800000000000006E-2</c:v>
                </c:pt>
                <c:pt idx="36">
                  <c:v>-9.06E-2</c:v>
                </c:pt>
                <c:pt idx="37">
                  <c:v>-9.0399999999999994E-2</c:v>
                </c:pt>
                <c:pt idx="38">
                  <c:v>-9.0200000000000002E-2</c:v>
                </c:pt>
                <c:pt idx="39">
                  <c:v>-0.09</c:v>
                </c:pt>
                <c:pt idx="40">
                  <c:v>-8.9800000000000005E-2</c:v>
                </c:pt>
                <c:pt idx="41">
                  <c:v>-8.9599999999999999E-2</c:v>
                </c:pt>
                <c:pt idx="42">
                  <c:v>-8.9399999999999993E-2</c:v>
                </c:pt>
                <c:pt idx="43">
                  <c:v>-8.9200000000000002E-2</c:v>
                </c:pt>
                <c:pt idx="44">
                  <c:v>-8.8999999999999996E-2</c:v>
                </c:pt>
                <c:pt idx="45">
                  <c:v>-8.8800000000000004E-2</c:v>
                </c:pt>
                <c:pt idx="46">
                  <c:v>-8.8599999999999998E-2</c:v>
                </c:pt>
                <c:pt idx="47">
                  <c:v>-8.8400000000000006E-2</c:v>
                </c:pt>
                <c:pt idx="48">
                  <c:v>-8.8200000000000001E-2</c:v>
                </c:pt>
                <c:pt idx="49">
                  <c:v>-8.7999999999999995E-2</c:v>
                </c:pt>
                <c:pt idx="50">
                  <c:v>-8.7800000000000003E-2</c:v>
                </c:pt>
                <c:pt idx="51">
                  <c:v>-8.7599999999999997E-2</c:v>
                </c:pt>
                <c:pt idx="52">
                  <c:v>-8.7400000000000005E-2</c:v>
                </c:pt>
                <c:pt idx="53">
                  <c:v>-8.72E-2</c:v>
                </c:pt>
                <c:pt idx="54">
                  <c:v>-8.6999999999999994E-2</c:v>
                </c:pt>
                <c:pt idx="55">
                  <c:v>-8.6800000000000002E-2</c:v>
                </c:pt>
                <c:pt idx="56">
                  <c:v>-8.6599999999999996E-2</c:v>
                </c:pt>
                <c:pt idx="57">
                  <c:v>-8.6400000000000005E-2</c:v>
                </c:pt>
                <c:pt idx="58">
                  <c:v>-8.6199999999999999E-2</c:v>
                </c:pt>
                <c:pt idx="59">
                  <c:v>-8.5999999999999993E-2</c:v>
                </c:pt>
                <c:pt idx="60">
                  <c:v>-8.5800000000000001E-2</c:v>
                </c:pt>
                <c:pt idx="61">
                  <c:v>-8.5599999999999996E-2</c:v>
                </c:pt>
                <c:pt idx="62">
                  <c:v>-8.5400000000000004E-2</c:v>
                </c:pt>
                <c:pt idx="63">
                  <c:v>-8.5199999999999998E-2</c:v>
                </c:pt>
                <c:pt idx="64">
                  <c:v>-8.5000000000000006E-2</c:v>
                </c:pt>
                <c:pt idx="65">
                  <c:v>-8.48E-2</c:v>
                </c:pt>
                <c:pt idx="66">
                  <c:v>-8.4599999999999995E-2</c:v>
                </c:pt>
                <c:pt idx="67">
                  <c:v>-8.4400000000000003E-2</c:v>
                </c:pt>
                <c:pt idx="68">
                  <c:v>-8.4199999999999997E-2</c:v>
                </c:pt>
                <c:pt idx="69">
                  <c:v>-8.4000000000000005E-2</c:v>
                </c:pt>
                <c:pt idx="70">
                  <c:v>-8.3799999999999999E-2</c:v>
                </c:pt>
                <c:pt idx="71">
                  <c:v>-8.3599999999999994E-2</c:v>
                </c:pt>
                <c:pt idx="72">
                  <c:v>-8.3400000000000002E-2</c:v>
                </c:pt>
                <c:pt idx="73">
                  <c:v>-8.3199999999999996E-2</c:v>
                </c:pt>
                <c:pt idx="74">
                  <c:v>-8.3000000000000004E-2</c:v>
                </c:pt>
                <c:pt idx="75">
                  <c:v>-8.2799999999999999E-2</c:v>
                </c:pt>
                <c:pt idx="76">
                  <c:v>-8.2600000000000007E-2</c:v>
                </c:pt>
                <c:pt idx="77">
                  <c:v>-8.2400000000000001E-2</c:v>
                </c:pt>
                <c:pt idx="78">
                  <c:v>-8.2199999999999995E-2</c:v>
                </c:pt>
                <c:pt idx="79">
                  <c:v>-8.2000000000000003E-2</c:v>
                </c:pt>
                <c:pt idx="80">
                  <c:v>-8.1799999999999998E-2</c:v>
                </c:pt>
                <c:pt idx="81">
                  <c:v>-8.1600000000000006E-2</c:v>
                </c:pt>
                <c:pt idx="82">
                  <c:v>-8.14E-2</c:v>
                </c:pt>
                <c:pt idx="83">
                  <c:v>-8.1199999999999994E-2</c:v>
                </c:pt>
                <c:pt idx="84">
                  <c:v>-8.1000000000000003E-2</c:v>
                </c:pt>
                <c:pt idx="85">
                  <c:v>-8.0799999999999997E-2</c:v>
                </c:pt>
                <c:pt idx="86">
                  <c:v>-8.0600000000000005E-2</c:v>
                </c:pt>
                <c:pt idx="87">
                  <c:v>-8.0399999999999999E-2</c:v>
                </c:pt>
                <c:pt idx="88">
                  <c:v>-8.0199999999999994E-2</c:v>
                </c:pt>
                <c:pt idx="89">
                  <c:v>-0.08</c:v>
                </c:pt>
                <c:pt idx="90">
                  <c:v>-7.9799999999999996E-2</c:v>
                </c:pt>
                <c:pt idx="91">
                  <c:v>-7.9600000000000004E-2</c:v>
                </c:pt>
                <c:pt idx="92">
                  <c:v>-7.9399999999999998E-2</c:v>
                </c:pt>
                <c:pt idx="93">
                  <c:v>-7.9200000000000007E-2</c:v>
                </c:pt>
                <c:pt idx="94">
                  <c:v>-7.9000000000000001E-2</c:v>
                </c:pt>
                <c:pt idx="95">
                  <c:v>-7.8799999999999995E-2</c:v>
                </c:pt>
                <c:pt idx="96">
                  <c:v>-7.8600000000000003E-2</c:v>
                </c:pt>
                <c:pt idx="97">
                  <c:v>-7.8399999999999997E-2</c:v>
                </c:pt>
                <c:pt idx="98">
                  <c:v>-7.8200000000000006E-2</c:v>
                </c:pt>
                <c:pt idx="99">
                  <c:v>-7.8E-2</c:v>
                </c:pt>
                <c:pt idx="100">
                  <c:v>-7.7799999999999994E-2</c:v>
                </c:pt>
              </c:numCache>
            </c:numRef>
          </c:xVal>
          <c:yVal>
            <c:numRef>
              <c:f>HP!$B$30:$B$130</c:f>
              <c:numCache>
                <c:formatCode>General</c:formatCode>
                <c:ptCount val="101"/>
                <c:pt idx="0">
                  <c:v>0</c:v>
                </c:pt>
                <c:pt idx="1">
                  <c:v>0.6</c:v>
                </c:pt>
                <c:pt idx="2">
                  <c:v>0</c:v>
                </c:pt>
                <c:pt idx="3">
                  <c:v>0</c:v>
                </c:pt>
                <c:pt idx="4">
                  <c:v>-0.2</c:v>
                </c:pt>
                <c:pt idx="5">
                  <c:v>0</c:v>
                </c:pt>
                <c:pt idx="6">
                  <c:v>0</c:v>
                </c:pt>
                <c:pt idx="7">
                  <c:v>0.2</c:v>
                </c:pt>
                <c:pt idx="8">
                  <c:v>0</c:v>
                </c:pt>
                <c:pt idx="9">
                  <c:v>0.2</c:v>
                </c:pt>
                <c:pt idx="10">
                  <c:v>0</c:v>
                </c:pt>
                <c:pt idx="11">
                  <c:v>-0.2</c:v>
                </c:pt>
                <c:pt idx="12">
                  <c:v>0.2</c:v>
                </c:pt>
                <c:pt idx="13">
                  <c:v>0</c:v>
                </c:pt>
                <c:pt idx="14">
                  <c:v>0.2</c:v>
                </c:pt>
                <c:pt idx="15">
                  <c:v>0</c:v>
                </c:pt>
                <c:pt idx="16">
                  <c:v>0</c:v>
                </c:pt>
                <c:pt idx="17">
                  <c:v>0.2</c:v>
                </c:pt>
                <c:pt idx="18">
                  <c:v>0</c:v>
                </c:pt>
                <c:pt idx="19">
                  <c:v>0</c:v>
                </c:pt>
                <c:pt idx="20">
                  <c:v>0.2</c:v>
                </c:pt>
                <c:pt idx="21">
                  <c:v>0.2</c:v>
                </c:pt>
                <c:pt idx="22">
                  <c:v>0</c:v>
                </c:pt>
                <c:pt idx="23">
                  <c:v>0.2</c:v>
                </c:pt>
                <c:pt idx="24">
                  <c:v>0.2</c:v>
                </c:pt>
                <c:pt idx="25">
                  <c:v>1</c:v>
                </c:pt>
                <c:pt idx="26">
                  <c:v>5.4</c:v>
                </c:pt>
                <c:pt idx="27">
                  <c:v>3.4</c:v>
                </c:pt>
                <c:pt idx="28">
                  <c:v>5.8</c:v>
                </c:pt>
                <c:pt idx="29">
                  <c:v>3.6</c:v>
                </c:pt>
                <c:pt idx="30">
                  <c:v>0.6</c:v>
                </c:pt>
                <c:pt idx="31">
                  <c:v>0.6</c:v>
                </c:pt>
                <c:pt idx="32">
                  <c:v>0.4</c:v>
                </c:pt>
                <c:pt idx="33">
                  <c:v>0.6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0.2</c:v>
                </c:pt>
                <c:pt idx="40">
                  <c:v>0</c:v>
                </c:pt>
                <c:pt idx="41">
                  <c:v>-0.2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-0.2</c:v>
                </c:pt>
                <c:pt idx="47">
                  <c:v>0</c:v>
                </c:pt>
                <c:pt idx="48">
                  <c:v>-0.2</c:v>
                </c:pt>
                <c:pt idx="49">
                  <c:v>-0.2</c:v>
                </c:pt>
                <c:pt idx="50">
                  <c:v>-0.2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-0.2</c:v>
                </c:pt>
                <c:pt idx="55">
                  <c:v>-0.2</c:v>
                </c:pt>
                <c:pt idx="56">
                  <c:v>0</c:v>
                </c:pt>
                <c:pt idx="57">
                  <c:v>-0.2</c:v>
                </c:pt>
                <c:pt idx="58">
                  <c:v>-0.2</c:v>
                </c:pt>
                <c:pt idx="59">
                  <c:v>-0.2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-2.2000000000000002</c:v>
                </c:pt>
                <c:pt idx="68">
                  <c:v>-4.4000000000000004</c:v>
                </c:pt>
                <c:pt idx="69">
                  <c:v>-4.8</c:v>
                </c:pt>
                <c:pt idx="70">
                  <c:v>-6</c:v>
                </c:pt>
                <c:pt idx="71">
                  <c:v>-1.8</c:v>
                </c:pt>
                <c:pt idx="72">
                  <c:v>-0.2</c:v>
                </c:pt>
                <c:pt idx="73">
                  <c:v>-0.6</c:v>
                </c:pt>
                <c:pt idx="74">
                  <c:v>-0.2</c:v>
                </c:pt>
                <c:pt idx="75">
                  <c:v>-0.2</c:v>
                </c:pt>
                <c:pt idx="76">
                  <c:v>0</c:v>
                </c:pt>
                <c:pt idx="77">
                  <c:v>0</c:v>
                </c:pt>
                <c:pt idx="78">
                  <c:v>-0.2</c:v>
                </c:pt>
                <c:pt idx="79">
                  <c:v>0.2</c:v>
                </c:pt>
                <c:pt idx="80">
                  <c:v>0</c:v>
                </c:pt>
                <c:pt idx="81">
                  <c:v>-0.2</c:v>
                </c:pt>
                <c:pt idx="82">
                  <c:v>0</c:v>
                </c:pt>
                <c:pt idx="83">
                  <c:v>0.2</c:v>
                </c:pt>
                <c:pt idx="84">
                  <c:v>0.4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0.4</c:v>
                </c:pt>
                <c:pt idx="93">
                  <c:v>0</c:v>
                </c:pt>
                <c:pt idx="94">
                  <c:v>0</c:v>
                </c:pt>
                <c:pt idx="95">
                  <c:v>0.2</c:v>
                </c:pt>
                <c:pt idx="96">
                  <c:v>0</c:v>
                </c:pt>
                <c:pt idx="97">
                  <c:v>0.2</c:v>
                </c:pt>
                <c:pt idx="98">
                  <c:v>0.2</c:v>
                </c:pt>
                <c:pt idx="99">
                  <c:v>0.4</c:v>
                </c:pt>
                <c:pt idx="100">
                  <c:v>0.2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7134472"/>
        <c:axId val="277129768"/>
      </c:scatterChart>
      <c:valAx>
        <c:axId val="277134472"/>
        <c:scaling>
          <c:orientation val="minMax"/>
          <c:max val="-7.8000000000000014E-2"/>
          <c:min val="-9.8000000000000018E-2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Time(s)</a:t>
                </a:r>
              </a:p>
            </c:rich>
          </c:tx>
          <c:layout/>
          <c:overlay val="0"/>
        </c:title>
        <c:numFmt formatCode="0.00E+00" sourceLinked="1"/>
        <c:majorTickMark val="none"/>
        <c:minorTickMark val="none"/>
        <c:tickLblPos val="nextTo"/>
        <c:crossAx val="277129768"/>
        <c:crosses val="autoZero"/>
        <c:crossBetween val="midCat"/>
      </c:valAx>
      <c:valAx>
        <c:axId val="27712976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Voltage(V)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low"/>
        <c:crossAx val="277134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FAN(time frame = </a:t>
            </a:r>
            <a:r>
              <a:rPr lang="en-US" dirty="0" smtClean="0"/>
              <a:t>0.020 </a:t>
            </a:r>
            <a:r>
              <a:rPr lang="en-US" dirty="0"/>
              <a:t>s/data points = 86 )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FAN</c:v>
          </c:tx>
          <c:xVal>
            <c:numRef>
              <c:f>FAN!$A$19:$A$105</c:f>
              <c:numCache>
                <c:formatCode>0.00E+00</c:formatCode>
                <c:ptCount val="87"/>
                <c:pt idx="0">
                  <c:v>-0.1</c:v>
                </c:pt>
                <c:pt idx="1">
                  <c:v>-9.98E-2</c:v>
                </c:pt>
                <c:pt idx="2">
                  <c:v>-9.9599999999999994E-2</c:v>
                </c:pt>
                <c:pt idx="3">
                  <c:v>-9.9400000000000002E-2</c:v>
                </c:pt>
                <c:pt idx="4">
                  <c:v>-9.9199999999999997E-2</c:v>
                </c:pt>
                <c:pt idx="5">
                  <c:v>-9.9000000000000005E-2</c:v>
                </c:pt>
                <c:pt idx="6">
                  <c:v>-9.8799999999999999E-2</c:v>
                </c:pt>
                <c:pt idx="7">
                  <c:v>-9.8599999999999993E-2</c:v>
                </c:pt>
                <c:pt idx="8">
                  <c:v>-9.8400000000000001E-2</c:v>
                </c:pt>
                <c:pt idx="9">
                  <c:v>-9.8199999999999996E-2</c:v>
                </c:pt>
                <c:pt idx="10">
                  <c:v>-9.8000000000000004E-2</c:v>
                </c:pt>
                <c:pt idx="11">
                  <c:v>-9.7799999999999998E-2</c:v>
                </c:pt>
                <c:pt idx="12">
                  <c:v>-9.7600000000000006E-2</c:v>
                </c:pt>
                <c:pt idx="13">
                  <c:v>-9.74E-2</c:v>
                </c:pt>
                <c:pt idx="14">
                  <c:v>-9.7199999999999995E-2</c:v>
                </c:pt>
                <c:pt idx="15">
                  <c:v>-9.7000000000000003E-2</c:v>
                </c:pt>
                <c:pt idx="16">
                  <c:v>-9.6799999999999997E-2</c:v>
                </c:pt>
                <c:pt idx="17">
                  <c:v>-9.6600000000000005E-2</c:v>
                </c:pt>
                <c:pt idx="18">
                  <c:v>-9.64E-2</c:v>
                </c:pt>
                <c:pt idx="19">
                  <c:v>-9.6199999999999994E-2</c:v>
                </c:pt>
                <c:pt idx="20">
                  <c:v>-9.6000000000000002E-2</c:v>
                </c:pt>
                <c:pt idx="21">
                  <c:v>-9.5799999999999996E-2</c:v>
                </c:pt>
                <c:pt idx="22">
                  <c:v>-9.5600000000000004E-2</c:v>
                </c:pt>
                <c:pt idx="23">
                  <c:v>-9.5399999999999999E-2</c:v>
                </c:pt>
                <c:pt idx="24">
                  <c:v>-9.5200000000000007E-2</c:v>
                </c:pt>
                <c:pt idx="25">
                  <c:v>-9.5000000000000001E-2</c:v>
                </c:pt>
                <c:pt idx="26">
                  <c:v>-9.4799999999999995E-2</c:v>
                </c:pt>
                <c:pt idx="27">
                  <c:v>-9.4600000000000004E-2</c:v>
                </c:pt>
                <c:pt idx="28">
                  <c:v>-9.4399999999999998E-2</c:v>
                </c:pt>
                <c:pt idx="29">
                  <c:v>-9.4200000000000006E-2</c:v>
                </c:pt>
                <c:pt idx="30">
                  <c:v>-9.4E-2</c:v>
                </c:pt>
                <c:pt idx="31">
                  <c:v>-9.3799999999999994E-2</c:v>
                </c:pt>
                <c:pt idx="32">
                  <c:v>-9.3600000000000003E-2</c:v>
                </c:pt>
                <c:pt idx="33">
                  <c:v>-9.3399999999999997E-2</c:v>
                </c:pt>
                <c:pt idx="34">
                  <c:v>-9.3200000000000005E-2</c:v>
                </c:pt>
                <c:pt idx="35">
                  <c:v>-9.2999999999999999E-2</c:v>
                </c:pt>
                <c:pt idx="36">
                  <c:v>-9.2799999999999994E-2</c:v>
                </c:pt>
                <c:pt idx="37">
                  <c:v>-9.2600000000000002E-2</c:v>
                </c:pt>
                <c:pt idx="38">
                  <c:v>-9.2399999999999996E-2</c:v>
                </c:pt>
                <c:pt idx="39">
                  <c:v>-9.2200000000000004E-2</c:v>
                </c:pt>
                <c:pt idx="40">
                  <c:v>-9.1999999999999998E-2</c:v>
                </c:pt>
                <c:pt idx="41">
                  <c:v>-9.1800000000000007E-2</c:v>
                </c:pt>
                <c:pt idx="42">
                  <c:v>-9.1600000000000001E-2</c:v>
                </c:pt>
                <c:pt idx="43">
                  <c:v>-9.1399999999999995E-2</c:v>
                </c:pt>
                <c:pt idx="44">
                  <c:v>-9.1200000000000003E-2</c:v>
                </c:pt>
                <c:pt idx="45">
                  <c:v>-9.0999999999999998E-2</c:v>
                </c:pt>
                <c:pt idx="46">
                  <c:v>-9.0800000000000006E-2</c:v>
                </c:pt>
                <c:pt idx="47">
                  <c:v>-9.06E-2</c:v>
                </c:pt>
                <c:pt idx="48">
                  <c:v>-9.0399999999999994E-2</c:v>
                </c:pt>
                <c:pt idx="49">
                  <c:v>-9.0200000000000002E-2</c:v>
                </c:pt>
                <c:pt idx="50">
                  <c:v>-0.09</c:v>
                </c:pt>
                <c:pt idx="51">
                  <c:v>-8.9800000000000005E-2</c:v>
                </c:pt>
                <c:pt idx="52">
                  <c:v>-8.9599999999999999E-2</c:v>
                </c:pt>
                <c:pt idx="53">
                  <c:v>-8.9399999999999993E-2</c:v>
                </c:pt>
                <c:pt idx="54">
                  <c:v>-8.9200000000000002E-2</c:v>
                </c:pt>
                <c:pt idx="55">
                  <c:v>-8.8999999999999996E-2</c:v>
                </c:pt>
                <c:pt idx="56">
                  <c:v>-8.8800000000000004E-2</c:v>
                </c:pt>
                <c:pt idx="57">
                  <c:v>-8.8599999999999998E-2</c:v>
                </c:pt>
                <c:pt idx="58">
                  <c:v>-8.8400000000000006E-2</c:v>
                </c:pt>
                <c:pt idx="59">
                  <c:v>-8.8200000000000001E-2</c:v>
                </c:pt>
                <c:pt idx="60">
                  <c:v>-8.7999999999999995E-2</c:v>
                </c:pt>
                <c:pt idx="61">
                  <c:v>-8.7800000000000003E-2</c:v>
                </c:pt>
                <c:pt idx="62">
                  <c:v>-8.7599999999999997E-2</c:v>
                </c:pt>
                <c:pt idx="63">
                  <c:v>-8.7400000000000005E-2</c:v>
                </c:pt>
                <c:pt idx="64">
                  <c:v>-8.72E-2</c:v>
                </c:pt>
                <c:pt idx="65">
                  <c:v>-8.6999999999999994E-2</c:v>
                </c:pt>
                <c:pt idx="66">
                  <c:v>-8.6800000000000002E-2</c:v>
                </c:pt>
                <c:pt idx="67">
                  <c:v>-8.6599999999999996E-2</c:v>
                </c:pt>
                <c:pt idx="68">
                  <c:v>-8.6400000000000005E-2</c:v>
                </c:pt>
                <c:pt idx="69">
                  <c:v>-8.6199999999999999E-2</c:v>
                </c:pt>
                <c:pt idx="70">
                  <c:v>-8.5999999999999993E-2</c:v>
                </c:pt>
                <c:pt idx="71">
                  <c:v>-8.5800000000000001E-2</c:v>
                </c:pt>
                <c:pt idx="72">
                  <c:v>-8.5599999999999996E-2</c:v>
                </c:pt>
                <c:pt idx="73">
                  <c:v>-8.5400000000000004E-2</c:v>
                </c:pt>
                <c:pt idx="74">
                  <c:v>-8.5199999999999998E-2</c:v>
                </c:pt>
                <c:pt idx="75">
                  <c:v>-8.5000000000000006E-2</c:v>
                </c:pt>
                <c:pt idx="76">
                  <c:v>-8.48E-2</c:v>
                </c:pt>
                <c:pt idx="77">
                  <c:v>-8.4599999999999995E-2</c:v>
                </c:pt>
                <c:pt idx="78">
                  <c:v>-8.4400000000000003E-2</c:v>
                </c:pt>
                <c:pt idx="79">
                  <c:v>-8.4199999999999997E-2</c:v>
                </c:pt>
                <c:pt idx="80">
                  <c:v>-8.4000000000000005E-2</c:v>
                </c:pt>
                <c:pt idx="81">
                  <c:v>-8.3799999999999999E-2</c:v>
                </c:pt>
                <c:pt idx="82">
                  <c:v>-8.3599999999999994E-2</c:v>
                </c:pt>
                <c:pt idx="83">
                  <c:v>-8.3400000000000002E-2</c:v>
                </c:pt>
                <c:pt idx="84">
                  <c:v>-8.3199999999999996E-2</c:v>
                </c:pt>
                <c:pt idx="85">
                  <c:v>-8.3000000000000004E-2</c:v>
                </c:pt>
                <c:pt idx="86">
                  <c:v>-8.2799999999999999E-2</c:v>
                </c:pt>
              </c:numCache>
            </c:numRef>
          </c:xVal>
          <c:yVal>
            <c:numRef>
              <c:f>FAN!$B$19:$B$105</c:f>
              <c:numCache>
                <c:formatCode>General</c:formatCode>
                <c:ptCount val="87"/>
                <c:pt idx="0">
                  <c:v>-1.2</c:v>
                </c:pt>
                <c:pt idx="1">
                  <c:v>0</c:v>
                </c:pt>
                <c:pt idx="2">
                  <c:v>0.8</c:v>
                </c:pt>
                <c:pt idx="3">
                  <c:v>0.4</c:v>
                </c:pt>
                <c:pt idx="4">
                  <c:v>1.6</c:v>
                </c:pt>
                <c:pt idx="5">
                  <c:v>3</c:v>
                </c:pt>
                <c:pt idx="6">
                  <c:v>3.4</c:v>
                </c:pt>
                <c:pt idx="7">
                  <c:v>4.2</c:v>
                </c:pt>
                <c:pt idx="8">
                  <c:v>5.2</c:v>
                </c:pt>
                <c:pt idx="9">
                  <c:v>5.6</c:v>
                </c:pt>
                <c:pt idx="10">
                  <c:v>6</c:v>
                </c:pt>
                <c:pt idx="11">
                  <c:v>6.2</c:v>
                </c:pt>
                <c:pt idx="12">
                  <c:v>7.4</c:v>
                </c:pt>
                <c:pt idx="13">
                  <c:v>8</c:v>
                </c:pt>
                <c:pt idx="14">
                  <c:v>8.6</c:v>
                </c:pt>
                <c:pt idx="15">
                  <c:v>9.4</c:v>
                </c:pt>
                <c:pt idx="16">
                  <c:v>9.8000000000000007</c:v>
                </c:pt>
                <c:pt idx="17">
                  <c:v>9.6</c:v>
                </c:pt>
                <c:pt idx="18">
                  <c:v>9.8000000000000007</c:v>
                </c:pt>
                <c:pt idx="19">
                  <c:v>10</c:v>
                </c:pt>
                <c:pt idx="20">
                  <c:v>10.4</c:v>
                </c:pt>
                <c:pt idx="21">
                  <c:v>9.8000000000000007</c:v>
                </c:pt>
                <c:pt idx="22">
                  <c:v>9.6</c:v>
                </c:pt>
                <c:pt idx="23">
                  <c:v>10</c:v>
                </c:pt>
                <c:pt idx="24">
                  <c:v>9.6</c:v>
                </c:pt>
                <c:pt idx="25">
                  <c:v>10</c:v>
                </c:pt>
                <c:pt idx="26">
                  <c:v>10</c:v>
                </c:pt>
                <c:pt idx="27">
                  <c:v>9.6</c:v>
                </c:pt>
                <c:pt idx="28">
                  <c:v>9.6</c:v>
                </c:pt>
                <c:pt idx="29">
                  <c:v>9.6</c:v>
                </c:pt>
                <c:pt idx="30">
                  <c:v>9.1999999999999993</c:v>
                </c:pt>
                <c:pt idx="31">
                  <c:v>9.1999999999999993</c:v>
                </c:pt>
                <c:pt idx="32">
                  <c:v>8</c:v>
                </c:pt>
                <c:pt idx="33">
                  <c:v>6.8</c:v>
                </c:pt>
                <c:pt idx="34">
                  <c:v>6</c:v>
                </c:pt>
                <c:pt idx="35">
                  <c:v>4.8</c:v>
                </c:pt>
                <c:pt idx="36">
                  <c:v>4.2</c:v>
                </c:pt>
                <c:pt idx="37">
                  <c:v>3.8</c:v>
                </c:pt>
                <c:pt idx="38">
                  <c:v>3.4</c:v>
                </c:pt>
                <c:pt idx="39">
                  <c:v>2.6</c:v>
                </c:pt>
                <c:pt idx="40">
                  <c:v>1.8</c:v>
                </c:pt>
                <c:pt idx="41">
                  <c:v>1</c:v>
                </c:pt>
                <c:pt idx="42">
                  <c:v>0.4</c:v>
                </c:pt>
                <c:pt idx="43">
                  <c:v>-0.2</c:v>
                </c:pt>
                <c:pt idx="44">
                  <c:v>-0.6</c:v>
                </c:pt>
                <c:pt idx="45">
                  <c:v>-0.6</c:v>
                </c:pt>
                <c:pt idx="46">
                  <c:v>-2.2000000000000002</c:v>
                </c:pt>
                <c:pt idx="47">
                  <c:v>-3</c:v>
                </c:pt>
                <c:pt idx="48">
                  <c:v>-3.2</c:v>
                </c:pt>
                <c:pt idx="49">
                  <c:v>-4.2</c:v>
                </c:pt>
                <c:pt idx="50">
                  <c:v>-5.4</c:v>
                </c:pt>
                <c:pt idx="51">
                  <c:v>-5.8</c:v>
                </c:pt>
                <c:pt idx="52">
                  <c:v>-6.4</c:v>
                </c:pt>
                <c:pt idx="53">
                  <c:v>-6.8</c:v>
                </c:pt>
                <c:pt idx="54">
                  <c:v>-7.4</c:v>
                </c:pt>
                <c:pt idx="55">
                  <c:v>-8.4</c:v>
                </c:pt>
                <c:pt idx="56">
                  <c:v>-8.8000000000000007</c:v>
                </c:pt>
                <c:pt idx="57">
                  <c:v>-9.4</c:v>
                </c:pt>
                <c:pt idx="58">
                  <c:v>-9.8000000000000007</c:v>
                </c:pt>
                <c:pt idx="59">
                  <c:v>-9.6</c:v>
                </c:pt>
                <c:pt idx="60">
                  <c:v>-9.6</c:v>
                </c:pt>
                <c:pt idx="61">
                  <c:v>-10.199999999999999</c:v>
                </c:pt>
                <c:pt idx="62">
                  <c:v>-9.6</c:v>
                </c:pt>
                <c:pt idx="63">
                  <c:v>-9.8000000000000007</c:v>
                </c:pt>
                <c:pt idx="64">
                  <c:v>-9.8000000000000007</c:v>
                </c:pt>
                <c:pt idx="65">
                  <c:v>-9.6</c:v>
                </c:pt>
                <c:pt idx="66">
                  <c:v>-10</c:v>
                </c:pt>
                <c:pt idx="67">
                  <c:v>-9.6</c:v>
                </c:pt>
                <c:pt idx="68">
                  <c:v>-9.8000000000000007</c:v>
                </c:pt>
                <c:pt idx="69">
                  <c:v>-9.8000000000000007</c:v>
                </c:pt>
                <c:pt idx="70">
                  <c:v>-9.1999999999999993</c:v>
                </c:pt>
                <c:pt idx="71">
                  <c:v>-9.6</c:v>
                </c:pt>
                <c:pt idx="72">
                  <c:v>-9.1999999999999993</c:v>
                </c:pt>
                <c:pt idx="73">
                  <c:v>-9</c:v>
                </c:pt>
                <c:pt idx="74">
                  <c:v>-7.2</c:v>
                </c:pt>
                <c:pt idx="75">
                  <c:v>-6.2</c:v>
                </c:pt>
                <c:pt idx="76">
                  <c:v>-5.6</c:v>
                </c:pt>
                <c:pt idx="77">
                  <c:v>-4.5999999999999996</c:v>
                </c:pt>
                <c:pt idx="78">
                  <c:v>-4.2</c:v>
                </c:pt>
                <c:pt idx="79">
                  <c:v>-3.8</c:v>
                </c:pt>
                <c:pt idx="80">
                  <c:v>-3.2</c:v>
                </c:pt>
                <c:pt idx="81">
                  <c:v>-2.4</c:v>
                </c:pt>
                <c:pt idx="82">
                  <c:v>-1.6</c:v>
                </c:pt>
                <c:pt idx="83">
                  <c:v>-0.8</c:v>
                </c:pt>
                <c:pt idx="84">
                  <c:v>0.2</c:v>
                </c:pt>
                <c:pt idx="85">
                  <c:v>0.4</c:v>
                </c:pt>
                <c:pt idx="86">
                  <c:v>0.8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7135256"/>
        <c:axId val="277135648"/>
      </c:scatterChart>
      <c:valAx>
        <c:axId val="277135256"/>
        <c:scaling>
          <c:orientation val="minMax"/>
          <c:max val="-8.2000000000000017E-2"/>
          <c:min val="-0.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Time(s)</a:t>
                </a:r>
              </a:p>
            </c:rich>
          </c:tx>
          <c:layout/>
          <c:overlay val="0"/>
        </c:title>
        <c:numFmt formatCode="0.00E+00" sourceLinked="1"/>
        <c:majorTickMark val="none"/>
        <c:minorTickMark val="none"/>
        <c:tickLblPos val="nextTo"/>
        <c:crossAx val="277135648"/>
        <c:crosses val="autoZero"/>
        <c:crossBetween val="midCat"/>
      </c:valAx>
      <c:valAx>
        <c:axId val="27713564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Voltage(V)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low"/>
        <c:crossAx val="2771352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Laptop</a:t>
            </a:r>
            <a:r>
              <a:rPr lang="en-US" baseline="0"/>
              <a:t> + Fan 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'HP+FAN'!$A$19:$A$250</c:f>
              <c:numCache>
                <c:formatCode>0.00E+00</c:formatCode>
                <c:ptCount val="232"/>
                <c:pt idx="0">
                  <c:v>-9.4E-2</c:v>
                </c:pt>
                <c:pt idx="1">
                  <c:v>-9.3799999999999994E-2</c:v>
                </c:pt>
                <c:pt idx="2">
                  <c:v>-9.3600000000000003E-2</c:v>
                </c:pt>
                <c:pt idx="3">
                  <c:v>-9.3399999999999997E-2</c:v>
                </c:pt>
                <c:pt idx="4">
                  <c:v>-9.3200000000000005E-2</c:v>
                </c:pt>
                <c:pt idx="5">
                  <c:v>-9.2999999999999999E-2</c:v>
                </c:pt>
                <c:pt idx="6">
                  <c:v>-9.2799999999999994E-2</c:v>
                </c:pt>
                <c:pt idx="7">
                  <c:v>-9.2600000000000002E-2</c:v>
                </c:pt>
                <c:pt idx="8">
                  <c:v>-9.2399999999999996E-2</c:v>
                </c:pt>
                <c:pt idx="9">
                  <c:v>-9.2200000000000004E-2</c:v>
                </c:pt>
                <c:pt idx="10">
                  <c:v>-9.1999999999999998E-2</c:v>
                </c:pt>
                <c:pt idx="11">
                  <c:v>-9.1800000000000007E-2</c:v>
                </c:pt>
                <c:pt idx="12">
                  <c:v>-9.1600000000000001E-2</c:v>
                </c:pt>
                <c:pt idx="13">
                  <c:v>-9.1399999999999995E-2</c:v>
                </c:pt>
                <c:pt idx="14">
                  <c:v>-9.1200000000000003E-2</c:v>
                </c:pt>
                <c:pt idx="15">
                  <c:v>-9.0999999999999998E-2</c:v>
                </c:pt>
                <c:pt idx="16">
                  <c:v>-9.0800000000000006E-2</c:v>
                </c:pt>
                <c:pt idx="17">
                  <c:v>-9.06E-2</c:v>
                </c:pt>
                <c:pt idx="18">
                  <c:v>-9.0399999999999994E-2</c:v>
                </c:pt>
                <c:pt idx="19">
                  <c:v>-9.0200000000000002E-2</c:v>
                </c:pt>
                <c:pt idx="20">
                  <c:v>-0.09</c:v>
                </c:pt>
                <c:pt idx="21">
                  <c:v>-8.9800000000000005E-2</c:v>
                </c:pt>
                <c:pt idx="22">
                  <c:v>-8.9599999999999999E-2</c:v>
                </c:pt>
                <c:pt idx="23">
                  <c:v>-8.9399999999999993E-2</c:v>
                </c:pt>
                <c:pt idx="24">
                  <c:v>-8.9200000000000002E-2</c:v>
                </c:pt>
                <c:pt idx="25">
                  <c:v>-8.8999999999999996E-2</c:v>
                </c:pt>
                <c:pt idx="26">
                  <c:v>-8.8800000000000004E-2</c:v>
                </c:pt>
                <c:pt idx="27">
                  <c:v>-8.8599999999999998E-2</c:v>
                </c:pt>
                <c:pt idx="28">
                  <c:v>-8.8400000000000006E-2</c:v>
                </c:pt>
                <c:pt idx="29">
                  <c:v>-8.8200000000000001E-2</c:v>
                </c:pt>
                <c:pt idx="30">
                  <c:v>-8.7999999999999995E-2</c:v>
                </c:pt>
                <c:pt idx="31">
                  <c:v>-8.7800000000000003E-2</c:v>
                </c:pt>
                <c:pt idx="32">
                  <c:v>-8.7599999999999997E-2</c:v>
                </c:pt>
                <c:pt idx="33">
                  <c:v>-8.7400000000000005E-2</c:v>
                </c:pt>
                <c:pt idx="34">
                  <c:v>-8.72E-2</c:v>
                </c:pt>
                <c:pt idx="35">
                  <c:v>-8.6999999999999994E-2</c:v>
                </c:pt>
                <c:pt idx="36">
                  <c:v>-8.6800000000000002E-2</c:v>
                </c:pt>
                <c:pt idx="37">
                  <c:v>-8.6599999999999996E-2</c:v>
                </c:pt>
                <c:pt idx="38">
                  <c:v>-8.6400000000000005E-2</c:v>
                </c:pt>
                <c:pt idx="39">
                  <c:v>-8.6199999999999999E-2</c:v>
                </c:pt>
                <c:pt idx="40">
                  <c:v>-8.5999999999999993E-2</c:v>
                </c:pt>
                <c:pt idx="41">
                  <c:v>-8.5800000000000001E-2</c:v>
                </c:pt>
                <c:pt idx="42">
                  <c:v>-8.5599999999999996E-2</c:v>
                </c:pt>
                <c:pt idx="43">
                  <c:v>-8.5400000000000004E-2</c:v>
                </c:pt>
                <c:pt idx="44">
                  <c:v>-8.5199999999999998E-2</c:v>
                </c:pt>
                <c:pt idx="45">
                  <c:v>-8.5000000000000006E-2</c:v>
                </c:pt>
                <c:pt idx="46">
                  <c:v>-8.48E-2</c:v>
                </c:pt>
                <c:pt idx="47">
                  <c:v>-8.4599999999999995E-2</c:v>
                </c:pt>
                <c:pt idx="48">
                  <c:v>-8.4400000000000003E-2</c:v>
                </c:pt>
                <c:pt idx="49">
                  <c:v>-8.4199999999999997E-2</c:v>
                </c:pt>
                <c:pt idx="50">
                  <c:v>-8.4000000000000005E-2</c:v>
                </c:pt>
                <c:pt idx="51">
                  <c:v>-8.3799999999999999E-2</c:v>
                </c:pt>
                <c:pt idx="52">
                  <c:v>-8.3599999999999994E-2</c:v>
                </c:pt>
                <c:pt idx="53">
                  <c:v>-8.3400000000000002E-2</c:v>
                </c:pt>
                <c:pt idx="54">
                  <c:v>-8.3199999999999996E-2</c:v>
                </c:pt>
                <c:pt idx="55">
                  <c:v>-8.3000000000000004E-2</c:v>
                </c:pt>
                <c:pt idx="56">
                  <c:v>-8.2799999999999999E-2</c:v>
                </c:pt>
                <c:pt idx="57">
                  <c:v>-8.2600000000000007E-2</c:v>
                </c:pt>
                <c:pt idx="58">
                  <c:v>-8.2400000000000001E-2</c:v>
                </c:pt>
                <c:pt idx="59">
                  <c:v>-8.2199999999999995E-2</c:v>
                </c:pt>
                <c:pt idx="60">
                  <c:v>-8.2000000000000003E-2</c:v>
                </c:pt>
                <c:pt idx="61">
                  <c:v>-8.1799999999999998E-2</c:v>
                </c:pt>
                <c:pt idx="62">
                  <c:v>-8.1600000000000006E-2</c:v>
                </c:pt>
                <c:pt idx="63">
                  <c:v>-8.14E-2</c:v>
                </c:pt>
                <c:pt idx="64">
                  <c:v>-8.1199999999999994E-2</c:v>
                </c:pt>
                <c:pt idx="65">
                  <c:v>-8.1000000000000003E-2</c:v>
                </c:pt>
                <c:pt idx="66">
                  <c:v>-8.0799999999999997E-2</c:v>
                </c:pt>
                <c:pt idx="67">
                  <c:v>-8.0600000000000005E-2</c:v>
                </c:pt>
                <c:pt idx="68">
                  <c:v>-8.0399999999999999E-2</c:v>
                </c:pt>
                <c:pt idx="69">
                  <c:v>-8.0199999999999994E-2</c:v>
                </c:pt>
                <c:pt idx="70">
                  <c:v>-0.08</c:v>
                </c:pt>
                <c:pt idx="71">
                  <c:v>-7.9799999999999996E-2</c:v>
                </c:pt>
                <c:pt idx="72">
                  <c:v>-7.9600000000000004E-2</c:v>
                </c:pt>
                <c:pt idx="73">
                  <c:v>-7.9399999999999998E-2</c:v>
                </c:pt>
                <c:pt idx="74">
                  <c:v>-7.9200000000000007E-2</c:v>
                </c:pt>
                <c:pt idx="75">
                  <c:v>-7.9000000000000001E-2</c:v>
                </c:pt>
                <c:pt idx="76">
                  <c:v>-7.8799999999999995E-2</c:v>
                </c:pt>
                <c:pt idx="77">
                  <c:v>-7.8600000000000003E-2</c:v>
                </c:pt>
                <c:pt idx="78">
                  <c:v>-7.8399999999999997E-2</c:v>
                </c:pt>
                <c:pt idx="79">
                  <c:v>-7.8200000000000006E-2</c:v>
                </c:pt>
                <c:pt idx="80">
                  <c:v>-7.8E-2</c:v>
                </c:pt>
                <c:pt idx="81">
                  <c:v>-7.7799999999999994E-2</c:v>
                </c:pt>
                <c:pt idx="82">
                  <c:v>-7.7600000000000002E-2</c:v>
                </c:pt>
                <c:pt idx="83">
                  <c:v>-7.7399999999999997E-2</c:v>
                </c:pt>
                <c:pt idx="84">
                  <c:v>-7.7200000000000005E-2</c:v>
                </c:pt>
                <c:pt idx="85">
                  <c:v>-7.6999999999999999E-2</c:v>
                </c:pt>
                <c:pt idx="86">
                  <c:v>-7.6799999999999993E-2</c:v>
                </c:pt>
                <c:pt idx="87">
                  <c:v>-7.6600000000000001E-2</c:v>
                </c:pt>
                <c:pt idx="88">
                  <c:v>-7.6399999999999996E-2</c:v>
                </c:pt>
                <c:pt idx="89">
                  <c:v>-7.6200000000000004E-2</c:v>
                </c:pt>
                <c:pt idx="90">
                  <c:v>-7.5999999999999998E-2</c:v>
                </c:pt>
                <c:pt idx="91">
                  <c:v>-7.5800000000000006E-2</c:v>
                </c:pt>
                <c:pt idx="92">
                  <c:v>-7.5600000000000001E-2</c:v>
                </c:pt>
                <c:pt idx="93">
                  <c:v>-7.5399999999999995E-2</c:v>
                </c:pt>
                <c:pt idx="94">
                  <c:v>-7.5200000000000003E-2</c:v>
                </c:pt>
                <c:pt idx="95">
                  <c:v>-7.4999999999999997E-2</c:v>
                </c:pt>
                <c:pt idx="96">
                  <c:v>-7.4800000000000005E-2</c:v>
                </c:pt>
                <c:pt idx="97">
                  <c:v>-7.46E-2</c:v>
                </c:pt>
                <c:pt idx="98">
                  <c:v>-7.4399999999999994E-2</c:v>
                </c:pt>
                <c:pt idx="99">
                  <c:v>-7.4200000000000002E-2</c:v>
                </c:pt>
                <c:pt idx="100">
                  <c:v>-7.3999999999999996E-2</c:v>
                </c:pt>
                <c:pt idx="101">
                  <c:v>-7.3800000000000004E-2</c:v>
                </c:pt>
                <c:pt idx="102">
                  <c:v>-7.3599999999999999E-2</c:v>
                </c:pt>
                <c:pt idx="103">
                  <c:v>-7.3400000000000007E-2</c:v>
                </c:pt>
                <c:pt idx="104">
                  <c:v>-7.3200000000000001E-2</c:v>
                </c:pt>
                <c:pt idx="105">
                  <c:v>-7.2999999999999995E-2</c:v>
                </c:pt>
                <c:pt idx="106">
                  <c:v>-7.2800000000000004E-2</c:v>
                </c:pt>
                <c:pt idx="107">
                  <c:v>-7.2599999999999998E-2</c:v>
                </c:pt>
                <c:pt idx="108">
                  <c:v>-7.2400000000000006E-2</c:v>
                </c:pt>
                <c:pt idx="109">
                  <c:v>-7.22E-2</c:v>
                </c:pt>
                <c:pt idx="110">
                  <c:v>-7.1999999999999995E-2</c:v>
                </c:pt>
                <c:pt idx="111">
                  <c:v>-7.1800000000000003E-2</c:v>
                </c:pt>
                <c:pt idx="112">
                  <c:v>-7.1599999999999997E-2</c:v>
                </c:pt>
                <c:pt idx="113">
                  <c:v>-7.1400000000000005E-2</c:v>
                </c:pt>
                <c:pt idx="114">
                  <c:v>-7.1199999999999999E-2</c:v>
                </c:pt>
                <c:pt idx="115">
                  <c:v>-7.0999999999999994E-2</c:v>
                </c:pt>
                <c:pt idx="116">
                  <c:v>-7.0800000000000002E-2</c:v>
                </c:pt>
                <c:pt idx="117">
                  <c:v>-7.0599999999999996E-2</c:v>
                </c:pt>
                <c:pt idx="118">
                  <c:v>-7.0400000000000004E-2</c:v>
                </c:pt>
                <c:pt idx="119">
                  <c:v>-7.0199999999999999E-2</c:v>
                </c:pt>
                <c:pt idx="120">
                  <c:v>-7.0000000000000007E-2</c:v>
                </c:pt>
                <c:pt idx="121">
                  <c:v>-6.9800000000000001E-2</c:v>
                </c:pt>
                <c:pt idx="122">
                  <c:v>-6.9599999999999995E-2</c:v>
                </c:pt>
                <c:pt idx="123">
                  <c:v>-6.9400000000000003E-2</c:v>
                </c:pt>
                <c:pt idx="124">
                  <c:v>-6.9199999999999998E-2</c:v>
                </c:pt>
                <c:pt idx="125">
                  <c:v>-6.9000000000000006E-2</c:v>
                </c:pt>
                <c:pt idx="126">
                  <c:v>-6.88E-2</c:v>
                </c:pt>
                <c:pt idx="127">
                  <c:v>-6.8599999999999994E-2</c:v>
                </c:pt>
                <c:pt idx="128">
                  <c:v>-6.8400000000000002E-2</c:v>
                </c:pt>
                <c:pt idx="129">
                  <c:v>-6.8199999999999997E-2</c:v>
                </c:pt>
                <c:pt idx="130">
                  <c:v>-6.8000000000000005E-2</c:v>
                </c:pt>
                <c:pt idx="131">
                  <c:v>-6.7799999999999999E-2</c:v>
                </c:pt>
                <c:pt idx="132">
                  <c:v>-6.7599999999999993E-2</c:v>
                </c:pt>
                <c:pt idx="133">
                  <c:v>-6.7400000000000002E-2</c:v>
                </c:pt>
                <c:pt idx="134">
                  <c:v>-6.7199999999999996E-2</c:v>
                </c:pt>
                <c:pt idx="135">
                  <c:v>-6.7000000000000004E-2</c:v>
                </c:pt>
                <c:pt idx="136">
                  <c:v>-6.6799999999999998E-2</c:v>
                </c:pt>
                <c:pt idx="137">
                  <c:v>-6.6600000000000006E-2</c:v>
                </c:pt>
                <c:pt idx="138">
                  <c:v>-6.6400000000000001E-2</c:v>
                </c:pt>
                <c:pt idx="139">
                  <c:v>-6.6199999999999995E-2</c:v>
                </c:pt>
                <c:pt idx="140">
                  <c:v>-6.6000000000000003E-2</c:v>
                </c:pt>
                <c:pt idx="141">
                  <c:v>-6.5799999999999997E-2</c:v>
                </c:pt>
                <c:pt idx="142">
                  <c:v>-6.5600000000000006E-2</c:v>
                </c:pt>
                <c:pt idx="143">
                  <c:v>-6.54E-2</c:v>
                </c:pt>
                <c:pt idx="144">
                  <c:v>-6.5199999999999994E-2</c:v>
                </c:pt>
                <c:pt idx="145">
                  <c:v>-6.5000000000000002E-2</c:v>
                </c:pt>
                <c:pt idx="146">
                  <c:v>-6.4799999999999996E-2</c:v>
                </c:pt>
                <c:pt idx="147">
                  <c:v>-6.4600000000000005E-2</c:v>
                </c:pt>
                <c:pt idx="148">
                  <c:v>-6.4399999999999999E-2</c:v>
                </c:pt>
                <c:pt idx="149">
                  <c:v>-6.4199999999999993E-2</c:v>
                </c:pt>
                <c:pt idx="150">
                  <c:v>-6.4000000000000001E-2</c:v>
                </c:pt>
                <c:pt idx="151">
                  <c:v>-6.3799999999999996E-2</c:v>
                </c:pt>
                <c:pt idx="152">
                  <c:v>-6.3600000000000004E-2</c:v>
                </c:pt>
                <c:pt idx="153">
                  <c:v>-6.3399999999999998E-2</c:v>
                </c:pt>
                <c:pt idx="154">
                  <c:v>-6.3200000000000006E-2</c:v>
                </c:pt>
                <c:pt idx="155">
                  <c:v>-6.3E-2</c:v>
                </c:pt>
                <c:pt idx="156">
                  <c:v>-6.2799999999999995E-2</c:v>
                </c:pt>
                <c:pt idx="157">
                  <c:v>-6.2600000000000003E-2</c:v>
                </c:pt>
                <c:pt idx="158">
                  <c:v>-6.2399999999999997E-2</c:v>
                </c:pt>
                <c:pt idx="159">
                  <c:v>-6.2199999999999998E-2</c:v>
                </c:pt>
                <c:pt idx="160">
                  <c:v>-6.2E-2</c:v>
                </c:pt>
                <c:pt idx="161">
                  <c:v>-6.1800000000000001E-2</c:v>
                </c:pt>
                <c:pt idx="162">
                  <c:v>-6.1600000000000002E-2</c:v>
                </c:pt>
                <c:pt idx="163">
                  <c:v>-6.1400000000000003E-2</c:v>
                </c:pt>
                <c:pt idx="164">
                  <c:v>-6.1199999999999997E-2</c:v>
                </c:pt>
                <c:pt idx="165">
                  <c:v>-6.0999999999999999E-2</c:v>
                </c:pt>
                <c:pt idx="166">
                  <c:v>-6.08E-2</c:v>
                </c:pt>
                <c:pt idx="167">
                  <c:v>-6.0600000000000001E-2</c:v>
                </c:pt>
                <c:pt idx="168">
                  <c:v>-6.0400000000000002E-2</c:v>
                </c:pt>
                <c:pt idx="169">
                  <c:v>-6.0199999999999997E-2</c:v>
                </c:pt>
                <c:pt idx="170">
                  <c:v>-0.06</c:v>
                </c:pt>
                <c:pt idx="171">
                  <c:v>-5.9799999999999999E-2</c:v>
                </c:pt>
                <c:pt idx="172">
                  <c:v>-5.96E-2</c:v>
                </c:pt>
                <c:pt idx="173">
                  <c:v>-5.9400000000000001E-2</c:v>
                </c:pt>
                <c:pt idx="174">
                  <c:v>-5.9200000000000003E-2</c:v>
                </c:pt>
                <c:pt idx="175">
                  <c:v>-5.8999999999999997E-2</c:v>
                </c:pt>
                <c:pt idx="176">
                  <c:v>-5.8799999999999998E-2</c:v>
                </c:pt>
                <c:pt idx="177">
                  <c:v>-5.8599999999999999E-2</c:v>
                </c:pt>
                <c:pt idx="178">
                  <c:v>-5.8400000000000001E-2</c:v>
                </c:pt>
                <c:pt idx="179">
                  <c:v>-5.8200000000000002E-2</c:v>
                </c:pt>
                <c:pt idx="180">
                  <c:v>-5.8000000000000003E-2</c:v>
                </c:pt>
                <c:pt idx="181">
                  <c:v>-5.7799999999999997E-2</c:v>
                </c:pt>
                <c:pt idx="182">
                  <c:v>-5.7599999999999998E-2</c:v>
                </c:pt>
                <c:pt idx="183">
                  <c:v>-5.74E-2</c:v>
                </c:pt>
                <c:pt idx="184">
                  <c:v>-5.7200000000000001E-2</c:v>
                </c:pt>
                <c:pt idx="185">
                  <c:v>-5.7000000000000002E-2</c:v>
                </c:pt>
                <c:pt idx="186">
                  <c:v>-5.6800000000000003E-2</c:v>
                </c:pt>
                <c:pt idx="187">
                  <c:v>-5.6599999999999998E-2</c:v>
                </c:pt>
                <c:pt idx="188">
                  <c:v>-5.6399999999999999E-2</c:v>
                </c:pt>
                <c:pt idx="189">
                  <c:v>-5.62E-2</c:v>
                </c:pt>
                <c:pt idx="190">
                  <c:v>-5.6000000000000001E-2</c:v>
                </c:pt>
                <c:pt idx="191">
                  <c:v>-5.5800000000000002E-2</c:v>
                </c:pt>
                <c:pt idx="192">
                  <c:v>-5.5599999999999997E-2</c:v>
                </c:pt>
                <c:pt idx="193">
                  <c:v>-5.5399999999999998E-2</c:v>
                </c:pt>
                <c:pt idx="194">
                  <c:v>-5.5199999999999999E-2</c:v>
                </c:pt>
                <c:pt idx="195">
                  <c:v>-5.5E-2</c:v>
                </c:pt>
                <c:pt idx="196">
                  <c:v>-5.4800000000000001E-2</c:v>
                </c:pt>
                <c:pt idx="197">
                  <c:v>-5.4600000000000003E-2</c:v>
                </c:pt>
                <c:pt idx="198">
                  <c:v>-5.4399999999999997E-2</c:v>
                </c:pt>
                <c:pt idx="199">
                  <c:v>-5.4199999999999998E-2</c:v>
                </c:pt>
                <c:pt idx="200">
                  <c:v>-5.3999999999999999E-2</c:v>
                </c:pt>
                <c:pt idx="201">
                  <c:v>-5.3800000000000001E-2</c:v>
                </c:pt>
                <c:pt idx="202">
                  <c:v>-5.3600000000000002E-2</c:v>
                </c:pt>
                <c:pt idx="203">
                  <c:v>-5.3400000000000003E-2</c:v>
                </c:pt>
                <c:pt idx="204">
                  <c:v>-5.3199999999999997E-2</c:v>
                </c:pt>
                <c:pt idx="205">
                  <c:v>-5.2999999999999999E-2</c:v>
                </c:pt>
                <c:pt idx="206">
                  <c:v>-5.28E-2</c:v>
                </c:pt>
                <c:pt idx="207">
                  <c:v>-5.2600000000000001E-2</c:v>
                </c:pt>
                <c:pt idx="208">
                  <c:v>-5.2400000000000002E-2</c:v>
                </c:pt>
                <c:pt idx="209">
                  <c:v>-5.2200000000000003E-2</c:v>
                </c:pt>
                <c:pt idx="210">
                  <c:v>-5.1999999999999998E-2</c:v>
                </c:pt>
                <c:pt idx="211">
                  <c:v>-5.1799999999999999E-2</c:v>
                </c:pt>
                <c:pt idx="212">
                  <c:v>-5.16E-2</c:v>
                </c:pt>
                <c:pt idx="213">
                  <c:v>-5.1400000000000001E-2</c:v>
                </c:pt>
                <c:pt idx="214">
                  <c:v>-5.1200000000000002E-2</c:v>
                </c:pt>
                <c:pt idx="215">
                  <c:v>-5.0999999999999997E-2</c:v>
                </c:pt>
                <c:pt idx="216">
                  <c:v>-5.0799999999999998E-2</c:v>
                </c:pt>
                <c:pt idx="217">
                  <c:v>-5.0599999999999999E-2</c:v>
                </c:pt>
                <c:pt idx="218">
                  <c:v>-5.04E-2</c:v>
                </c:pt>
                <c:pt idx="219">
                  <c:v>-5.0200000000000002E-2</c:v>
                </c:pt>
                <c:pt idx="220">
                  <c:v>-0.05</c:v>
                </c:pt>
                <c:pt idx="221">
                  <c:v>-4.9799999999999997E-2</c:v>
                </c:pt>
                <c:pt idx="222">
                  <c:v>-4.9599999999999998E-2</c:v>
                </c:pt>
                <c:pt idx="223">
                  <c:v>-4.9399999999999999E-2</c:v>
                </c:pt>
                <c:pt idx="224">
                  <c:v>-4.9200000000000001E-2</c:v>
                </c:pt>
                <c:pt idx="225">
                  <c:v>-4.9000000000000002E-2</c:v>
                </c:pt>
                <c:pt idx="226">
                  <c:v>-4.8800000000000003E-2</c:v>
                </c:pt>
                <c:pt idx="227">
                  <c:v>-4.8599999999999997E-2</c:v>
                </c:pt>
                <c:pt idx="228">
                  <c:v>-4.8399999999999999E-2</c:v>
                </c:pt>
                <c:pt idx="229">
                  <c:v>-4.82E-2</c:v>
                </c:pt>
                <c:pt idx="230">
                  <c:v>-4.8000000000000001E-2</c:v>
                </c:pt>
                <c:pt idx="231">
                  <c:v>-4.7800000000000002E-2</c:v>
                </c:pt>
              </c:numCache>
            </c:numRef>
          </c:xVal>
          <c:yVal>
            <c:numRef>
              <c:f>'HP+FAN'!$B$19:$B$250</c:f>
              <c:numCache>
                <c:formatCode>General</c:formatCode>
                <c:ptCount val="232"/>
                <c:pt idx="0">
                  <c:v>8.8000000000000007</c:v>
                </c:pt>
                <c:pt idx="1">
                  <c:v>8</c:v>
                </c:pt>
                <c:pt idx="2">
                  <c:v>7.6</c:v>
                </c:pt>
                <c:pt idx="3">
                  <c:v>5.2</c:v>
                </c:pt>
                <c:pt idx="4">
                  <c:v>6</c:v>
                </c:pt>
                <c:pt idx="5">
                  <c:v>4</c:v>
                </c:pt>
                <c:pt idx="6">
                  <c:v>3.6</c:v>
                </c:pt>
                <c:pt idx="7">
                  <c:v>3.6</c:v>
                </c:pt>
                <c:pt idx="8">
                  <c:v>2.8</c:v>
                </c:pt>
                <c:pt idx="9">
                  <c:v>2</c:v>
                </c:pt>
                <c:pt idx="10">
                  <c:v>1.2</c:v>
                </c:pt>
                <c:pt idx="11">
                  <c:v>0.8</c:v>
                </c:pt>
                <c:pt idx="12">
                  <c:v>0.4</c:v>
                </c:pt>
                <c:pt idx="13">
                  <c:v>0</c:v>
                </c:pt>
                <c:pt idx="14">
                  <c:v>-1.2</c:v>
                </c:pt>
                <c:pt idx="15">
                  <c:v>-1.2</c:v>
                </c:pt>
                <c:pt idx="16">
                  <c:v>-2.8</c:v>
                </c:pt>
                <c:pt idx="17">
                  <c:v>-2.4</c:v>
                </c:pt>
                <c:pt idx="18">
                  <c:v>-4.4000000000000004</c:v>
                </c:pt>
                <c:pt idx="19">
                  <c:v>-5.2</c:v>
                </c:pt>
                <c:pt idx="20">
                  <c:v>-6.4</c:v>
                </c:pt>
                <c:pt idx="21">
                  <c:v>-5.6</c:v>
                </c:pt>
                <c:pt idx="22">
                  <c:v>-7.6</c:v>
                </c:pt>
                <c:pt idx="23">
                  <c:v>-7.6</c:v>
                </c:pt>
                <c:pt idx="24">
                  <c:v>-8</c:v>
                </c:pt>
                <c:pt idx="25">
                  <c:v>-7.6</c:v>
                </c:pt>
                <c:pt idx="26">
                  <c:v>-8.8000000000000007</c:v>
                </c:pt>
                <c:pt idx="27">
                  <c:v>-10</c:v>
                </c:pt>
                <c:pt idx="28">
                  <c:v>-10</c:v>
                </c:pt>
                <c:pt idx="29">
                  <c:v>-12.4</c:v>
                </c:pt>
                <c:pt idx="30">
                  <c:v>-14</c:v>
                </c:pt>
                <c:pt idx="31">
                  <c:v>-16.8</c:v>
                </c:pt>
                <c:pt idx="32">
                  <c:v>-13.6</c:v>
                </c:pt>
                <c:pt idx="33">
                  <c:v>-10.4</c:v>
                </c:pt>
                <c:pt idx="34">
                  <c:v>-10</c:v>
                </c:pt>
                <c:pt idx="35">
                  <c:v>-10.4</c:v>
                </c:pt>
                <c:pt idx="36">
                  <c:v>-9.6</c:v>
                </c:pt>
                <c:pt idx="37">
                  <c:v>-10</c:v>
                </c:pt>
                <c:pt idx="38">
                  <c:v>-9.1999999999999993</c:v>
                </c:pt>
                <c:pt idx="39">
                  <c:v>-10</c:v>
                </c:pt>
                <c:pt idx="40">
                  <c:v>-9.6</c:v>
                </c:pt>
                <c:pt idx="41">
                  <c:v>-9.1999999999999993</c:v>
                </c:pt>
                <c:pt idx="42">
                  <c:v>-9.6</c:v>
                </c:pt>
                <c:pt idx="43">
                  <c:v>-8.8000000000000007</c:v>
                </c:pt>
                <c:pt idx="44">
                  <c:v>-7.6</c:v>
                </c:pt>
                <c:pt idx="45">
                  <c:v>-6.4</c:v>
                </c:pt>
                <c:pt idx="46">
                  <c:v>-5.6</c:v>
                </c:pt>
                <c:pt idx="47">
                  <c:v>-4.4000000000000004</c:v>
                </c:pt>
                <c:pt idx="48">
                  <c:v>-4.4000000000000004</c:v>
                </c:pt>
                <c:pt idx="49">
                  <c:v>-4</c:v>
                </c:pt>
                <c:pt idx="50">
                  <c:v>-3.2</c:v>
                </c:pt>
                <c:pt idx="51">
                  <c:v>-2.8</c:v>
                </c:pt>
                <c:pt idx="52">
                  <c:v>-0.8</c:v>
                </c:pt>
                <c:pt idx="53">
                  <c:v>-0.8</c:v>
                </c:pt>
                <c:pt idx="54">
                  <c:v>0</c:v>
                </c:pt>
                <c:pt idx="55">
                  <c:v>0</c:v>
                </c:pt>
                <c:pt idx="56">
                  <c:v>0.4</c:v>
                </c:pt>
                <c:pt idx="57">
                  <c:v>0.4</c:v>
                </c:pt>
                <c:pt idx="58">
                  <c:v>3.2</c:v>
                </c:pt>
                <c:pt idx="59">
                  <c:v>3.2</c:v>
                </c:pt>
                <c:pt idx="60">
                  <c:v>3.2</c:v>
                </c:pt>
                <c:pt idx="61">
                  <c:v>4.4000000000000004</c:v>
                </c:pt>
                <c:pt idx="62">
                  <c:v>4.8</c:v>
                </c:pt>
                <c:pt idx="63">
                  <c:v>5.2</c:v>
                </c:pt>
                <c:pt idx="64">
                  <c:v>6</c:v>
                </c:pt>
                <c:pt idx="65">
                  <c:v>6.4</c:v>
                </c:pt>
                <c:pt idx="66">
                  <c:v>8</c:v>
                </c:pt>
                <c:pt idx="67">
                  <c:v>8.4</c:v>
                </c:pt>
                <c:pt idx="68">
                  <c:v>8.8000000000000007</c:v>
                </c:pt>
                <c:pt idx="69">
                  <c:v>9.1999999999999993</c:v>
                </c:pt>
                <c:pt idx="70">
                  <c:v>10</c:v>
                </c:pt>
                <c:pt idx="71">
                  <c:v>11.6</c:v>
                </c:pt>
                <c:pt idx="72">
                  <c:v>13.6</c:v>
                </c:pt>
                <c:pt idx="73">
                  <c:v>14.8</c:v>
                </c:pt>
                <c:pt idx="74">
                  <c:v>11.6</c:v>
                </c:pt>
                <c:pt idx="75">
                  <c:v>10</c:v>
                </c:pt>
                <c:pt idx="76">
                  <c:v>9.6</c:v>
                </c:pt>
                <c:pt idx="77">
                  <c:v>10.4</c:v>
                </c:pt>
                <c:pt idx="78">
                  <c:v>10</c:v>
                </c:pt>
                <c:pt idx="79">
                  <c:v>9.6</c:v>
                </c:pt>
                <c:pt idx="80">
                  <c:v>9.6</c:v>
                </c:pt>
                <c:pt idx="81">
                  <c:v>9.1999999999999993</c:v>
                </c:pt>
                <c:pt idx="82">
                  <c:v>8.8000000000000007</c:v>
                </c:pt>
                <c:pt idx="83">
                  <c:v>8.4</c:v>
                </c:pt>
                <c:pt idx="84">
                  <c:v>8.8000000000000007</c:v>
                </c:pt>
                <c:pt idx="85">
                  <c:v>7.6</c:v>
                </c:pt>
                <c:pt idx="86">
                  <c:v>5.6</c:v>
                </c:pt>
                <c:pt idx="87">
                  <c:v>5.2</c:v>
                </c:pt>
                <c:pt idx="88">
                  <c:v>4.4000000000000004</c:v>
                </c:pt>
                <c:pt idx="89">
                  <c:v>3.2</c:v>
                </c:pt>
                <c:pt idx="90">
                  <c:v>3.6</c:v>
                </c:pt>
                <c:pt idx="91">
                  <c:v>2.8</c:v>
                </c:pt>
                <c:pt idx="92">
                  <c:v>1.6</c:v>
                </c:pt>
                <c:pt idx="93">
                  <c:v>2</c:v>
                </c:pt>
                <c:pt idx="94">
                  <c:v>0.8</c:v>
                </c:pt>
                <c:pt idx="95">
                  <c:v>0.8</c:v>
                </c:pt>
                <c:pt idx="96">
                  <c:v>-0.4</c:v>
                </c:pt>
                <c:pt idx="97">
                  <c:v>-0.4</c:v>
                </c:pt>
                <c:pt idx="98">
                  <c:v>-0.4</c:v>
                </c:pt>
                <c:pt idx="99">
                  <c:v>-1.6</c:v>
                </c:pt>
                <c:pt idx="100">
                  <c:v>-2.4</c:v>
                </c:pt>
                <c:pt idx="101">
                  <c:v>-3.6</c:v>
                </c:pt>
                <c:pt idx="102">
                  <c:v>-4.4000000000000004</c:v>
                </c:pt>
                <c:pt idx="103">
                  <c:v>-6</c:v>
                </c:pt>
                <c:pt idx="104">
                  <c:v>-6</c:v>
                </c:pt>
                <c:pt idx="105">
                  <c:v>-6.4</c:v>
                </c:pt>
                <c:pt idx="106">
                  <c:v>-6.8</c:v>
                </c:pt>
                <c:pt idx="107">
                  <c:v>-7.2</c:v>
                </c:pt>
                <c:pt idx="108">
                  <c:v>-8.4</c:v>
                </c:pt>
                <c:pt idx="109">
                  <c:v>-9.1999999999999993</c:v>
                </c:pt>
                <c:pt idx="110">
                  <c:v>-8.8000000000000007</c:v>
                </c:pt>
                <c:pt idx="111">
                  <c:v>-10</c:v>
                </c:pt>
                <c:pt idx="112">
                  <c:v>-10.8</c:v>
                </c:pt>
                <c:pt idx="113">
                  <c:v>-12.8</c:v>
                </c:pt>
                <c:pt idx="114">
                  <c:v>-16.399999999999999</c:v>
                </c:pt>
                <c:pt idx="115">
                  <c:v>-14.4</c:v>
                </c:pt>
                <c:pt idx="116">
                  <c:v>-11.2</c:v>
                </c:pt>
                <c:pt idx="117">
                  <c:v>-10.4</c:v>
                </c:pt>
                <c:pt idx="118">
                  <c:v>-10.4</c:v>
                </c:pt>
                <c:pt idx="119">
                  <c:v>-10.8</c:v>
                </c:pt>
                <c:pt idx="120">
                  <c:v>-10.4</c:v>
                </c:pt>
                <c:pt idx="121">
                  <c:v>-9.6</c:v>
                </c:pt>
                <c:pt idx="122">
                  <c:v>-9.1999999999999993</c:v>
                </c:pt>
                <c:pt idx="123">
                  <c:v>-10</c:v>
                </c:pt>
                <c:pt idx="124">
                  <c:v>-9.1999999999999993</c:v>
                </c:pt>
                <c:pt idx="125">
                  <c:v>-9.6</c:v>
                </c:pt>
                <c:pt idx="126">
                  <c:v>-8.4</c:v>
                </c:pt>
                <c:pt idx="127">
                  <c:v>-8</c:v>
                </c:pt>
                <c:pt idx="128">
                  <c:v>-6</c:v>
                </c:pt>
                <c:pt idx="129">
                  <c:v>-6</c:v>
                </c:pt>
                <c:pt idx="130">
                  <c:v>-4.4000000000000004</c:v>
                </c:pt>
                <c:pt idx="131">
                  <c:v>-4.4000000000000004</c:v>
                </c:pt>
                <c:pt idx="132">
                  <c:v>-4.4000000000000004</c:v>
                </c:pt>
                <c:pt idx="133">
                  <c:v>-3.6</c:v>
                </c:pt>
                <c:pt idx="134">
                  <c:v>-2</c:v>
                </c:pt>
                <c:pt idx="135">
                  <c:v>-2</c:v>
                </c:pt>
                <c:pt idx="136">
                  <c:v>-0.8</c:v>
                </c:pt>
                <c:pt idx="137">
                  <c:v>-0.4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2.4</c:v>
                </c:pt>
                <c:pt idx="142">
                  <c:v>2.4</c:v>
                </c:pt>
                <c:pt idx="143">
                  <c:v>3.6</c:v>
                </c:pt>
                <c:pt idx="144">
                  <c:v>4.4000000000000004</c:v>
                </c:pt>
                <c:pt idx="145">
                  <c:v>5.2</c:v>
                </c:pt>
                <c:pt idx="146">
                  <c:v>5.6</c:v>
                </c:pt>
                <c:pt idx="147">
                  <c:v>5.2</c:v>
                </c:pt>
                <c:pt idx="148">
                  <c:v>6</c:v>
                </c:pt>
                <c:pt idx="149">
                  <c:v>6.8</c:v>
                </c:pt>
                <c:pt idx="150">
                  <c:v>7.6</c:v>
                </c:pt>
                <c:pt idx="151">
                  <c:v>8.8000000000000007</c:v>
                </c:pt>
                <c:pt idx="152">
                  <c:v>8.4</c:v>
                </c:pt>
                <c:pt idx="153">
                  <c:v>8.8000000000000007</c:v>
                </c:pt>
                <c:pt idx="154">
                  <c:v>12</c:v>
                </c:pt>
                <c:pt idx="155">
                  <c:v>13.2</c:v>
                </c:pt>
                <c:pt idx="156">
                  <c:v>15.2</c:v>
                </c:pt>
                <c:pt idx="157">
                  <c:v>12.4</c:v>
                </c:pt>
                <c:pt idx="158">
                  <c:v>9.6</c:v>
                </c:pt>
                <c:pt idx="159">
                  <c:v>9.6</c:v>
                </c:pt>
                <c:pt idx="160">
                  <c:v>10</c:v>
                </c:pt>
                <c:pt idx="161">
                  <c:v>9.6</c:v>
                </c:pt>
                <c:pt idx="162">
                  <c:v>9.1999999999999993</c:v>
                </c:pt>
                <c:pt idx="163">
                  <c:v>9.6</c:v>
                </c:pt>
                <c:pt idx="164">
                  <c:v>9.6</c:v>
                </c:pt>
                <c:pt idx="165">
                  <c:v>9.6</c:v>
                </c:pt>
                <c:pt idx="166">
                  <c:v>9.1999999999999993</c:v>
                </c:pt>
                <c:pt idx="167">
                  <c:v>9.1999999999999993</c:v>
                </c:pt>
                <c:pt idx="168">
                  <c:v>8.4</c:v>
                </c:pt>
                <c:pt idx="169">
                  <c:v>6.8</c:v>
                </c:pt>
                <c:pt idx="170">
                  <c:v>5.6</c:v>
                </c:pt>
                <c:pt idx="171">
                  <c:v>5.2</c:v>
                </c:pt>
                <c:pt idx="172">
                  <c:v>4.4000000000000004</c:v>
                </c:pt>
                <c:pt idx="173">
                  <c:v>3.6</c:v>
                </c:pt>
                <c:pt idx="174">
                  <c:v>2.8</c:v>
                </c:pt>
                <c:pt idx="175">
                  <c:v>2.8</c:v>
                </c:pt>
                <c:pt idx="176">
                  <c:v>2</c:v>
                </c:pt>
                <c:pt idx="177">
                  <c:v>0.8</c:v>
                </c:pt>
                <c:pt idx="178">
                  <c:v>0.8</c:v>
                </c:pt>
                <c:pt idx="179">
                  <c:v>-0.4</c:v>
                </c:pt>
                <c:pt idx="180">
                  <c:v>-1.2</c:v>
                </c:pt>
                <c:pt idx="181">
                  <c:v>-0.4</c:v>
                </c:pt>
                <c:pt idx="182">
                  <c:v>-1.2</c:v>
                </c:pt>
                <c:pt idx="183">
                  <c:v>-3.2</c:v>
                </c:pt>
                <c:pt idx="184">
                  <c:v>-3.2</c:v>
                </c:pt>
                <c:pt idx="185">
                  <c:v>-4.4000000000000004</c:v>
                </c:pt>
                <c:pt idx="186">
                  <c:v>-4.4000000000000004</c:v>
                </c:pt>
                <c:pt idx="187">
                  <c:v>-6.4</c:v>
                </c:pt>
                <c:pt idx="188">
                  <c:v>-6.4</c:v>
                </c:pt>
                <c:pt idx="189">
                  <c:v>-7.2</c:v>
                </c:pt>
                <c:pt idx="190">
                  <c:v>-7.6</c:v>
                </c:pt>
                <c:pt idx="191">
                  <c:v>-7.2</c:v>
                </c:pt>
                <c:pt idx="192">
                  <c:v>-9.1999999999999993</c:v>
                </c:pt>
                <c:pt idx="193">
                  <c:v>-9.1999999999999993</c:v>
                </c:pt>
                <c:pt idx="194">
                  <c:v>-9.6</c:v>
                </c:pt>
                <c:pt idx="195">
                  <c:v>-12.8</c:v>
                </c:pt>
                <c:pt idx="196">
                  <c:v>-14</c:v>
                </c:pt>
                <c:pt idx="197">
                  <c:v>-15.2</c:v>
                </c:pt>
                <c:pt idx="198">
                  <c:v>-15.6</c:v>
                </c:pt>
                <c:pt idx="199">
                  <c:v>-11.6</c:v>
                </c:pt>
                <c:pt idx="200">
                  <c:v>-10</c:v>
                </c:pt>
                <c:pt idx="201">
                  <c:v>-10.8</c:v>
                </c:pt>
                <c:pt idx="202">
                  <c:v>-10.4</c:v>
                </c:pt>
                <c:pt idx="203">
                  <c:v>-10</c:v>
                </c:pt>
                <c:pt idx="204">
                  <c:v>-10.8</c:v>
                </c:pt>
                <c:pt idx="205">
                  <c:v>-9.1999999999999993</c:v>
                </c:pt>
                <c:pt idx="206">
                  <c:v>-10</c:v>
                </c:pt>
                <c:pt idx="207">
                  <c:v>-9.1999999999999993</c:v>
                </c:pt>
                <c:pt idx="208">
                  <c:v>-8.8000000000000007</c:v>
                </c:pt>
                <c:pt idx="209">
                  <c:v>-8.8000000000000007</c:v>
                </c:pt>
                <c:pt idx="210">
                  <c:v>-8.4</c:v>
                </c:pt>
                <c:pt idx="211">
                  <c:v>-6.8</c:v>
                </c:pt>
                <c:pt idx="212">
                  <c:v>-6</c:v>
                </c:pt>
                <c:pt idx="213">
                  <c:v>-5.2</c:v>
                </c:pt>
                <c:pt idx="214">
                  <c:v>-4.8</c:v>
                </c:pt>
                <c:pt idx="215">
                  <c:v>-4</c:v>
                </c:pt>
                <c:pt idx="216">
                  <c:v>-3.2</c:v>
                </c:pt>
                <c:pt idx="217">
                  <c:v>-2.8</c:v>
                </c:pt>
                <c:pt idx="218">
                  <c:v>-2</c:v>
                </c:pt>
                <c:pt idx="219">
                  <c:v>-1.2</c:v>
                </c:pt>
                <c:pt idx="220">
                  <c:v>-0.4</c:v>
                </c:pt>
                <c:pt idx="221">
                  <c:v>-0.4</c:v>
                </c:pt>
                <c:pt idx="222">
                  <c:v>0</c:v>
                </c:pt>
                <c:pt idx="223">
                  <c:v>0</c:v>
                </c:pt>
                <c:pt idx="224">
                  <c:v>1.2</c:v>
                </c:pt>
                <c:pt idx="225">
                  <c:v>2.8</c:v>
                </c:pt>
                <c:pt idx="226">
                  <c:v>3.2</c:v>
                </c:pt>
                <c:pt idx="227">
                  <c:v>4.4000000000000004</c:v>
                </c:pt>
                <c:pt idx="228">
                  <c:v>5.2</c:v>
                </c:pt>
                <c:pt idx="229">
                  <c:v>5.2</c:v>
                </c:pt>
                <c:pt idx="230">
                  <c:v>6</c:v>
                </c:pt>
                <c:pt idx="231">
                  <c:v>5.6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7130944"/>
        <c:axId val="277131336"/>
      </c:scatterChart>
      <c:valAx>
        <c:axId val="277130944"/>
        <c:scaling>
          <c:orientation val="minMax"/>
          <c:max val="-0.05"/>
          <c:min val="-9.5000000000000015E-2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Time(s)</a:t>
                </a:r>
              </a:p>
            </c:rich>
          </c:tx>
          <c:layout/>
          <c:overlay val="0"/>
        </c:title>
        <c:numFmt formatCode="0.00E+00" sourceLinked="1"/>
        <c:majorTickMark val="none"/>
        <c:minorTickMark val="none"/>
        <c:tickLblPos val="nextTo"/>
        <c:crossAx val="277131336"/>
        <c:crosses val="autoZero"/>
        <c:crossBetween val="midCat"/>
      </c:valAx>
      <c:valAx>
        <c:axId val="27713133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Voltage(V)</a:t>
                </a:r>
              </a:p>
            </c:rich>
          </c:tx>
          <c:layout>
            <c:manualLayout>
              <c:xMode val="edge"/>
              <c:yMode val="edge"/>
              <c:x val="7.9564728726041305E-3"/>
              <c:y val="0.41347052316714777"/>
            </c:manualLayout>
          </c:layout>
          <c:overlay val="0"/>
        </c:title>
        <c:numFmt formatCode="General" sourceLinked="1"/>
        <c:majorTickMark val="none"/>
        <c:minorTickMark val="none"/>
        <c:tickLblPos val="low"/>
        <c:crossAx val="2771309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4A9-42CF-4C8B-9A97-4B1B3C74BFA0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4C9-9372-4C9C-AF95-63F0F4657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4A9-42CF-4C8B-9A97-4B1B3C74BFA0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4C9-9372-4C9C-AF95-63F0F4657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5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4A9-42CF-4C8B-9A97-4B1B3C74BFA0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4C9-9372-4C9C-AF95-63F0F4657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4A9-42CF-4C8B-9A97-4B1B3C74BFA0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4C9-9372-4C9C-AF95-63F0F4657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9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4A9-42CF-4C8B-9A97-4B1B3C74BFA0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4C9-9372-4C9C-AF95-63F0F4657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1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4A9-42CF-4C8B-9A97-4B1B3C74BFA0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4C9-9372-4C9C-AF95-63F0F4657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4A9-42CF-4C8B-9A97-4B1B3C74BFA0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4C9-9372-4C9C-AF95-63F0F4657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3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4A9-42CF-4C8B-9A97-4B1B3C74BFA0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4C9-9372-4C9C-AF95-63F0F4657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6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4A9-42CF-4C8B-9A97-4B1B3C74BFA0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4C9-9372-4C9C-AF95-63F0F4657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7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4A9-42CF-4C8B-9A97-4B1B3C74BFA0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4C9-9372-4C9C-AF95-63F0F4657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6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4A9-42CF-4C8B-9A97-4B1B3C74BFA0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4C9-9372-4C9C-AF95-63F0F4657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4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100000">
              <a:schemeClr val="tx2">
                <a:lumMod val="60000"/>
                <a:lumOff val="40000"/>
              </a:schemeClr>
            </a:gs>
            <a:gs pos="47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  <a:gs pos="100000">
              <a:srgbClr val="66301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A34A9-42CF-4C8B-9A97-4B1B3C74BFA0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DB4C9-9372-4C9C-AF95-63F0F4657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0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772400" cy="1470025"/>
          </a:xfrm>
        </p:spPr>
        <p:txBody>
          <a:bodyPr/>
          <a:lstStyle/>
          <a:p>
            <a:r>
              <a:rPr lang="en-US" dirty="0" smtClean="0"/>
              <a:t>Presentation 1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28600" y="5943600"/>
            <a:ext cx="6400800" cy="6858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Camilo Aguilar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/>
          <a:lstStyle/>
          <a:p>
            <a:r>
              <a:rPr lang="en-US" dirty="0" smtClean="0"/>
              <a:t>Electrical </a:t>
            </a:r>
            <a:r>
              <a:rPr lang="en-US" dirty="0"/>
              <a:t>behavior </a:t>
            </a:r>
            <a:endParaRPr lang="en-US" dirty="0" smtClean="0"/>
          </a:p>
          <a:p>
            <a:r>
              <a:rPr lang="en-US" dirty="0" smtClean="0"/>
              <a:t>Understand and analyze:</a:t>
            </a:r>
          </a:p>
          <a:p>
            <a:pPr lvl="1"/>
            <a:r>
              <a:rPr lang="en-US" dirty="0" smtClean="0"/>
              <a:t>Control devices</a:t>
            </a:r>
          </a:p>
          <a:p>
            <a:pPr lvl="1"/>
            <a:r>
              <a:rPr lang="en-US" dirty="0" smtClean="0"/>
              <a:t>Energy </a:t>
            </a:r>
            <a:r>
              <a:rPr lang="en-US" dirty="0"/>
              <a:t>M</a:t>
            </a:r>
            <a:r>
              <a:rPr lang="en-US" dirty="0" smtClean="0"/>
              <a:t>anagement 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86400" y="1524000"/>
            <a:ext cx="6248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26" name="Picture 2" descr="C:\Program Files (x86)\Microsoft Office\MEDIA\CAGCAT10\j02055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43" y="1524000"/>
            <a:ext cx="1300742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gram Files (x86)\Microsoft Office\MEDIA\CAGCAT10\j0199283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119" y="4687888"/>
            <a:ext cx="1244161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odem"/>
          <p:cNvSpPr>
            <a:spLocks noEditPoints="1" noChangeArrowheads="1"/>
          </p:cNvSpPr>
          <p:nvPr/>
        </p:nvSpPr>
        <p:spPr bwMode="auto">
          <a:xfrm>
            <a:off x="1219200" y="5732045"/>
            <a:ext cx="1066800" cy="594859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oilet"/>
          <p:cNvSpPr>
            <a:spLocks noEditPoints="1" noChangeArrowheads="1"/>
          </p:cNvSpPr>
          <p:nvPr/>
        </p:nvSpPr>
        <p:spPr bwMode="auto">
          <a:xfrm>
            <a:off x="8012976" y="3248251"/>
            <a:ext cx="676275" cy="90487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10800 w 21600"/>
              <a:gd name="T7" fmla="*/ 21600 h 21600"/>
              <a:gd name="T8" fmla="*/ 931 w 21600"/>
              <a:gd name="T9" fmla="*/ 538 h 21600"/>
              <a:gd name="T10" fmla="*/ 20729 w 21600"/>
              <a:gd name="T11" fmla="*/ 660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21600" y="7298"/>
                </a:moveTo>
                <a:lnTo>
                  <a:pt x="21600" y="0"/>
                </a:lnTo>
                <a:lnTo>
                  <a:pt x="10679" y="0"/>
                </a:lnTo>
                <a:lnTo>
                  <a:pt x="0" y="0"/>
                </a:lnTo>
                <a:lnTo>
                  <a:pt x="0" y="7298"/>
                </a:lnTo>
                <a:lnTo>
                  <a:pt x="6033" y="7298"/>
                </a:lnTo>
                <a:lnTo>
                  <a:pt x="6206" y="7616"/>
                </a:lnTo>
                <a:lnTo>
                  <a:pt x="6310" y="7935"/>
                </a:lnTo>
                <a:lnTo>
                  <a:pt x="6345" y="8302"/>
                </a:lnTo>
                <a:lnTo>
                  <a:pt x="6310" y="8620"/>
                </a:lnTo>
                <a:lnTo>
                  <a:pt x="6206" y="8963"/>
                </a:lnTo>
                <a:lnTo>
                  <a:pt x="6102" y="9331"/>
                </a:lnTo>
                <a:lnTo>
                  <a:pt x="5894" y="9722"/>
                </a:lnTo>
                <a:lnTo>
                  <a:pt x="5513" y="10163"/>
                </a:lnTo>
                <a:lnTo>
                  <a:pt x="4577" y="11339"/>
                </a:lnTo>
                <a:lnTo>
                  <a:pt x="3848" y="12539"/>
                </a:lnTo>
                <a:lnTo>
                  <a:pt x="3363" y="13641"/>
                </a:lnTo>
                <a:lnTo>
                  <a:pt x="3086" y="14718"/>
                </a:lnTo>
                <a:lnTo>
                  <a:pt x="3051" y="15649"/>
                </a:lnTo>
                <a:lnTo>
                  <a:pt x="3086" y="16580"/>
                </a:lnTo>
                <a:lnTo>
                  <a:pt x="3467" y="17510"/>
                </a:lnTo>
                <a:lnTo>
                  <a:pt x="3952" y="18294"/>
                </a:lnTo>
                <a:lnTo>
                  <a:pt x="4577" y="19029"/>
                </a:lnTo>
                <a:lnTo>
                  <a:pt x="5270" y="19616"/>
                </a:lnTo>
                <a:lnTo>
                  <a:pt x="6137" y="20229"/>
                </a:lnTo>
                <a:lnTo>
                  <a:pt x="6969" y="20718"/>
                </a:lnTo>
                <a:lnTo>
                  <a:pt x="7905" y="21061"/>
                </a:lnTo>
                <a:lnTo>
                  <a:pt x="8876" y="21331"/>
                </a:lnTo>
                <a:lnTo>
                  <a:pt x="9812" y="21600"/>
                </a:lnTo>
                <a:lnTo>
                  <a:pt x="10817" y="21600"/>
                </a:lnTo>
                <a:lnTo>
                  <a:pt x="11753" y="21600"/>
                </a:lnTo>
                <a:lnTo>
                  <a:pt x="12690" y="21331"/>
                </a:lnTo>
                <a:lnTo>
                  <a:pt x="13695" y="21061"/>
                </a:lnTo>
                <a:lnTo>
                  <a:pt x="14492" y="20718"/>
                </a:lnTo>
                <a:lnTo>
                  <a:pt x="15359" y="20229"/>
                </a:lnTo>
                <a:lnTo>
                  <a:pt x="16157" y="19616"/>
                </a:lnTo>
                <a:lnTo>
                  <a:pt x="16781" y="19029"/>
                </a:lnTo>
                <a:lnTo>
                  <a:pt x="17335" y="18294"/>
                </a:lnTo>
                <a:lnTo>
                  <a:pt x="17717" y="17510"/>
                </a:lnTo>
                <a:lnTo>
                  <a:pt x="18098" y="16580"/>
                </a:lnTo>
                <a:lnTo>
                  <a:pt x="18237" y="15649"/>
                </a:lnTo>
                <a:lnTo>
                  <a:pt x="18098" y="14718"/>
                </a:lnTo>
                <a:lnTo>
                  <a:pt x="17856" y="13641"/>
                </a:lnTo>
                <a:lnTo>
                  <a:pt x="17231" y="12539"/>
                </a:lnTo>
                <a:lnTo>
                  <a:pt x="16538" y="11339"/>
                </a:lnTo>
                <a:lnTo>
                  <a:pt x="15533" y="10163"/>
                </a:lnTo>
                <a:lnTo>
                  <a:pt x="15221" y="9722"/>
                </a:lnTo>
                <a:lnTo>
                  <a:pt x="14978" y="9404"/>
                </a:lnTo>
                <a:lnTo>
                  <a:pt x="14804" y="9012"/>
                </a:lnTo>
                <a:lnTo>
                  <a:pt x="14735" y="8620"/>
                </a:lnTo>
                <a:lnTo>
                  <a:pt x="14700" y="8302"/>
                </a:lnTo>
                <a:lnTo>
                  <a:pt x="14735" y="7959"/>
                </a:lnTo>
                <a:lnTo>
                  <a:pt x="14874" y="7616"/>
                </a:lnTo>
                <a:lnTo>
                  <a:pt x="14978" y="7298"/>
                </a:lnTo>
                <a:lnTo>
                  <a:pt x="21600" y="7298"/>
                </a:lnTo>
                <a:close/>
              </a:path>
              <a:path w="21600" h="21600" extrusionOk="0">
                <a:moveTo>
                  <a:pt x="21600" y="7298"/>
                </a:moveTo>
                <a:lnTo>
                  <a:pt x="6033" y="7298"/>
                </a:lnTo>
                <a:lnTo>
                  <a:pt x="11164" y="7298"/>
                </a:lnTo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Elbow Connector 9"/>
          <p:cNvCxnSpPr/>
          <p:nvPr/>
        </p:nvCxnSpPr>
        <p:spPr>
          <a:xfrm rot="5400000">
            <a:off x="6399667" y="2972934"/>
            <a:ext cx="1722210" cy="5007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0800000" flipV="1">
            <a:off x="6971756" y="3900224"/>
            <a:ext cx="1078777" cy="2529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27" idx="1"/>
          </p:cNvCxnSpPr>
          <p:nvPr/>
        </p:nvCxnSpPr>
        <p:spPr>
          <a:xfrm rot="10800000">
            <a:off x="7010401" y="4155354"/>
            <a:ext cx="444719" cy="109133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837551"/>
            <a:ext cx="3221491" cy="1935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Elbow Connector 16"/>
          <p:cNvCxnSpPr/>
          <p:nvPr/>
        </p:nvCxnSpPr>
        <p:spPr>
          <a:xfrm rot="5400000">
            <a:off x="5945265" y="4964337"/>
            <a:ext cx="1874120" cy="256155"/>
          </a:xfrm>
          <a:prstGeom prst="bentConnector3">
            <a:avLst>
              <a:gd name="adj1" fmla="val -11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498091" y="6029475"/>
            <a:ext cx="256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286000" y="6049963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5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Load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Voltage (V)</a:t>
            </a:r>
          </a:p>
          <a:p>
            <a:r>
              <a:rPr lang="en-US" dirty="0" smtClean="0"/>
              <a:t>Current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Power (P)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95400"/>
            <a:ext cx="5157561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87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 appliance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sz="6700" i="1" dirty="0" smtClean="0">
                <a:latin typeface="Arabic Typesetting" pitchFamily="66" charset="-78"/>
                <a:cs typeface="Arabic Typesetting" pitchFamily="66" charset="-78"/>
              </a:rPr>
              <a:t>n</a:t>
            </a:r>
            <a:r>
              <a:rPr lang="en-US" dirty="0" smtClean="0"/>
              <a:t> appliances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387926"/>
              </p:ext>
            </p:extLst>
          </p:nvPr>
        </p:nvGraphicFramePr>
        <p:xfrm>
          <a:off x="152400" y="1905000"/>
          <a:ext cx="8991600" cy="2628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720882"/>
              </p:ext>
            </p:extLst>
          </p:nvPr>
        </p:nvGraphicFramePr>
        <p:xfrm>
          <a:off x="152400" y="4648200"/>
          <a:ext cx="913765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869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Principle </a:t>
            </a:r>
            <a:r>
              <a:rPr lang="en-US" dirty="0" smtClean="0"/>
              <a:t>Superposition =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i="1" u="sng" dirty="0" smtClean="0"/>
              <a:t>Composite Load</a:t>
            </a:r>
            <a:r>
              <a:rPr lang="en-US" u="sng" dirty="0"/>
              <a:t/>
            </a:r>
            <a:br>
              <a:rPr lang="en-US" u="sng" dirty="0"/>
            </a:br>
            <a:endParaRPr lang="en-US" u="sng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7864191"/>
              </p:ext>
            </p:extLst>
          </p:nvPr>
        </p:nvGraphicFramePr>
        <p:xfrm>
          <a:off x="25400" y="1752600"/>
          <a:ext cx="9360554" cy="5118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962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Unique </a:t>
            </a:r>
            <a:r>
              <a:rPr lang="en-US" dirty="0"/>
              <a:t>features from </a:t>
            </a:r>
            <a:r>
              <a:rPr lang="en-US" dirty="0" smtClean="0"/>
              <a:t>appliances </a:t>
            </a:r>
            <a:r>
              <a:rPr lang="en-US" dirty="0"/>
              <a:t>are </a:t>
            </a:r>
            <a:r>
              <a:rPr lang="en-US" dirty="0" smtClean="0"/>
              <a:t>mixed</a:t>
            </a:r>
          </a:p>
          <a:p>
            <a:pPr lvl="1"/>
            <a:r>
              <a:rPr lang="en-US" dirty="0" smtClean="0"/>
              <a:t>Certain </a:t>
            </a:r>
            <a:r>
              <a:rPr lang="en-US" dirty="0"/>
              <a:t>features </a:t>
            </a:r>
            <a:r>
              <a:rPr lang="en-US" dirty="0" smtClean="0"/>
              <a:t>may </a:t>
            </a:r>
            <a:r>
              <a:rPr lang="en-US" dirty="0"/>
              <a:t>be </a:t>
            </a:r>
            <a:r>
              <a:rPr lang="en-US" b="1" u="sng" dirty="0"/>
              <a:t>masked or </a:t>
            </a:r>
            <a:r>
              <a:rPr lang="en-US" b="1" u="sng" dirty="0" smtClean="0"/>
              <a:t>lost</a:t>
            </a:r>
            <a:r>
              <a:rPr lang="en-US" dirty="0" smtClean="0"/>
              <a:t>. </a:t>
            </a:r>
            <a:r>
              <a:rPr lang="en-US" b="1" dirty="0" smtClean="0"/>
              <a:t>Decompose signals:</a:t>
            </a:r>
          </a:p>
          <a:p>
            <a:pPr lvl="2"/>
            <a:r>
              <a:rPr lang="en-US" b="1" dirty="0" smtClean="0"/>
              <a:t>Snapshot Form:  </a:t>
            </a:r>
            <a:r>
              <a:rPr lang="en-US" dirty="0"/>
              <a:t>Instantaneous snapshot of the load behavior taken at a fixed time </a:t>
            </a:r>
            <a:r>
              <a:rPr lang="en-US" dirty="0" smtClean="0"/>
              <a:t>intervals.</a:t>
            </a:r>
            <a:endParaRPr lang="en-US" b="1" dirty="0" smtClean="0"/>
          </a:p>
          <a:p>
            <a:pPr lvl="2"/>
            <a:r>
              <a:rPr lang="en-US" b="1" dirty="0" smtClean="0"/>
              <a:t>Delta Form:  </a:t>
            </a:r>
            <a:r>
              <a:rPr lang="en-US" dirty="0"/>
              <a:t>D</a:t>
            </a:r>
            <a:r>
              <a:rPr lang="en-US" dirty="0" smtClean="0"/>
              <a:t>ifference </a:t>
            </a:r>
            <a:r>
              <a:rPr lang="en-US" dirty="0"/>
              <a:t>between two consecutive snapshots form </a:t>
            </a:r>
            <a:r>
              <a:rPr lang="en-US" dirty="0" smtClean="0"/>
              <a:t>signatures.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86292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Criteria to Classify </a:t>
            </a:r>
            <a:r>
              <a:rPr lang="en-US" b="1" dirty="0"/>
              <a:t>C</a:t>
            </a:r>
            <a:r>
              <a:rPr lang="en-US" b="1" dirty="0" smtClean="0"/>
              <a:t>omposite waveforms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3600" dirty="0"/>
              <a:t>Current waveform</a:t>
            </a:r>
          </a:p>
          <a:p>
            <a:pPr lvl="2"/>
            <a:r>
              <a:rPr lang="en-US" sz="3600" dirty="0"/>
              <a:t>Active and reactive power </a:t>
            </a:r>
          </a:p>
          <a:p>
            <a:pPr lvl="2"/>
            <a:r>
              <a:rPr lang="en-US" sz="3600" dirty="0"/>
              <a:t>Harmonics</a:t>
            </a:r>
          </a:p>
          <a:p>
            <a:pPr lvl="2"/>
            <a:r>
              <a:rPr lang="en-US" sz="3600" dirty="0"/>
              <a:t>Instantaneous Admittance Waveform</a:t>
            </a:r>
          </a:p>
          <a:p>
            <a:pPr lvl="2"/>
            <a:r>
              <a:rPr lang="en-US" sz="3600" dirty="0"/>
              <a:t>Instantaneous Power </a:t>
            </a:r>
            <a:r>
              <a:rPr lang="en-US" sz="3600" dirty="0" smtClean="0"/>
              <a:t>Waveform</a:t>
            </a:r>
          </a:p>
          <a:p>
            <a:pPr lvl="2"/>
            <a:r>
              <a:rPr lang="en-US" sz="3600" smtClean="0"/>
              <a:t>Eigen Values 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9054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Set a fix interval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Normalize the data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Set a threshold variation. (difference in voltage, power, current)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Detect events by switching on/off appliances.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By analyzing delta forms, and using an algorithm, extract feature changed.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With a known database of features, match database with change in composite load signature.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5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Term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r>
              <a:rPr lang="en-US" dirty="0" smtClean="0"/>
              <a:t>Implementing knowledge about load signature decomposition with hardware</a:t>
            </a:r>
          </a:p>
          <a:p>
            <a:r>
              <a:rPr lang="en-US" dirty="0" smtClean="0"/>
              <a:t>Developing the program that will recognize each appliance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162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216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Arabic Typesetting</vt:lpstr>
      <vt:lpstr>Arial</vt:lpstr>
      <vt:lpstr>Calibri</vt:lpstr>
      <vt:lpstr>Office Theme</vt:lpstr>
      <vt:lpstr>Presentation 1 </vt:lpstr>
      <vt:lpstr>Load Signature</vt:lpstr>
      <vt:lpstr>Variables Load Signatures</vt:lpstr>
      <vt:lpstr>1 appliance vs n appliances</vt:lpstr>
      <vt:lpstr>Principle Superposition =  Composite Load </vt:lpstr>
      <vt:lpstr>Composite Load</vt:lpstr>
      <vt:lpstr>Criteria to Classify Composite waveforms</vt:lpstr>
      <vt:lpstr>Propositions</vt:lpstr>
      <vt:lpstr>Long Term Goals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Camilo Aguilar</dc:creator>
  <cp:lastModifiedBy>Camilo Aguilar</cp:lastModifiedBy>
  <cp:revision>45</cp:revision>
  <dcterms:created xsi:type="dcterms:W3CDTF">2012-10-26T22:54:11Z</dcterms:created>
  <dcterms:modified xsi:type="dcterms:W3CDTF">2014-04-23T22:42:36Z</dcterms:modified>
</cp:coreProperties>
</file>