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ST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Appliances\T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STB!$A$19:$A$1018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-9.9800000000000028E-2</c:v>
                </c:pt>
                <c:pt idx="2">
                  <c:v>-9.9600000000000077E-2</c:v>
                </c:pt>
                <c:pt idx="3">
                  <c:v>-9.9400000000000002E-2</c:v>
                </c:pt>
                <c:pt idx="4">
                  <c:v>-9.9200000000000024E-2</c:v>
                </c:pt>
                <c:pt idx="5">
                  <c:v>-9.9000000000000046E-2</c:v>
                </c:pt>
                <c:pt idx="6">
                  <c:v>-9.8800000000000068E-2</c:v>
                </c:pt>
                <c:pt idx="7">
                  <c:v>-9.8600000000000076E-2</c:v>
                </c:pt>
                <c:pt idx="8">
                  <c:v>-9.8400000000000043E-2</c:v>
                </c:pt>
                <c:pt idx="9">
                  <c:v>-9.8200000000000065E-2</c:v>
                </c:pt>
                <c:pt idx="10">
                  <c:v>-9.8000000000000059E-2</c:v>
                </c:pt>
                <c:pt idx="11">
                  <c:v>-9.7800000000000026E-2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-9.7200000000000022E-2</c:v>
                </c:pt>
                <c:pt idx="15">
                  <c:v>-9.7000000000000003E-2</c:v>
                </c:pt>
                <c:pt idx="16">
                  <c:v>-9.6800000000000025E-2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-9.6200000000000022E-2</c:v>
                </c:pt>
                <c:pt idx="20">
                  <c:v>-9.6000000000000002E-2</c:v>
                </c:pt>
                <c:pt idx="21">
                  <c:v>-9.5800000000000024E-2</c:v>
                </c:pt>
                <c:pt idx="22">
                  <c:v>-9.5600000000000046E-2</c:v>
                </c:pt>
                <c:pt idx="23">
                  <c:v>-9.540000000000004E-2</c:v>
                </c:pt>
                <c:pt idx="24">
                  <c:v>-9.5200000000000007E-2</c:v>
                </c:pt>
                <c:pt idx="25">
                  <c:v>-9.5000000000000043E-2</c:v>
                </c:pt>
                <c:pt idx="26">
                  <c:v>-9.4800000000000065E-2</c:v>
                </c:pt>
                <c:pt idx="27">
                  <c:v>-9.4600000000000059E-2</c:v>
                </c:pt>
                <c:pt idx="28">
                  <c:v>-9.4400000000000026E-2</c:v>
                </c:pt>
                <c:pt idx="29">
                  <c:v>-9.4200000000000006E-2</c:v>
                </c:pt>
                <c:pt idx="30">
                  <c:v>-9.4000000000000028E-2</c:v>
                </c:pt>
                <c:pt idx="31">
                  <c:v>-9.3800000000000078E-2</c:v>
                </c:pt>
                <c:pt idx="32">
                  <c:v>-9.3600000000000058E-2</c:v>
                </c:pt>
                <c:pt idx="33">
                  <c:v>-9.3400000000000025E-2</c:v>
                </c:pt>
                <c:pt idx="34">
                  <c:v>-9.3200000000000047E-2</c:v>
                </c:pt>
                <c:pt idx="35">
                  <c:v>-9.3000000000000069E-2</c:v>
                </c:pt>
                <c:pt idx="36">
                  <c:v>-9.2800000000000021E-2</c:v>
                </c:pt>
                <c:pt idx="37">
                  <c:v>-9.2600000000000002E-2</c:v>
                </c:pt>
                <c:pt idx="38">
                  <c:v>-9.240000000000001E-2</c:v>
                </c:pt>
                <c:pt idx="39">
                  <c:v>-9.2200000000000004E-2</c:v>
                </c:pt>
                <c:pt idx="40">
                  <c:v>-9.2000000000000026E-2</c:v>
                </c:pt>
                <c:pt idx="41">
                  <c:v>-9.1800000000000007E-2</c:v>
                </c:pt>
                <c:pt idx="42">
                  <c:v>-9.1600000000000042E-2</c:v>
                </c:pt>
                <c:pt idx="43">
                  <c:v>-9.1400000000000009E-2</c:v>
                </c:pt>
                <c:pt idx="44">
                  <c:v>-9.1200000000000003E-2</c:v>
                </c:pt>
                <c:pt idx="45">
                  <c:v>-9.1000000000000025E-2</c:v>
                </c:pt>
                <c:pt idx="46">
                  <c:v>-9.0800000000000006E-2</c:v>
                </c:pt>
                <c:pt idx="47">
                  <c:v>-9.0600000000000028E-2</c:v>
                </c:pt>
                <c:pt idx="48">
                  <c:v>-9.0400000000000022E-2</c:v>
                </c:pt>
                <c:pt idx="49">
                  <c:v>-9.0200000000000002E-2</c:v>
                </c:pt>
                <c:pt idx="50">
                  <c:v>-9.0000000000000024E-2</c:v>
                </c:pt>
                <c:pt idx="51">
                  <c:v>-8.9800000000000046E-2</c:v>
                </c:pt>
                <c:pt idx="52">
                  <c:v>-8.9600000000000068E-2</c:v>
                </c:pt>
                <c:pt idx="53">
                  <c:v>-8.9400000000000021E-2</c:v>
                </c:pt>
                <c:pt idx="54">
                  <c:v>-8.9200000000000043E-2</c:v>
                </c:pt>
                <c:pt idx="55">
                  <c:v>-8.9000000000000065E-2</c:v>
                </c:pt>
                <c:pt idx="56">
                  <c:v>-8.8800000000000059E-2</c:v>
                </c:pt>
                <c:pt idx="57">
                  <c:v>-8.8600000000000081E-2</c:v>
                </c:pt>
                <c:pt idx="58">
                  <c:v>-8.8400000000000006E-2</c:v>
                </c:pt>
                <c:pt idx="59">
                  <c:v>-8.8200000000000028E-2</c:v>
                </c:pt>
                <c:pt idx="60">
                  <c:v>-8.800000000000005E-2</c:v>
                </c:pt>
                <c:pt idx="61">
                  <c:v>-8.7800000000000003E-2</c:v>
                </c:pt>
                <c:pt idx="62">
                  <c:v>-8.7600000000000025E-2</c:v>
                </c:pt>
                <c:pt idx="63">
                  <c:v>-8.7399999999999992E-2</c:v>
                </c:pt>
                <c:pt idx="64">
                  <c:v>-8.72E-2</c:v>
                </c:pt>
                <c:pt idx="65">
                  <c:v>-8.7000000000000022E-2</c:v>
                </c:pt>
                <c:pt idx="66">
                  <c:v>-8.6800000000000002E-2</c:v>
                </c:pt>
                <c:pt idx="67">
                  <c:v>-8.6600000000000024E-2</c:v>
                </c:pt>
                <c:pt idx="68">
                  <c:v>-8.6400000000000018E-2</c:v>
                </c:pt>
                <c:pt idx="69">
                  <c:v>-8.620000000000004E-2</c:v>
                </c:pt>
                <c:pt idx="70">
                  <c:v>-8.6000000000000021E-2</c:v>
                </c:pt>
                <c:pt idx="71">
                  <c:v>-8.5800000000000043E-2</c:v>
                </c:pt>
                <c:pt idx="72">
                  <c:v>-8.5600000000000065E-2</c:v>
                </c:pt>
                <c:pt idx="73">
                  <c:v>-8.5400000000000004E-2</c:v>
                </c:pt>
                <c:pt idx="74">
                  <c:v>-8.5200000000000026E-2</c:v>
                </c:pt>
                <c:pt idx="75">
                  <c:v>-8.5000000000000006E-2</c:v>
                </c:pt>
                <c:pt idx="76">
                  <c:v>-8.4800000000000028E-2</c:v>
                </c:pt>
                <c:pt idx="77">
                  <c:v>-8.4600000000000078E-2</c:v>
                </c:pt>
                <c:pt idx="78">
                  <c:v>-8.4400000000000003E-2</c:v>
                </c:pt>
                <c:pt idx="79">
                  <c:v>-8.4200000000000025E-2</c:v>
                </c:pt>
                <c:pt idx="80">
                  <c:v>-8.4000000000000047E-2</c:v>
                </c:pt>
                <c:pt idx="81">
                  <c:v>-8.3800000000000083E-2</c:v>
                </c:pt>
                <c:pt idx="82">
                  <c:v>-8.3600000000000077E-2</c:v>
                </c:pt>
                <c:pt idx="83">
                  <c:v>-8.3400000000000002E-2</c:v>
                </c:pt>
                <c:pt idx="84">
                  <c:v>-8.3200000000000024E-2</c:v>
                </c:pt>
                <c:pt idx="85">
                  <c:v>-8.3000000000000046E-2</c:v>
                </c:pt>
                <c:pt idx="86">
                  <c:v>-8.280000000000004E-2</c:v>
                </c:pt>
                <c:pt idx="87">
                  <c:v>-8.2600000000000007E-2</c:v>
                </c:pt>
                <c:pt idx="88">
                  <c:v>-8.2400000000000015E-2</c:v>
                </c:pt>
                <c:pt idx="89">
                  <c:v>-8.2200000000000009E-2</c:v>
                </c:pt>
                <c:pt idx="90">
                  <c:v>-8.2000000000000003E-2</c:v>
                </c:pt>
                <c:pt idx="91">
                  <c:v>-8.1800000000000025E-2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-8.1200000000000022E-2</c:v>
                </c:pt>
                <c:pt idx="95">
                  <c:v>-8.1000000000000003E-2</c:v>
                </c:pt>
                <c:pt idx="96">
                  <c:v>-8.0800000000000025E-2</c:v>
                </c:pt>
                <c:pt idx="97">
                  <c:v>-8.0600000000000047E-2</c:v>
                </c:pt>
                <c:pt idx="98">
                  <c:v>-8.0400000000000041E-2</c:v>
                </c:pt>
                <c:pt idx="99">
                  <c:v>-8.0200000000000021E-2</c:v>
                </c:pt>
                <c:pt idx="100">
                  <c:v>-8.0000000000000043E-2</c:v>
                </c:pt>
                <c:pt idx="101">
                  <c:v>-7.9800000000000038E-2</c:v>
                </c:pt>
                <c:pt idx="102">
                  <c:v>-7.9600000000000004E-2</c:v>
                </c:pt>
                <c:pt idx="103">
                  <c:v>-7.940000000000004E-2</c:v>
                </c:pt>
                <c:pt idx="104">
                  <c:v>-7.920000000000002E-2</c:v>
                </c:pt>
                <c:pt idx="105">
                  <c:v>-7.9000000000000042E-2</c:v>
                </c:pt>
                <c:pt idx="106">
                  <c:v>-7.8800000000000023E-2</c:v>
                </c:pt>
                <c:pt idx="107">
                  <c:v>-7.8600000000000003E-2</c:v>
                </c:pt>
                <c:pt idx="108">
                  <c:v>-7.8400000000000011E-2</c:v>
                </c:pt>
                <c:pt idx="109">
                  <c:v>-7.8200000000000006E-2</c:v>
                </c:pt>
                <c:pt idx="110">
                  <c:v>-7.8000000000000014E-2</c:v>
                </c:pt>
                <c:pt idx="111">
                  <c:v>-7.7800000000000036E-2</c:v>
                </c:pt>
                <c:pt idx="112">
                  <c:v>-7.7600000000000002E-2</c:v>
                </c:pt>
                <c:pt idx="113">
                  <c:v>-7.7400000000000024E-2</c:v>
                </c:pt>
                <c:pt idx="114">
                  <c:v>-7.7200000000000019E-2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-7.640000000000001E-2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-7.580000000000002E-2</c:v>
                </c:pt>
                <c:pt idx="122">
                  <c:v>-7.5600000000000001E-2</c:v>
                </c:pt>
                <c:pt idx="123">
                  <c:v>-7.5400000000000023E-2</c:v>
                </c:pt>
                <c:pt idx="124">
                  <c:v>-7.5200000000000003E-2</c:v>
                </c:pt>
                <c:pt idx="125">
                  <c:v>-7.5000000000000011E-2</c:v>
                </c:pt>
                <c:pt idx="126">
                  <c:v>-7.4800000000000033E-2</c:v>
                </c:pt>
                <c:pt idx="127">
                  <c:v>-7.4600000000000014E-2</c:v>
                </c:pt>
                <c:pt idx="128">
                  <c:v>-7.4400000000000036E-2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-7.3400000000000021E-2</c:v>
                </c:pt>
                <c:pt idx="134">
                  <c:v>-7.3200000000000001E-2</c:v>
                </c:pt>
                <c:pt idx="135">
                  <c:v>-7.3000000000000009E-2</c:v>
                </c:pt>
                <c:pt idx="136">
                  <c:v>-7.2800000000000031E-2</c:v>
                </c:pt>
                <c:pt idx="137">
                  <c:v>-7.2600000000000012E-2</c:v>
                </c:pt>
                <c:pt idx="138">
                  <c:v>-7.2400000000000034E-2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-7.1400000000000019E-2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-7.060000000000001E-2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-7.0000000000000021E-2</c:v>
                </c:pt>
                <c:pt idx="151">
                  <c:v>-6.9800000000000043E-2</c:v>
                </c:pt>
                <c:pt idx="152">
                  <c:v>-6.9600000000000023E-2</c:v>
                </c:pt>
                <c:pt idx="153">
                  <c:v>-6.9400000000000045E-2</c:v>
                </c:pt>
                <c:pt idx="154">
                  <c:v>-6.9200000000000012E-2</c:v>
                </c:pt>
                <c:pt idx="155">
                  <c:v>-6.9000000000000034E-2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-6.8000000000000019E-2</c:v>
                </c:pt>
                <c:pt idx="161">
                  <c:v>-6.7800000000000013E-2</c:v>
                </c:pt>
                <c:pt idx="162">
                  <c:v>-6.7599999999999993E-2</c:v>
                </c:pt>
                <c:pt idx="163">
                  <c:v>-6.7400000000000029E-2</c:v>
                </c:pt>
                <c:pt idx="164">
                  <c:v>-6.720000000000001E-2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-6.5800000000000011E-2</c:v>
                </c:pt>
                <c:pt idx="172">
                  <c:v>-6.5600000000000006E-2</c:v>
                </c:pt>
                <c:pt idx="173">
                  <c:v>-6.5400000000000014E-2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-6.4800000000000024E-2</c:v>
                </c:pt>
                <c:pt idx="177">
                  <c:v>-6.4600000000000019E-2</c:v>
                </c:pt>
                <c:pt idx="178">
                  <c:v>-6.4400000000000041E-2</c:v>
                </c:pt>
                <c:pt idx="179">
                  <c:v>-6.4199999999999993E-2</c:v>
                </c:pt>
                <c:pt idx="180">
                  <c:v>-6.4000000000000043E-2</c:v>
                </c:pt>
                <c:pt idx="181">
                  <c:v>-6.3800000000000009E-2</c:v>
                </c:pt>
                <c:pt idx="182">
                  <c:v>-6.3600000000000004E-2</c:v>
                </c:pt>
                <c:pt idx="183">
                  <c:v>-6.3400000000000012E-2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-6.2800000000000022E-2</c:v>
                </c:pt>
                <c:pt idx="187">
                  <c:v>-6.2600000000000003E-2</c:v>
                </c:pt>
                <c:pt idx="188">
                  <c:v>-6.2400000000000025E-2</c:v>
                </c:pt>
                <c:pt idx="189">
                  <c:v>-6.2200000000000012E-2</c:v>
                </c:pt>
                <c:pt idx="190">
                  <c:v>-6.2000000000000027E-2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-6.1000000000000013E-2</c:v>
                </c:pt>
                <c:pt idx="196">
                  <c:v>-6.0800000000000014E-2</c:v>
                </c:pt>
                <c:pt idx="197">
                  <c:v>-6.0600000000000001E-2</c:v>
                </c:pt>
                <c:pt idx="198">
                  <c:v>-6.0400000000000023E-2</c:v>
                </c:pt>
                <c:pt idx="199">
                  <c:v>-6.0200000000000004E-2</c:v>
                </c:pt>
                <c:pt idx="200">
                  <c:v>-6.0000000000000026E-2</c:v>
                </c:pt>
                <c:pt idx="201">
                  <c:v>-5.9800000000000027E-2</c:v>
                </c:pt>
                <c:pt idx="202">
                  <c:v>-5.9600000000000014E-2</c:v>
                </c:pt>
                <c:pt idx="203">
                  <c:v>-5.9400000000000029E-2</c:v>
                </c:pt>
                <c:pt idx="204">
                  <c:v>-5.9200000000000003E-2</c:v>
                </c:pt>
                <c:pt idx="205">
                  <c:v>-5.9000000000000018E-2</c:v>
                </c:pt>
                <c:pt idx="206">
                  <c:v>-5.8800000000000012E-2</c:v>
                </c:pt>
                <c:pt idx="207">
                  <c:v>-5.8599999999999999E-2</c:v>
                </c:pt>
                <c:pt idx="208">
                  <c:v>-5.8400000000000014E-2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-5.7800000000000025E-2</c:v>
                </c:pt>
                <c:pt idx="212">
                  <c:v>-5.7600000000000012E-2</c:v>
                </c:pt>
                <c:pt idx="213">
                  <c:v>-5.7400000000000027E-2</c:v>
                </c:pt>
                <c:pt idx="214">
                  <c:v>-5.7200000000000001E-2</c:v>
                </c:pt>
                <c:pt idx="215">
                  <c:v>-5.7000000000000023E-2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-5.6400000000000013E-2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-5.5800000000000023E-2</c:v>
                </c:pt>
                <c:pt idx="222">
                  <c:v>-5.5600000000000004E-2</c:v>
                </c:pt>
                <c:pt idx="223">
                  <c:v>-5.5400000000000026E-2</c:v>
                </c:pt>
                <c:pt idx="224">
                  <c:v>-5.5199999999999999E-2</c:v>
                </c:pt>
                <c:pt idx="225">
                  <c:v>-5.5000000000000014E-2</c:v>
                </c:pt>
                <c:pt idx="226">
                  <c:v>-5.4800000000000029E-2</c:v>
                </c:pt>
                <c:pt idx="227">
                  <c:v>-5.4600000000000003E-2</c:v>
                </c:pt>
                <c:pt idx="228">
                  <c:v>-5.4400000000000025E-2</c:v>
                </c:pt>
                <c:pt idx="229">
                  <c:v>-5.4200000000000012E-2</c:v>
                </c:pt>
                <c:pt idx="230">
                  <c:v>-5.3999999999999999E-2</c:v>
                </c:pt>
                <c:pt idx="231">
                  <c:v>-5.3800000000000014E-2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-5.3000000000000012E-2</c:v>
                </c:pt>
                <c:pt idx="236">
                  <c:v>-5.2800000000000027E-2</c:v>
                </c:pt>
                <c:pt idx="237">
                  <c:v>-5.2600000000000001E-2</c:v>
                </c:pt>
                <c:pt idx="238">
                  <c:v>-5.2400000000000023E-2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-5.1800000000000013E-2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-5.1199999999999996E-2</c:v>
                </c:pt>
                <c:pt idx="245">
                  <c:v>-5.1000000000000004E-2</c:v>
                </c:pt>
                <c:pt idx="246">
                  <c:v>-5.0800000000000012E-2</c:v>
                </c:pt>
                <c:pt idx="247">
                  <c:v>-5.0599999999999999E-2</c:v>
                </c:pt>
                <c:pt idx="248">
                  <c:v>-5.0400000000000014E-2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-4.9800000000000025E-2</c:v>
                </c:pt>
                <c:pt idx="252">
                  <c:v>-4.9600000000000012E-2</c:v>
                </c:pt>
                <c:pt idx="253">
                  <c:v>-4.9400000000000027E-2</c:v>
                </c:pt>
                <c:pt idx="254">
                  <c:v>-4.9200000000000021E-2</c:v>
                </c:pt>
                <c:pt idx="255">
                  <c:v>-4.900000000000003E-2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-4.8400000000000012E-2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-4.7800000000000023E-2</c:v>
                </c:pt>
                <c:pt idx="262">
                  <c:v>-4.7600000000000003E-2</c:v>
                </c:pt>
                <c:pt idx="263">
                  <c:v>-4.7400000000000025E-2</c:v>
                </c:pt>
                <c:pt idx="264">
                  <c:v>-4.7200000000000013E-2</c:v>
                </c:pt>
                <c:pt idx="265">
                  <c:v>-4.7000000000000014E-2</c:v>
                </c:pt>
                <c:pt idx="266">
                  <c:v>-4.6800000000000001E-2</c:v>
                </c:pt>
                <c:pt idx="267">
                  <c:v>-4.6599999999999996E-2</c:v>
                </c:pt>
                <c:pt idx="268">
                  <c:v>-4.6400000000000004E-2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-4.5800000000000014E-2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-4.5200000000000004E-2</c:v>
                </c:pt>
                <c:pt idx="275">
                  <c:v>-4.5000000000000012E-2</c:v>
                </c:pt>
                <c:pt idx="276">
                  <c:v>-4.4800000000000027E-2</c:v>
                </c:pt>
                <c:pt idx="277">
                  <c:v>-4.4600000000000022E-2</c:v>
                </c:pt>
                <c:pt idx="278">
                  <c:v>-4.440000000000003E-2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-4.3800000000000013E-2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-4.3199999999999995E-2</c:v>
                </c:pt>
                <c:pt idx="285">
                  <c:v>-4.3000000000000003E-2</c:v>
                </c:pt>
                <c:pt idx="286">
                  <c:v>-4.2800000000000026E-2</c:v>
                </c:pt>
                <c:pt idx="287">
                  <c:v>-4.2600000000000013E-2</c:v>
                </c:pt>
                <c:pt idx="288">
                  <c:v>-4.2400000000000014E-2</c:v>
                </c:pt>
                <c:pt idx="289">
                  <c:v>-4.2200000000000001E-2</c:v>
                </c:pt>
                <c:pt idx="290">
                  <c:v>-4.2000000000000023E-2</c:v>
                </c:pt>
                <c:pt idx="291">
                  <c:v>-4.1800000000000004E-2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-4.1199999999999987E-2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-4.0400000000000012E-2</c:v>
                </c:pt>
                <c:pt idx="299">
                  <c:v>-4.02E-2</c:v>
                </c:pt>
                <c:pt idx="300">
                  <c:v>-4.0000000000000022E-2</c:v>
                </c:pt>
                <c:pt idx="301">
                  <c:v>-3.9800000000000002E-2</c:v>
                </c:pt>
                <c:pt idx="302">
                  <c:v>-3.960000000000001E-2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-3.9000000000000014E-2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-3.7800000000000021E-2</c:v>
                </c:pt>
                <c:pt idx="312">
                  <c:v>-3.7600000000000022E-2</c:v>
                </c:pt>
                <c:pt idx="313">
                  <c:v>-3.7400000000000024E-2</c:v>
                </c:pt>
                <c:pt idx="314">
                  <c:v>-3.7200000000000018E-2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-3.6600000000000021E-2</c:v>
                </c:pt>
                <c:pt idx="318">
                  <c:v>-3.6400000000000016E-2</c:v>
                </c:pt>
                <c:pt idx="319">
                  <c:v>-3.6200000000000024E-2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-3.5600000000000021E-2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-3.500000000000001E-2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-3.2800000000000024E-2</c:v>
                </c:pt>
                <c:pt idx="337">
                  <c:v>-3.2600000000000018E-2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-3.2000000000000021E-2</c:v>
                </c:pt>
                <c:pt idx="341">
                  <c:v>-3.1800000000000002E-2</c:v>
                </c:pt>
                <c:pt idx="342">
                  <c:v>-3.1600000000000024E-2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-3.1000000000000014E-2</c:v>
                </c:pt>
                <c:pt idx="346">
                  <c:v>-3.0800000000000011E-2</c:v>
                </c:pt>
                <c:pt idx="347">
                  <c:v>-3.0599999999999999E-2</c:v>
                </c:pt>
                <c:pt idx="348">
                  <c:v>-3.0400000000000014E-2</c:v>
                </c:pt>
                <c:pt idx="349">
                  <c:v>-3.0200000000000012E-2</c:v>
                </c:pt>
                <c:pt idx="350">
                  <c:v>-3.0000000000000002E-2</c:v>
                </c:pt>
                <c:pt idx="351">
                  <c:v>-2.9800000000000011E-2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-2.9200000000000011E-2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-2.8199999999999989E-2</c:v>
                </c:pt>
                <c:pt idx="360">
                  <c:v>-2.8000000000000001E-2</c:v>
                </c:pt>
                <c:pt idx="361">
                  <c:v>-2.7800000000000009E-2</c:v>
                </c:pt>
                <c:pt idx="362">
                  <c:v>-2.7600000000000013E-2</c:v>
                </c:pt>
                <c:pt idx="363">
                  <c:v>-2.7400000000000015E-2</c:v>
                </c:pt>
                <c:pt idx="364">
                  <c:v>-2.7200000000000009E-2</c:v>
                </c:pt>
                <c:pt idx="365">
                  <c:v>-2.7000000000000014E-2</c:v>
                </c:pt>
                <c:pt idx="366">
                  <c:v>-2.6800000000000015E-2</c:v>
                </c:pt>
                <c:pt idx="367">
                  <c:v>-2.6599999999999999E-2</c:v>
                </c:pt>
                <c:pt idx="368">
                  <c:v>-2.6400000000000014E-2</c:v>
                </c:pt>
                <c:pt idx="369">
                  <c:v>-2.6200000000000011E-2</c:v>
                </c:pt>
                <c:pt idx="370">
                  <c:v>-2.5999999999999999E-2</c:v>
                </c:pt>
                <c:pt idx="371">
                  <c:v>-2.5800000000000014E-2</c:v>
                </c:pt>
                <c:pt idx="372">
                  <c:v>-2.5600000000000012E-2</c:v>
                </c:pt>
                <c:pt idx="373">
                  <c:v>-2.5399999999999999E-2</c:v>
                </c:pt>
                <c:pt idx="374">
                  <c:v>-2.5200000000000011E-2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-2.4600000000000011E-2</c:v>
                </c:pt>
                <c:pt idx="378">
                  <c:v>-2.4400000000000002E-2</c:v>
                </c:pt>
                <c:pt idx="379">
                  <c:v>-2.4199999999999989E-2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-2.3599999999999993E-2</c:v>
                </c:pt>
                <c:pt idx="383">
                  <c:v>-2.3400000000000001E-2</c:v>
                </c:pt>
                <c:pt idx="384">
                  <c:v>-2.3199999999999988E-2</c:v>
                </c:pt>
                <c:pt idx="385">
                  <c:v>-2.3E-2</c:v>
                </c:pt>
                <c:pt idx="386">
                  <c:v>-2.2800000000000015E-2</c:v>
                </c:pt>
                <c:pt idx="387">
                  <c:v>-2.2600000000000009E-2</c:v>
                </c:pt>
                <c:pt idx="388">
                  <c:v>-2.2400000000000014E-2</c:v>
                </c:pt>
                <c:pt idx="389">
                  <c:v>-2.2200000000000015E-2</c:v>
                </c:pt>
                <c:pt idx="390">
                  <c:v>-2.1999999999999999E-2</c:v>
                </c:pt>
                <c:pt idx="391">
                  <c:v>-2.1800000000000014E-2</c:v>
                </c:pt>
                <c:pt idx="392">
                  <c:v>-2.1600000000000012E-2</c:v>
                </c:pt>
                <c:pt idx="393">
                  <c:v>-2.1399999999999999E-2</c:v>
                </c:pt>
                <c:pt idx="394">
                  <c:v>-2.1200000000000014E-2</c:v>
                </c:pt>
                <c:pt idx="395">
                  <c:v>-2.1000000000000012E-2</c:v>
                </c:pt>
                <c:pt idx="396">
                  <c:v>-2.0799999999999999E-2</c:v>
                </c:pt>
                <c:pt idx="397">
                  <c:v>-2.0600000000000011E-2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-2.0000000000000011E-2</c:v>
                </c:pt>
                <c:pt idx="401">
                  <c:v>-1.9800000000000012E-2</c:v>
                </c:pt>
                <c:pt idx="402">
                  <c:v>-1.9599999999999999E-2</c:v>
                </c:pt>
                <c:pt idx="403">
                  <c:v>-1.9400000000000014E-2</c:v>
                </c:pt>
                <c:pt idx="404">
                  <c:v>-1.9199999999999998E-2</c:v>
                </c:pt>
                <c:pt idx="405">
                  <c:v>-1.900000000000001E-2</c:v>
                </c:pt>
                <c:pt idx="406">
                  <c:v>-1.8800000000000011E-2</c:v>
                </c:pt>
                <c:pt idx="407">
                  <c:v>-1.8599999999999998E-2</c:v>
                </c:pt>
                <c:pt idx="408">
                  <c:v>-1.840000000000001E-2</c:v>
                </c:pt>
                <c:pt idx="409">
                  <c:v>-1.8200000000000011E-2</c:v>
                </c:pt>
                <c:pt idx="410">
                  <c:v>-1.7999999999999999E-2</c:v>
                </c:pt>
                <c:pt idx="411">
                  <c:v>-1.7800000000000003E-2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-1.6600000000000011E-2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-1.6000000000000011E-2</c:v>
                </c:pt>
                <c:pt idx="421">
                  <c:v>-1.5800000000000012E-2</c:v>
                </c:pt>
                <c:pt idx="422">
                  <c:v>-1.5599999999999998E-2</c:v>
                </c:pt>
                <c:pt idx="423">
                  <c:v>-1.5400000000000006E-2</c:v>
                </c:pt>
                <c:pt idx="424">
                  <c:v>-1.5200000000000003E-2</c:v>
                </c:pt>
                <c:pt idx="425">
                  <c:v>-1.4999999999999998E-2</c:v>
                </c:pt>
                <c:pt idx="426">
                  <c:v>-1.4800000000000001E-2</c:v>
                </c:pt>
                <c:pt idx="427">
                  <c:v>-1.4600000000000005E-2</c:v>
                </c:pt>
                <c:pt idx="428">
                  <c:v>-1.4400000000000001E-2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-1.3800000000000007E-2</c:v>
                </c:pt>
                <c:pt idx="432">
                  <c:v>-1.3599999999999998E-2</c:v>
                </c:pt>
                <c:pt idx="433">
                  <c:v>-1.3400000000000007E-2</c:v>
                </c:pt>
                <c:pt idx="434">
                  <c:v>-1.3200000000000007E-2</c:v>
                </c:pt>
                <c:pt idx="435">
                  <c:v>-1.2999999999999998E-2</c:v>
                </c:pt>
                <c:pt idx="436">
                  <c:v>-1.2800000000000006E-2</c:v>
                </c:pt>
                <c:pt idx="437">
                  <c:v>-1.2600000000000005E-2</c:v>
                </c:pt>
                <c:pt idx="438">
                  <c:v>-1.2400000000000001E-2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-1.1800000000000007E-2</c:v>
                </c:pt>
                <c:pt idx="442">
                  <c:v>-1.1599999999999996E-2</c:v>
                </c:pt>
                <c:pt idx="443">
                  <c:v>-1.1400000000000007E-2</c:v>
                </c:pt>
                <c:pt idx="444">
                  <c:v>-1.1200000000000007E-2</c:v>
                </c:pt>
                <c:pt idx="445">
                  <c:v>-1.0999999999999998E-2</c:v>
                </c:pt>
                <c:pt idx="446">
                  <c:v>-1.0800000000000006E-2</c:v>
                </c:pt>
                <c:pt idx="447">
                  <c:v>-1.0600000000000007E-2</c:v>
                </c:pt>
                <c:pt idx="448">
                  <c:v>-1.0400000000000001E-2</c:v>
                </c:pt>
                <c:pt idx="449">
                  <c:v>-1.0200000000000001E-2</c:v>
                </c:pt>
                <c:pt idx="450">
                  <c:v>-1.0000000000000005E-2</c:v>
                </c:pt>
                <c:pt idx="451">
                  <c:v>-9.8000000000000084E-3</c:v>
                </c:pt>
                <c:pt idx="452">
                  <c:v>-9.6000000000000026E-3</c:v>
                </c:pt>
                <c:pt idx="453">
                  <c:v>-9.4000000000000056E-3</c:v>
                </c:pt>
                <c:pt idx="454">
                  <c:v>-9.2000000000000068E-3</c:v>
                </c:pt>
                <c:pt idx="455">
                  <c:v>-9.0000000000000028E-3</c:v>
                </c:pt>
                <c:pt idx="456">
                  <c:v>-8.8000000000000057E-3</c:v>
                </c:pt>
                <c:pt idx="457">
                  <c:v>-8.6000000000000052E-3</c:v>
                </c:pt>
                <c:pt idx="458">
                  <c:v>-8.4000000000000047E-3</c:v>
                </c:pt>
                <c:pt idx="459">
                  <c:v>-8.2000000000000007E-3</c:v>
                </c:pt>
                <c:pt idx="460">
                  <c:v>-8.0000000000000071E-3</c:v>
                </c:pt>
                <c:pt idx="461">
                  <c:v>-7.8000000000000031E-3</c:v>
                </c:pt>
                <c:pt idx="462">
                  <c:v>-7.6000000000000026E-3</c:v>
                </c:pt>
                <c:pt idx="463">
                  <c:v>-7.4000000000000038E-3</c:v>
                </c:pt>
                <c:pt idx="464">
                  <c:v>-7.2000000000000033E-3</c:v>
                </c:pt>
                <c:pt idx="465">
                  <c:v>-7.0000000000000027E-3</c:v>
                </c:pt>
                <c:pt idx="466">
                  <c:v>-6.8000000000000031E-3</c:v>
                </c:pt>
                <c:pt idx="467">
                  <c:v>-6.6000000000000026E-3</c:v>
                </c:pt>
                <c:pt idx="468">
                  <c:v>-6.4000000000000029E-3</c:v>
                </c:pt>
                <c:pt idx="469">
                  <c:v>-6.2000000000000033E-3</c:v>
                </c:pt>
                <c:pt idx="470">
                  <c:v>-6.0000000000000027E-3</c:v>
                </c:pt>
                <c:pt idx="471">
                  <c:v>-5.8000000000000013E-3</c:v>
                </c:pt>
                <c:pt idx="472">
                  <c:v>-5.6000000000000025E-3</c:v>
                </c:pt>
                <c:pt idx="473">
                  <c:v>-5.4000000000000029E-3</c:v>
                </c:pt>
                <c:pt idx="474">
                  <c:v>-5.1999999999999998E-3</c:v>
                </c:pt>
                <c:pt idx="475">
                  <c:v>-5.0000000000000027E-3</c:v>
                </c:pt>
                <c:pt idx="476">
                  <c:v>-4.8000000000000004E-3</c:v>
                </c:pt>
                <c:pt idx="477">
                  <c:v>-4.6000000000000025E-3</c:v>
                </c:pt>
                <c:pt idx="478">
                  <c:v>-4.4000000000000029E-3</c:v>
                </c:pt>
                <c:pt idx="479">
                  <c:v>-4.1999999999999997E-3</c:v>
                </c:pt>
                <c:pt idx="480">
                  <c:v>-4.0000000000000027E-3</c:v>
                </c:pt>
                <c:pt idx="481">
                  <c:v>-3.8000000000000013E-3</c:v>
                </c:pt>
                <c:pt idx="482">
                  <c:v>-3.6000000000000016E-3</c:v>
                </c:pt>
                <c:pt idx="483">
                  <c:v>-3.4000000000000015E-3</c:v>
                </c:pt>
                <c:pt idx="484">
                  <c:v>-3.2000000000000015E-3</c:v>
                </c:pt>
                <c:pt idx="485">
                  <c:v>-3.0000000000000014E-3</c:v>
                </c:pt>
                <c:pt idx="486">
                  <c:v>-2.8000000000000013E-3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-2.2000000000000014E-3</c:v>
                </c:pt>
                <c:pt idx="490">
                  <c:v>-2.0000000000000013E-3</c:v>
                </c:pt>
                <c:pt idx="491">
                  <c:v>-1.8000000000000013E-3</c:v>
                </c:pt>
                <c:pt idx="492">
                  <c:v>-1.6000000000000007E-3</c:v>
                </c:pt>
                <c:pt idx="493">
                  <c:v>-1.4000000000000006E-3</c:v>
                </c:pt>
                <c:pt idx="494">
                  <c:v>-1.1999999999999999E-3</c:v>
                </c:pt>
                <c:pt idx="495">
                  <c:v>-1.0000000000000007E-3</c:v>
                </c:pt>
                <c:pt idx="496">
                  <c:v>-8.0000000000000058E-4</c:v>
                </c:pt>
                <c:pt idx="497">
                  <c:v>-6.0000000000000038E-4</c:v>
                </c:pt>
                <c:pt idx="498">
                  <c:v>-4.0000000000000029E-4</c:v>
                </c:pt>
                <c:pt idx="499">
                  <c:v>-2.0000000000000015E-4</c:v>
                </c:pt>
                <c:pt idx="500">
                  <c:v>1.0000000000000026E-15</c:v>
                </c:pt>
                <c:pt idx="501">
                  <c:v>2.0000000000000015E-4</c:v>
                </c:pt>
                <c:pt idx="502">
                  <c:v>4.0000000000000029E-4</c:v>
                </c:pt>
                <c:pt idx="503">
                  <c:v>6.0000000000000038E-4</c:v>
                </c:pt>
                <c:pt idx="504">
                  <c:v>8.0000000000000058E-4</c:v>
                </c:pt>
                <c:pt idx="505">
                  <c:v>1.0000000000000007E-3</c:v>
                </c:pt>
                <c:pt idx="506">
                  <c:v>1.1999999999999999E-3</c:v>
                </c:pt>
                <c:pt idx="507">
                  <c:v>1.4000000000000006E-3</c:v>
                </c:pt>
                <c:pt idx="508">
                  <c:v>1.6000000000000007E-3</c:v>
                </c:pt>
                <c:pt idx="509">
                  <c:v>1.8000000000000013E-3</c:v>
                </c:pt>
                <c:pt idx="510">
                  <c:v>2.0000000000000013E-3</c:v>
                </c:pt>
                <c:pt idx="511">
                  <c:v>2.2000000000000014E-3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2.8000000000000013E-3</c:v>
                </c:pt>
                <c:pt idx="515">
                  <c:v>3.0000000000000014E-3</c:v>
                </c:pt>
                <c:pt idx="516">
                  <c:v>3.2000000000000015E-3</c:v>
                </c:pt>
                <c:pt idx="517">
                  <c:v>3.4000000000000015E-3</c:v>
                </c:pt>
                <c:pt idx="518">
                  <c:v>3.6000000000000016E-3</c:v>
                </c:pt>
                <c:pt idx="519">
                  <c:v>3.8000000000000013E-3</c:v>
                </c:pt>
                <c:pt idx="520">
                  <c:v>4.0000000000000027E-3</c:v>
                </c:pt>
                <c:pt idx="521">
                  <c:v>4.1999999999999997E-3</c:v>
                </c:pt>
                <c:pt idx="522">
                  <c:v>4.4000000000000029E-3</c:v>
                </c:pt>
                <c:pt idx="523">
                  <c:v>4.6000000000000025E-3</c:v>
                </c:pt>
                <c:pt idx="524">
                  <c:v>4.8000000000000004E-3</c:v>
                </c:pt>
                <c:pt idx="525">
                  <c:v>5.0000000000000027E-3</c:v>
                </c:pt>
                <c:pt idx="526">
                  <c:v>5.1999999999999998E-3</c:v>
                </c:pt>
                <c:pt idx="527">
                  <c:v>5.4000000000000029E-3</c:v>
                </c:pt>
                <c:pt idx="528">
                  <c:v>5.6000000000000025E-3</c:v>
                </c:pt>
                <c:pt idx="529">
                  <c:v>5.8000000000000013E-3</c:v>
                </c:pt>
                <c:pt idx="530">
                  <c:v>6.0000000000000027E-3</c:v>
                </c:pt>
                <c:pt idx="531">
                  <c:v>6.2000000000000033E-3</c:v>
                </c:pt>
                <c:pt idx="532">
                  <c:v>6.4000000000000029E-3</c:v>
                </c:pt>
                <c:pt idx="533">
                  <c:v>6.6000000000000026E-3</c:v>
                </c:pt>
                <c:pt idx="534">
                  <c:v>6.8000000000000031E-3</c:v>
                </c:pt>
                <c:pt idx="535">
                  <c:v>7.0000000000000027E-3</c:v>
                </c:pt>
                <c:pt idx="536">
                  <c:v>7.2000000000000033E-3</c:v>
                </c:pt>
                <c:pt idx="537">
                  <c:v>7.4000000000000038E-3</c:v>
                </c:pt>
                <c:pt idx="538">
                  <c:v>7.6000000000000026E-3</c:v>
                </c:pt>
                <c:pt idx="539">
                  <c:v>7.8000000000000031E-3</c:v>
                </c:pt>
                <c:pt idx="540">
                  <c:v>8.0000000000000071E-3</c:v>
                </c:pt>
                <c:pt idx="541">
                  <c:v>8.2000000000000007E-3</c:v>
                </c:pt>
                <c:pt idx="542">
                  <c:v>8.4000000000000047E-3</c:v>
                </c:pt>
                <c:pt idx="543">
                  <c:v>8.6000000000000052E-3</c:v>
                </c:pt>
                <c:pt idx="544">
                  <c:v>8.8000000000000057E-3</c:v>
                </c:pt>
                <c:pt idx="545">
                  <c:v>9.0000000000000028E-3</c:v>
                </c:pt>
                <c:pt idx="546">
                  <c:v>9.2000000000000068E-3</c:v>
                </c:pt>
                <c:pt idx="547">
                  <c:v>9.4000000000000056E-3</c:v>
                </c:pt>
                <c:pt idx="548">
                  <c:v>9.6000000000000026E-3</c:v>
                </c:pt>
                <c:pt idx="549">
                  <c:v>9.8000000000000084E-3</c:v>
                </c:pt>
                <c:pt idx="550">
                  <c:v>1.0000000000000005E-2</c:v>
                </c:pt>
                <c:pt idx="551">
                  <c:v>1.0200000000000001E-2</c:v>
                </c:pt>
                <c:pt idx="552">
                  <c:v>1.0400000000000001E-2</c:v>
                </c:pt>
                <c:pt idx="553">
                  <c:v>1.0600000000000007E-2</c:v>
                </c:pt>
                <c:pt idx="554">
                  <c:v>1.0800000000000006E-2</c:v>
                </c:pt>
                <c:pt idx="555">
                  <c:v>1.0999999999999998E-2</c:v>
                </c:pt>
                <c:pt idx="556">
                  <c:v>1.1200000000000007E-2</c:v>
                </c:pt>
                <c:pt idx="557">
                  <c:v>1.1400000000000007E-2</c:v>
                </c:pt>
                <c:pt idx="558">
                  <c:v>1.1599999999999996E-2</c:v>
                </c:pt>
                <c:pt idx="559">
                  <c:v>1.1800000000000007E-2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1.2400000000000001E-2</c:v>
                </c:pt>
                <c:pt idx="563">
                  <c:v>1.2600000000000005E-2</c:v>
                </c:pt>
                <c:pt idx="564">
                  <c:v>1.2800000000000006E-2</c:v>
                </c:pt>
                <c:pt idx="565">
                  <c:v>1.2999999999999998E-2</c:v>
                </c:pt>
                <c:pt idx="566">
                  <c:v>1.3200000000000007E-2</c:v>
                </c:pt>
                <c:pt idx="567">
                  <c:v>1.3400000000000007E-2</c:v>
                </c:pt>
                <c:pt idx="568">
                  <c:v>1.3599999999999998E-2</c:v>
                </c:pt>
                <c:pt idx="569">
                  <c:v>1.3800000000000007E-2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1.4400000000000001E-2</c:v>
                </c:pt>
                <c:pt idx="573">
                  <c:v>1.4600000000000005E-2</c:v>
                </c:pt>
                <c:pt idx="574">
                  <c:v>1.4800000000000001E-2</c:v>
                </c:pt>
                <c:pt idx="575">
                  <c:v>1.4999999999999998E-2</c:v>
                </c:pt>
                <c:pt idx="576">
                  <c:v>1.5200000000000003E-2</c:v>
                </c:pt>
                <c:pt idx="577">
                  <c:v>1.5400000000000006E-2</c:v>
                </c:pt>
                <c:pt idx="578">
                  <c:v>1.5599999999999998E-2</c:v>
                </c:pt>
                <c:pt idx="579">
                  <c:v>1.5800000000000012E-2</c:v>
                </c:pt>
                <c:pt idx="580">
                  <c:v>1.6000000000000011E-2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1.6600000000000011E-2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1.7800000000000003E-2</c:v>
                </c:pt>
                <c:pt idx="590">
                  <c:v>1.7999999999999999E-2</c:v>
                </c:pt>
                <c:pt idx="591">
                  <c:v>1.8200000000000011E-2</c:v>
                </c:pt>
                <c:pt idx="592">
                  <c:v>1.840000000000001E-2</c:v>
                </c:pt>
                <c:pt idx="593">
                  <c:v>1.8599999999999998E-2</c:v>
                </c:pt>
                <c:pt idx="594">
                  <c:v>1.8800000000000011E-2</c:v>
                </c:pt>
                <c:pt idx="595">
                  <c:v>1.900000000000001E-2</c:v>
                </c:pt>
                <c:pt idx="596">
                  <c:v>1.9199999999999998E-2</c:v>
                </c:pt>
                <c:pt idx="597">
                  <c:v>1.9400000000000014E-2</c:v>
                </c:pt>
                <c:pt idx="598">
                  <c:v>1.9599999999999999E-2</c:v>
                </c:pt>
                <c:pt idx="599">
                  <c:v>1.9800000000000012E-2</c:v>
                </c:pt>
                <c:pt idx="600">
                  <c:v>2.0000000000000011E-2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2.0600000000000011E-2</c:v>
                </c:pt>
                <c:pt idx="604">
                  <c:v>2.0799999999999999E-2</c:v>
                </c:pt>
                <c:pt idx="605">
                  <c:v>2.1000000000000012E-2</c:v>
                </c:pt>
                <c:pt idx="606">
                  <c:v>2.1200000000000014E-2</c:v>
                </c:pt>
                <c:pt idx="607">
                  <c:v>2.1399999999999999E-2</c:v>
                </c:pt>
                <c:pt idx="608">
                  <c:v>2.1600000000000012E-2</c:v>
                </c:pt>
                <c:pt idx="609">
                  <c:v>2.1800000000000014E-2</c:v>
                </c:pt>
                <c:pt idx="610">
                  <c:v>2.1999999999999999E-2</c:v>
                </c:pt>
                <c:pt idx="611">
                  <c:v>2.2200000000000015E-2</c:v>
                </c:pt>
                <c:pt idx="612">
                  <c:v>2.2400000000000014E-2</c:v>
                </c:pt>
                <c:pt idx="613">
                  <c:v>2.2600000000000009E-2</c:v>
                </c:pt>
                <c:pt idx="614">
                  <c:v>2.2800000000000015E-2</c:v>
                </c:pt>
                <c:pt idx="615">
                  <c:v>2.3E-2</c:v>
                </c:pt>
                <c:pt idx="616">
                  <c:v>2.3199999999999988E-2</c:v>
                </c:pt>
                <c:pt idx="617">
                  <c:v>2.3400000000000001E-2</c:v>
                </c:pt>
                <c:pt idx="618">
                  <c:v>2.3599999999999993E-2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2.4199999999999989E-2</c:v>
                </c:pt>
                <c:pt idx="622">
                  <c:v>2.4400000000000002E-2</c:v>
                </c:pt>
                <c:pt idx="623">
                  <c:v>2.4600000000000011E-2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2.5200000000000011E-2</c:v>
                </c:pt>
                <c:pt idx="627">
                  <c:v>2.5399999999999999E-2</c:v>
                </c:pt>
                <c:pt idx="628">
                  <c:v>2.5600000000000012E-2</c:v>
                </c:pt>
                <c:pt idx="629">
                  <c:v>2.5800000000000014E-2</c:v>
                </c:pt>
                <c:pt idx="630">
                  <c:v>2.5999999999999999E-2</c:v>
                </c:pt>
                <c:pt idx="631">
                  <c:v>2.6200000000000011E-2</c:v>
                </c:pt>
                <c:pt idx="632">
                  <c:v>2.6400000000000014E-2</c:v>
                </c:pt>
                <c:pt idx="633">
                  <c:v>2.6599999999999999E-2</c:v>
                </c:pt>
                <c:pt idx="634">
                  <c:v>2.6800000000000015E-2</c:v>
                </c:pt>
                <c:pt idx="635">
                  <c:v>2.7000000000000014E-2</c:v>
                </c:pt>
                <c:pt idx="636">
                  <c:v>2.7200000000000009E-2</c:v>
                </c:pt>
                <c:pt idx="637">
                  <c:v>2.7400000000000015E-2</c:v>
                </c:pt>
                <c:pt idx="638">
                  <c:v>2.7600000000000013E-2</c:v>
                </c:pt>
                <c:pt idx="639">
                  <c:v>2.7800000000000009E-2</c:v>
                </c:pt>
                <c:pt idx="640">
                  <c:v>2.8000000000000001E-2</c:v>
                </c:pt>
                <c:pt idx="641">
                  <c:v>2.8199999999999989E-2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2.9200000000000011E-2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2.9800000000000011E-2</c:v>
                </c:pt>
                <c:pt idx="650">
                  <c:v>3.0000000000000002E-2</c:v>
                </c:pt>
                <c:pt idx="651">
                  <c:v>3.0200000000000012E-2</c:v>
                </c:pt>
                <c:pt idx="652">
                  <c:v>3.0400000000000014E-2</c:v>
                </c:pt>
                <c:pt idx="653">
                  <c:v>3.0599999999999999E-2</c:v>
                </c:pt>
                <c:pt idx="654">
                  <c:v>3.0800000000000011E-2</c:v>
                </c:pt>
                <c:pt idx="655">
                  <c:v>3.1000000000000014E-2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3.1600000000000024E-2</c:v>
                </c:pt>
                <c:pt idx="659">
                  <c:v>3.1800000000000002E-2</c:v>
                </c:pt>
                <c:pt idx="660">
                  <c:v>3.2000000000000021E-2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3.2600000000000018E-2</c:v>
                </c:pt>
                <c:pt idx="664">
                  <c:v>3.2800000000000024E-2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3.500000000000001E-2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3.5600000000000021E-2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3.6200000000000024E-2</c:v>
                </c:pt>
                <c:pt idx="682">
                  <c:v>3.6400000000000016E-2</c:v>
                </c:pt>
                <c:pt idx="683">
                  <c:v>3.6600000000000021E-2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3.7200000000000018E-2</c:v>
                </c:pt>
                <c:pt idx="687">
                  <c:v>3.7400000000000024E-2</c:v>
                </c:pt>
                <c:pt idx="688">
                  <c:v>3.7600000000000022E-2</c:v>
                </c:pt>
                <c:pt idx="689">
                  <c:v>3.7800000000000021E-2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3.9000000000000014E-2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3.960000000000001E-2</c:v>
                </c:pt>
                <c:pt idx="699">
                  <c:v>3.9800000000000002E-2</c:v>
                </c:pt>
                <c:pt idx="700">
                  <c:v>4.0000000000000022E-2</c:v>
                </c:pt>
                <c:pt idx="701">
                  <c:v>4.02E-2</c:v>
                </c:pt>
                <c:pt idx="702">
                  <c:v>4.0400000000000012E-2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4.1199999999999987E-2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4.1800000000000004E-2</c:v>
                </c:pt>
                <c:pt idx="710">
                  <c:v>4.2000000000000023E-2</c:v>
                </c:pt>
                <c:pt idx="711">
                  <c:v>4.2200000000000001E-2</c:v>
                </c:pt>
                <c:pt idx="712">
                  <c:v>4.2400000000000014E-2</c:v>
                </c:pt>
                <c:pt idx="713">
                  <c:v>4.2600000000000013E-2</c:v>
                </c:pt>
                <c:pt idx="714">
                  <c:v>4.2800000000000026E-2</c:v>
                </c:pt>
                <c:pt idx="715">
                  <c:v>4.3000000000000003E-2</c:v>
                </c:pt>
                <c:pt idx="716">
                  <c:v>4.3199999999999995E-2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4.3800000000000013E-2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4.440000000000003E-2</c:v>
                </c:pt>
                <c:pt idx="723">
                  <c:v>4.4600000000000022E-2</c:v>
                </c:pt>
                <c:pt idx="724">
                  <c:v>4.4800000000000027E-2</c:v>
                </c:pt>
                <c:pt idx="725">
                  <c:v>4.5000000000000012E-2</c:v>
                </c:pt>
                <c:pt idx="726">
                  <c:v>4.5200000000000004E-2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4.5800000000000014E-2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4.6400000000000004E-2</c:v>
                </c:pt>
                <c:pt idx="733">
                  <c:v>4.6599999999999996E-2</c:v>
                </c:pt>
                <c:pt idx="734">
                  <c:v>4.6800000000000001E-2</c:v>
                </c:pt>
                <c:pt idx="735">
                  <c:v>4.7000000000000014E-2</c:v>
                </c:pt>
                <c:pt idx="736">
                  <c:v>4.7200000000000013E-2</c:v>
                </c:pt>
                <c:pt idx="737">
                  <c:v>4.7400000000000025E-2</c:v>
                </c:pt>
                <c:pt idx="738">
                  <c:v>4.7600000000000003E-2</c:v>
                </c:pt>
                <c:pt idx="739">
                  <c:v>4.7800000000000023E-2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4.8400000000000012E-2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4.900000000000003E-2</c:v>
                </c:pt>
                <c:pt idx="746">
                  <c:v>4.9200000000000021E-2</c:v>
                </c:pt>
                <c:pt idx="747">
                  <c:v>4.9400000000000027E-2</c:v>
                </c:pt>
                <c:pt idx="748">
                  <c:v>4.9600000000000012E-2</c:v>
                </c:pt>
                <c:pt idx="749">
                  <c:v>4.9800000000000025E-2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5.0400000000000014E-2</c:v>
                </c:pt>
                <c:pt idx="753">
                  <c:v>5.0599999999999999E-2</c:v>
                </c:pt>
                <c:pt idx="754">
                  <c:v>5.0800000000000012E-2</c:v>
                </c:pt>
                <c:pt idx="755">
                  <c:v>5.1000000000000004E-2</c:v>
                </c:pt>
                <c:pt idx="756">
                  <c:v>5.1199999999999996E-2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5.1800000000000013E-2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5.2400000000000023E-2</c:v>
                </c:pt>
                <c:pt idx="763">
                  <c:v>5.2600000000000001E-2</c:v>
                </c:pt>
                <c:pt idx="764">
                  <c:v>5.2800000000000027E-2</c:v>
                </c:pt>
                <c:pt idx="765">
                  <c:v>5.3000000000000012E-2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5.3800000000000014E-2</c:v>
                </c:pt>
                <c:pt idx="770">
                  <c:v>5.3999999999999999E-2</c:v>
                </c:pt>
                <c:pt idx="771">
                  <c:v>5.4200000000000012E-2</c:v>
                </c:pt>
                <c:pt idx="772">
                  <c:v>5.4400000000000025E-2</c:v>
                </c:pt>
                <c:pt idx="773">
                  <c:v>5.4600000000000003E-2</c:v>
                </c:pt>
                <c:pt idx="774">
                  <c:v>5.4800000000000029E-2</c:v>
                </c:pt>
                <c:pt idx="775">
                  <c:v>5.5000000000000014E-2</c:v>
                </c:pt>
                <c:pt idx="776">
                  <c:v>5.5199999999999999E-2</c:v>
                </c:pt>
                <c:pt idx="777">
                  <c:v>5.5400000000000026E-2</c:v>
                </c:pt>
                <c:pt idx="778">
                  <c:v>5.5600000000000004E-2</c:v>
                </c:pt>
                <c:pt idx="779">
                  <c:v>5.5800000000000023E-2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5.6400000000000013E-2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5.7000000000000023E-2</c:v>
                </c:pt>
                <c:pt idx="786">
                  <c:v>5.7200000000000001E-2</c:v>
                </c:pt>
                <c:pt idx="787">
                  <c:v>5.7400000000000027E-2</c:v>
                </c:pt>
                <c:pt idx="788">
                  <c:v>5.7600000000000012E-2</c:v>
                </c:pt>
                <c:pt idx="789">
                  <c:v>5.7800000000000025E-2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5.8400000000000014E-2</c:v>
                </c:pt>
                <c:pt idx="793">
                  <c:v>5.8599999999999999E-2</c:v>
                </c:pt>
                <c:pt idx="794">
                  <c:v>5.8800000000000012E-2</c:v>
                </c:pt>
                <c:pt idx="795">
                  <c:v>5.9000000000000018E-2</c:v>
                </c:pt>
                <c:pt idx="796">
                  <c:v>5.9200000000000003E-2</c:v>
                </c:pt>
                <c:pt idx="797">
                  <c:v>5.9400000000000029E-2</c:v>
                </c:pt>
                <c:pt idx="798">
                  <c:v>5.9600000000000014E-2</c:v>
                </c:pt>
                <c:pt idx="799">
                  <c:v>5.9800000000000027E-2</c:v>
                </c:pt>
                <c:pt idx="800">
                  <c:v>6.0000000000000026E-2</c:v>
                </c:pt>
                <c:pt idx="801">
                  <c:v>6.0200000000000004E-2</c:v>
                </c:pt>
                <c:pt idx="802">
                  <c:v>6.0400000000000023E-2</c:v>
                </c:pt>
                <c:pt idx="803">
                  <c:v>6.0600000000000001E-2</c:v>
                </c:pt>
                <c:pt idx="804">
                  <c:v>6.0800000000000014E-2</c:v>
                </c:pt>
                <c:pt idx="805">
                  <c:v>6.1000000000000013E-2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6.2000000000000027E-2</c:v>
                </c:pt>
                <c:pt idx="811">
                  <c:v>6.2200000000000012E-2</c:v>
                </c:pt>
                <c:pt idx="812">
                  <c:v>6.2400000000000025E-2</c:v>
                </c:pt>
                <c:pt idx="813">
                  <c:v>6.2600000000000003E-2</c:v>
                </c:pt>
                <c:pt idx="814">
                  <c:v>6.2800000000000022E-2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6.3400000000000012E-2</c:v>
                </c:pt>
                <c:pt idx="818">
                  <c:v>6.3600000000000004E-2</c:v>
                </c:pt>
                <c:pt idx="819">
                  <c:v>6.3800000000000009E-2</c:v>
                </c:pt>
                <c:pt idx="820">
                  <c:v>6.4000000000000043E-2</c:v>
                </c:pt>
                <c:pt idx="821">
                  <c:v>6.4199999999999993E-2</c:v>
                </c:pt>
                <c:pt idx="822">
                  <c:v>6.4400000000000041E-2</c:v>
                </c:pt>
                <c:pt idx="823">
                  <c:v>6.4600000000000019E-2</c:v>
                </c:pt>
                <c:pt idx="824">
                  <c:v>6.4800000000000024E-2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6.5400000000000014E-2</c:v>
                </c:pt>
                <c:pt idx="828">
                  <c:v>6.5600000000000006E-2</c:v>
                </c:pt>
                <c:pt idx="829">
                  <c:v>6.5800000000000011E-2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6.720000000000001E-2</c:v>
                </c:pt>
                <c:pt idx="837">
                  <c:v>6.7400000000000029E-2</c:v>
                </c:pt>
                <c:pt idx="838">
                  <c:v>6.7599999999999993E-2</c:v>
                </c:pt>
                <c:pt idx="839">
                  <c:v>6.7800000000000013E-2</c:v>
                </c:pt>
                <c:pt idx="840">
                  <c:v>6.8000000000000019E-2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6.9000000000000034E-2</c:v>
                </c:pt>
                <c:pt idx="846">
                  <c:v>6.9200000000000012E-2</c:v>
                </c:pt>
                <c:pt idx="847">
                  <c:v>6.9400000000000045E-2</c:v>
                </c:pt>
                <c:pt idx="848">
                  <c:v>6.9600000000000023E-2</c:v>
                </c:pt>
                <c:pt idx="849">
                  <c:v>6.9800000000000043E-2</c:v>
                </c:pt>
                <c:pt idx="850">
                  <c:v>7.0000000000000021E-2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7.060000000000001E-2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7.1400000000000019E-2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7.2400000000000034E-2</c:v>
                </c:pt>
                <c:pt idx="863">
                  <c:v>7.2600000000000012E-2</c:v>
                </c:pt>
                <c:pt idx="864">
                  <c:v>7.2800000000000031E-2</c:v>
                </c:pt>
                <c:pt idx="865">
                  <c:v>7.3000000000000009E-2</c:v>
                </c:pt>
                <c:pt idx="866">
                  <c:v>7.3200000000000001E-2</c:v>
                </c:pt>
                <c:pt idx="867">
                  <c:v>7.3400000000000021E-2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7.4400000000000036E-2</c:v>
                </c:pt>
                <c:pt idx="873">
                  <c:v>7.4600000000000014E-2</c:v>
                </c:pt>
                <c:pt idx="874">
                  <c:v>7.4800000000000033E-2</c:v>
                </c:pt>
                <c:pt idx="875">
                  <c:v>7.5000000000000011E-2</c:v>
                </c:pt>
                <c:pt idx="876">
                  <c:v>7.5200000000000003E-2</c:v>
                </c:pt>
                <c:pt idx="877">
                  <c:v>7.5400000000000023E-2</c:v>
                </c:pt>
                <c:pt idx="878">
                  <c:v>7.5600000000000001E-2</c:v>
                </c:pt>
                <c:pt idx="879">
                  <c:v>7.580000000000002E-2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7.640000000000001E-2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7.7200000000000019E-2</c:v>
                </c:pt>
                <c:pt idx="887">
                  <c:v>7.7400000000000024E-2</c:v>
                </c:pt>
                <c:pt idx="888">
                  <c:v>7.7600000000000002E-2</c:v>
                </c:pt>
                <c:pt idx="889">
                  <c:v>7.7800000000000036E-2</c:v>
                </c:pt>
                <c:pt idx="890">
                  <c:v>7.8000000000000014E-2</c:v>
                </c:pt>
                <c:pt idx="891">
                  <c:v>7.8200000000000006E-2</c:v>
                </c:pt>
                <c:pt idx="892">
                  <c:v>7.8400000000000011E-2</c:v>
                </c:pt>
                <c:pt idx="893">
                  <c:v>7.8600000000000003E-2</c:v>
                </c:pt>
                <c:pt idx="894">
                  <c:v>7.8800000000000023E-2</c:v>
                </c:pt>
                <c:pt idx="895">
                  <c:v>7.9000000000000042E-2</c:v>
                </c:pt>
                <c:pt idx="896">
                  <c:v>7.920000000000002E-2</c:v>
                </c:pt>
                <c:pt idx="897">
                  <c:v>7.940000000000004E-2</c:v>
                </c:pt>
                <c:pt idx="898">
                  <c:v>7.9600000000000004E-2</c:v>
                </c:pt>
                <c:pt idx="899">
                  <c:v>7.9800000000000038E-2</c:v>
                </c:pt>
                <c:pt idx="900">
                  <c:v>8.0000000000000043E-2</c:v>
                </c:pt>
                <c:pt idx="901">
                  <c:v>8.0200000000000021E-2</c:v>
                </c:pt>
                <c:pt idx="902">
                  <c:v>8.0400000000000041E-2</c:v>
                </c:pt>
                <c:pt idx="903">
                  <c:v>8.0600000000000047E-2</c:v>
                </c:pt>
                <c:pt idx="904">
                  <c:v>8.0800000000000025E-2</c:v>
                </c:pt>
                <c:pt idx="905">
                  <c:v>8.1000000000000003E-2</c:v>
                </c:pt>
                <c:pt idx="906">
                  <c:v>8.1200000000000022E-2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8.1800000000000025E-2</c:v>
                </c:pt>
                <c:pt idx="910">
                  <c:v>8.2000000000000003E-2</c:v>
                </c:pt>
                <c:pt idx="911">
                  <c:v>8.2200000000000009E-2</c:v>
                </c:pt>
                <c:pt idx="912">
                  <c:v>8.2400000000000015E-2</c:v>
                </c:pt>
                <c:pt idx="913">
                  <c:v>8.2600000000000007E-2</c:v>
                </c:pt>
                <c:pt idx="914">
                  <c:v>8.280000000000004E-2</c:v>
                </c:pt>
                <c:pt idx="915">
                  <c:v>8.3000000000000046E-2</c:v>
                </c:pt>
                <c:pt idx="916">
                  <c:v>8.3200000000000024E-2</c:v>
                </c:pt>
                <c:pt idx="917">
                  <c:v>8.3400000000000002E-2</c:v>
                </c:pt>
                <c:pt idx="918">
                  <c:v>8.3600000000000077E-2</c:v>
                </c:pt>
                <c:pt idx="919">
                  <c:v>8.3800000000000083E-2</c:v>
                </c:pt>
                <c:pt idx="920">
                  <c:v>8.4000000000000047E-2</c:v>
                </c:pt>
                <c:pt idx="921">
                  <c:v>8.4200000000000025E-2</c:v>
                </c:pt>
                <c:pt idx="922">
                  <c:v>8.4400000000000003E-2</c:v>
                </c:pt>
                <c:pt idx="923">
                  <c:v>8.4600000000000078E-2</c:v>
                </c:pt>
                <c:pt idx="924">
                  <c:v>8.4800000000000028E-2</c:v>
                </c:pt>
                <c:pt idx="925">
                  <c:v>8.5000000000000006E-2</c:v>
                </c:pt>
                <c:pt idx="926">
                  <c:v>8.5200000000000026E-2</c:v>
                </c:pt>
                <c:pt idx="927">
                  <c:v>8.5400000000000004E-2</c:v>
                </c:pt>
                <c:pt idx="928">
                  <c:v>8.5600000000000065E-2</c:v>
                </c:pt>
                <c:pt idx="929">
                  <c:v>8.5800000000000043E-2</c:v>
                </c:pt>
                <c:pt idx="930">
                  <c:v>8.6000000000000021E-2</c:v>
                </c:pt>
                <c:pt idx="931">
                  <c:v>8.620000000000004E-2</c:v>
                </c:pt>
                <c:pt idx="932">
                  <c:v>8.6400000000000018E-2</c:v>
                </c:pt>
                <c:pt idx="933">
                  <c:v>8.6600000000000024E-2</c:v>
                </c:pt>
                <c:pt idx="934">
                  <c:v>8.6800000000000002E-2</c:v>
                </c:pt>
                <c:pt idx="935">
                  <c:v>8.7000000000000022E-2</c:v>
                </c:pt>
                <c:pt idx="936">
                  <c:v>8.72E-2</c:v>
                </c:pt>
                <c:pt idx="937">
                  <c:v>8.7399999999999992E-2</c:v>
                </c:pt>
                <c:pt idx="938">
                  <c:v>8.7600000000000025E-2</c:v>
                </c:pt>
                <c:pt idx="939">
                  <c:v>8.7800000000000003E-2</c:v>
                </c:pt>
                <c:pt idx="940">
                  <c:v>8.800000000000005E-2</c:v>
                </c:pt>
                <c:pt idx="941">
                  <c:v>8.8200000000000028E-2</c:v>
                </c:pt>
                <c:pt idx="942">
                  <c:v>8.8400000000000006E-2</c:v>
                </c:pt>
                <c:pt idx="943">
                  <c:v>8.8600000000000081E-2</c:v>
                </c:pt>
                <c:pt idx="944">
                  <c:v>8.8800000000000059E-2</c:v>
                </c:pt>
                <c:pt idx="945">
                  <c:v>8.9000000000000065E-2</c:v>
                </c:pt>
                <c:pt idx="946">
                  <c:v>8.9200000000000043E-2</c:v>
                </c:pt>
                <c:pt idx="947">
                  <c:v>8.9400000000000021E-2</c:v>
                </c:pt>
                <c:pt idx="948">
                  <c:v>8.9600000000000068E-2</c:v>
                </c:pt>
                <c:pt idx="949">
                  <c:v>8.9800000000000046E-2</c:v>
                </c:pt>
                <c:pt idx="950">
                  <c:v>9.0000000000000024E-2</c:v>
                </c:pt>
                <c:pt idx="951">
                  <c:v>9.0200000000000002E-2</c:v>
                </c:pt>
                <c:pt idx="952">
                  <c:v>9.0400000000000022E-2</c:v>
                </c:pt>
                <c:pt idx="953">
                  <c:v>9.0600000000000028E-2</c:v>
                </c:pt>
                <c:pt idx="954">
                  <c:v>9.0800000000000006E-2</c:v>
                </c:pt>
                <c:pt idx="955">
                  <c:v>9.1000000000000025E-2</c:v>
                </c:pt>
                <c:pt idx="956">
                  <c:v>9.1200000000000003E-2</c:v>
                </c:pt>
                <c:pt idx="957">
                  <c:v>9.1400000000000009E-2</c:v>
                </c:pt>
                <c:pt idx="958">
                  <c:v>9.1600000000000042E-2</c:v>
                </c:pt>
                <c:pt idx="959">
                  <c:v>9.1800000000000007E-2</c:v>
                </c:pt>
                <c:pt idx="960">
                  <c:v>9.2000000000000026E-2</c:v>
                </c:pt>
                <c:pt idx="961">
                  <c:v>9.2200000000000004E-2</c:v>
                </c:pt>
                <c:pt idx="962">
                  <c:v>9.240000000000001E-2</c:v>
                </c:pt>
                <c:pt idx="963">
                  <c:v>9.2600000000000002E-2</c:v>
                </c:pt>
                <c:pt idx="964">
                  <c:v>9.2800000000000021E-2</c:v>
                </c:pt>
                <c:pt idx="965">
                  <c:v>9.3000000000000069E-2</c:v>
                </c:pt>
                <c:pt idx="966">
                  <c:v>9.3200000000000047E-2</c:v>
                </c:pt>
                <c:pt idx="967">
                  <c:v>9.3400000000000025E-2</c:v>
                </c:pt>
                <c:pt idx="968">
                  <c:v>9.3600000000000058E-2</c:v>
                </c:pt>
                <c:pt idx="969">
                  <c:v>9.3800000000000078E-2</c:v>
                </c:pt>
                <c:pt idx="970">
                  <c:v>9.4000000000000028E-2</c:v>
                </c:pt>
                <c:pt idx="971">
                  <c:v>9.4200000000000006E-2</c:v>
                </c:pt>
                <c:pt idx="972">
                  <c:v>9.4400000000000026E-2</c:v>
                </c:pt>
                <c:pt idx="973">
                  <c:v>9.4600000000000059E-2</c:v>
                </c:pt>
                <c:pt idx="974">
                  <c:v>9.4800000000000065E-2</c:v>
                </c:pt>
                <c:pt idx="975">
                  <c:v>9.5000000000000043E-2</c:v>
                </c:pt>
                <c:pt idx="976">
                  <c:v>9.5200000000000007E-2</c:v>
                </c:pt>
                <c:pt idx="977">
                  <c:v>9.540000000000004E-2</c:v>
                </c:pt>
                <c:pt idx="978">
                  <c:v>9.5600000000000046E-2</c:v>
                </c:pt>
                <c:pt idx="979">
                  <c:v>9.5800000000000024E-2</c:v>
                </c:pt>
                <c:pt idx="980">
                  <c:v>9.6000000000000002E-2</c:v>
                </c:pt>
                <c:pt idx="981">
                  <c:v>9.6200000000000022E-2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9.6800000000000025E-2</c:v>
                </c:pt>
                <c:pt idx="985">
                  <c:v>9.7000000000000003E-2</c:v>
                </c:pt>
                <c:pt idx="986">
                  <c:v>9.7200000000000022E-2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9.7800000000000026E-2</c:v>
                </c:pt>
                <c:pt idx="990">
                  <c:v>9.8000000000000059E-2</c:v>
                </c:pt>
                <c:pt idx="991">
                  <c:v>9.8200000000000065E-2</c:v>
                </c:pt>
                <c:pt idx="992">
                  <c:v>9.8400000000000043E-2</c:v>
                </c:pt>
                <c:pt idx="993">
                  <c:v>9.8600000000000076E-2</c:v>
                </c:pt>
                <c:pt idx="994">
                  <c:v>9.8800000000000068E-2</c:v>
                </c:pt>
                <c:pt idx="995">
                  <c:v>9.9000000000000046E-2</c:v>
                </c:pt>
                <c:pt idx="996">
                  <c:v>9.9200000000000024E-2</c:v>
                </c:pt>
                <c:pt idx="997">
                  <c:v>9.9400000000000002E-2</c:v>
                </c:pt>
                <c:pt idx="998">
                  <c:v>9.9600000000000077E-2</c:v>
                </c:pt>
                <c:pt idx="999">
                  <c:v>9.9800000000000028E-2</c:v>
                </c:pt>
              </c:numCache>
            </c:numRef>
          </c:xVal>
          <c:yVal>
            <c:numRef>
              <c:f>STB!$B$19:$B$1018</c:f>
              <c:numCache>
                <c:formatCode>General</c:formatCode>
                <c:ptCount val="1000"/>
                <c:pt idx="0">
                  <c:v>-0.16</c:v>
                </c:pt>
                <c:pt idx="1">
                  <c:v>-4.0000000000000022E-2</c:v>
                </c:pt>
                <c:pt idx="2">
                  <c:v>0</c:v>
                </c:pt>
                <c:pt idx="3">
                  <c:v>0</c:v>
                </c:pt>
                <c:pt idx="4">
                  <c:v>-4.0000000000000022E-2</c:v>
                </c:pt>
                <c:pt idx="5">
                  <c:v>8.0000000000000043E-2</c:v>
                </c:pt>
                <c:pt idx="6">
                  <c:v>0</c:v>
                </c:pt>
                <c:pt idx="7">
                  <c:v>8.0000000000000043E-2</c:v>
                </c:pt>
                <c:pt idx="8">
                  <c:v>0.16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0.12000000000000002</c:v>
                </c:pt>
                <c:pt idx="16">
                  <c:v>8.0000000000000043E-2</c:v>
                </c:pt>
                <c:pt idx="17">
                  <c:v>0.12000000000000002</c:v>
                </c:pt>
                <c:pt idx="18">
                  <c:v>0</c:v>
                </c:pt>
                <c:pt idx="19">
                  <c:v>8.0000000000000043E-2</c:v>
                </c:pt>
                <c:pt idx="20">
                  <c:v>0</c:v>
                </c:pt>
                <c:pt idx="21">
                  <c:v>4.0000000000000022E-2</c:v>
                </c:pt>
                <c:pt idx="22">
                  <c:v>4.0000000000000022E-2</c:v>
                </c:pt>
                <c:pt idx="23">
                  <c:v>4.0000000000000022E-2</c:v>
                </c:pt>
                <c:pt idx="24">
                  <c:v>0</c:v>
                </c:pt>
                <c:pt idx="25">
                  <c:v>4.0000000000000022E-2</c:v>
                </c:pt>
                <c:pt idx="26">
                  <c:v>0</c:v>
                </c:pt>
                <c:pt idx="27">
                  <c:v>0</c:v>
                </c:pt>
                <c:pt idx="28">
                  <c:v>0.16</c:v>
                </c:pt>
                <c:pt idx="29">
                  <c:v>0</c:v>
                </c:pt>
                <c:pt idx="30">
                  <c:v>4.0000000000000022E-2</c:v>
                </c:pt>
                <c:pt idx="31">
                  <c:v>0</c:v>
                </c:pt>
                <c:pt idx="32">
                  <c:v>0.60000000000000031</c:v>
                </c:pt>
                <c:pt idx="33">
                  <c:v>1.04</c:v>
                </c:pt>
                <c:pt idx="34">
                  <c:v>1.8800000000000001</c:v>
                </c:pt>
                <c:pt idx="35">
                  <c:v>1.72</c:v>
                </c:pt>
                <c:pt idx="36">
                  <c:v>1.44</c:v>
                </c:pt>
                <c:pt idx="37">
                  <c:v>1.24</c:v>
                </c:pt>
                <c:pt idx="38">
                  <c:v>1.08</c:v>
                </c:pt>
                <c:pt idx="39">
                  <c:v>0.8400000000000003</c:v>
                </c:pt>
                <c:pt idx="40">
                  <c:v>0.56000000000000005</c:v>
                </c:pt>
                <c:pt idx="41">
                  <c:v>0.32000000000000017</c:v>
                </c:pt>
                <c:pt idx="42">
                  <c:v>0</c:v>
                </c:pt>
                <c:pt idx="43">
                  <c:v>0</c:v>
                </c:pt>
                <c:pt idx="44">
                  <c:v>-4.0000000000000022E-2</c:v>
                </c:pt>
                <c:pt idx="45">
                  <c:v>0</c:v>
                </c:pt>
                <c:pt idx="46">
                  <c:v>-4.0000000000000022E-2</c:v>
                </c:pt>
                <c:pt idx="47">
                  <c:v>-8.0000000000000043E-2</c:v>
                </c:pt>
                <c:pt idx="48">
                  <c:v>-4.0000000000000022E-2</c:v>
                </c:pt>
                <c:pt idx="49">
                  <c:v>-0.12000000000000002</c:v>
                </c:pt>
                <c:pt idx="50">
                  <c:v>-8.0000000000000043E-2</c:v>
                </c:pt>
                <c:pt idx="51">
                  <c:v>0</c:v>
                </c:pt>
                <c:pt idx="52">
                  <c:v>0</c:v>
                </c:pt>
                <c:pt idx="53">
                  <c:v>-4.0000000000000022E-2</c:v>
                </c:pt>
                <c:pt idx="54">
                  <c:v>0</c:v>
                </c:pt>
                <c:pt idx="55">
                  <c:v>0</c:v>
                </c:pt>
                <c:pt idx="56">
                  <c:v>-4.0000000000000022E-2</c:v>
                </c:pt>
                <c:pt idx="57">
                  <c:v>-4.0000000000000022E-2</c:v>
                </c:pt>
                <c:pt idx="58">
                  <c:v>0</c:v>
                </c:pt>
                <c:pt idx="59">
                  <c:v>0</c:v>
                </c:pt>
                <c:pt idx="60">
                  <c:v>-4.0000000000000022E-2</c:v>
                </c:pt>
                <c:pt idx="61">
                  <c:v>-0.12000000000000002</c:v>
                </c:pt>
                <c:pt idx="62">
                  <c:v>-8.0000000000000043E-2</c:v>
                </c:pt>
                <c:pt idx="63">
                  <c:v>-4.0000000000000022E-2</c:v>
                </c:pt>
                <c:pt idx="64">
                  <c:v>-4.0000000000000022E-2</c:v>
                </c:pt>
                <c:pt idx="65">
                  <c:v>-8.0000000000000043E-2</c:v>
                </c:pt>
                <c:pt idx="66">
                  <c:v>-8.0000000000000043E-2</c:v>
                </c:pt>
                <c:pt idx="67">
                  <c:v>-4.0000000000000022E-2</c:v>
                </c:pt>
                <c:pt idx="68">
                  <c:v>-8.0000000000000043E-2</c:v>
                </c:pt>
                <c:pt idx="69">
                  <c:v>0</c:v>
                </c:pt>
                <c:pt idx="70">
                  <c:v>-0.16</c:v>
                </c:pt>
                <c:pt idx="71">
                  <c:v>-8.0000000000000043E-2</c:v>
                </c:pt>
                <c:pt idx="72">
                  <c:v>-0.12000000000000002</c:v>
                </c:pt>
                <c:pt idx="73">
                  <c:v>-0.16</c:v>
                </c:pt>
                <c:pt idx="74">
                  <c:v>-0.68</c:v>
                </c:pt>
                <c:pt idx="75">
                  <c:v>-1.4</c:v>
                </c:pt>
                <c:pt idx="76">
                  <c:v>-2</c:v>
                </c:pt>
                <c:pt idx="77">
                  <c:v>-1.6800000000000006</c:v>
                </c:pt>
                <c:pt idx="78">
                  <c:v>-1.4</c:v>
                </c:pt>
                <c:pt idx="79">
                  <c:v>-1.24</c:v>
                </c:pt>
                <c:pt idx="80">
                  <c:v>-0.92</c:v>
                </c:pt>
                <c:pt idx="81">
                  <c:v>-0.76000000000000034</c:v>
                </c:pt>
                <c:pt idx="82">
                  <c:v>-0.56000000000000005</c:v>
                </c:pt>
                <c:pt idx="83">
                  <c:v>-0.2</c:v>
                </c:pt>
                <c:pt idx="84">
                  <c:v>0</c:v>
                </c:pt>
                <c:pt idx="85">
                  <c:v>0</c:v>
                </c:pt>
                <c:pt idx="86">
                  <c:v>4.0000000000000022E-2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4.0000000000000022E-2</c:v>
                </c:pt>
                <c:pt idx="91">
                  <c:v>0.16</c:v>
                </c:pt>
                <c:pt idx="92">
                  <c:v>0.12000000000000002</c:v>
                </c:pt>
                <c:pt idx="93">
                  <c:v>-4.0000000000000022E-2</c:v>
                </c:pt>
                <c:pt idx="94">
                  <c:v>0</c:v>
                </c:pt>
                <c:pt idx="95">
                  <c:v>4.0000000000000022E-2</c:v>
                </c:pt>
                <c:pt idx="96">
                  <c:v>0</c:v>
                </c:pt>
                <c:pt idx="97">
                  <c:v>0</c:v>
                </c:pt>
                <c:pt idx="98">
                  <c:v>4.0000000000000022E-2</c:v>
                </c:pt>
                <c:pt idx="99">
                  <c:v>0</c:v>
                </c:pt>
                <c:pt idx="100">
                  <c:v>4.0000000000000022E-2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4.0000000000000022E-2</c:v>
                </c:pt>
                <c:pt idx="106">
                  <c:v>4.0000000000000022E-2</c:v>
                </c:pt>
                <c:pt idx="107">
                  <c:v>4.0000000000000022E-2</c:v>
                </c:pt>
                <c:pt idx="108">
                  <c:v>0</c:v>
                </c:pt>
                <c:pt idx="109">
                  <c:v>0</c:v>
                </c:pt>
                <c:pt idx="110">
                  <c:v>4.0000000000000022E-2</c:v>
                </c:pt>
                <c:pt idx="111">
                  <c:v>4.0000000000000022E-2</c:v>
                </c:pt>
                <c:pt idx="112">
                  <c:v>0.12000000000000002</c:v>
                </c:pt>
                <c:pt idx="113">
                  <c:v>-4.0000000000000022E-2</c:v>
                </c:pt>
                <c:pt idx="114">
                  <c:v>0</c:v>
                </c:pt>
                <c:pt idx="115">
                  <c:v>0.64000000000000035</c:v>
                </c:pt>
                <c:pt idx="116">
                  <c:v>0.72000000000000031</c:v>
                </c:pt>
                <c:pt idx="117">
                  <c:v>1.52</c:v>
                </c:pt>
                <c:pt idx="118">
                  <c:v>1.8</c:v>
                </c:pt>
                <c:pt idx="119">
                  <c:v>1.6</c:v>
                </c:pt>
                <c:pt idx="120">
                  <c:v>1.36</c:v>
                </c:pt>
                <c:pt idx="121">
                  <c:v>1.1200000000000001</c:v>
                </c:pt>
                <c:pt idx="122">
                  <c:v>0.9600000000000003</c:v>
                </c:pt>
                <c:pt idx="123">
                  <c:v>0.72000000000000031</c:v>
                </c:pt>
                <c:pt idx="124">
                  <c:v>0.36000000000000015</c:v>
                </c:pt>
                <c:pt idx="125">
                  <c:v>0.16</c:v>
                </c:pt>
                <c:pt idx="126">
                  <c:v>0</c:v>
                </c:pt>
                <c:pt idx="127">
                  <c:v>0</c:v>
                </c:pt>
                <c:pt idx="128">
                  <c:v>-4.0000000000000022E-2</c:v>
                </c:pt>
                <c:pt idx="129">
                  <c:v>-4.0000000000000022E-2</c:v>
                </c:pt>
                <c:pt idx="130">
                  <c:v>-4.0000000000000022E-2</c:v>
                </c:pt>
                <c:pt idx="131">
                  <c:v>-4.0000000000000022E-2</c:v>
                </c:pt>
                <c:pt idx="132">
                  <c:v>-4.0000000000000022E-2</c:v>
                </c:pt>
                <c:pt idx="133">
                  <c:v>-0.16</c:v>
                </c:pt>
                <c:pt idx="134">
                  <c:v>0</c:v>
                </c:pt>
                <c:pt idx="135">
                  <c:v>-8.0000000000000043E-2</c:v>
                </c:pt>
                <c:pt idx="136">
                  <c:v>-4.0000000000000022E-2</c:v>
                </c:pt>
                <c:pt idx="137">
                  <c:v>0</c:v>
                </c:pt>
                <c:pt idx="138">
                  <c:v>-4.0000000000000022E-2</c:v>
                </c:pt>
                <c:pt idx="139">
                  <c:v>-4.0000000000000022E-2</c:v>
                </c:pt>
                <c:pt idx="140">
                  <c:v>-8.0000000000000043E-2</c:v>
                </c:pt>
                <c:pt idx="141">
                  <c:v>-4.0000000000000022E-2</c:v>
                </c:pt>
                <c:pt idx="142">
                  <c:v>-8.0000000000000043E-2</c:v>
                </c:pt>
                <c:pt idx="143">
                  <c:v>-4.0000000000000022E-2</c:v>
                </c:pt>
                <c:pt idx="144">
                  <c:v>-4.0000000000000022E-2</c:v>
                </c:pt>
                <c:pt idx="145">
                  <c:v>-4.0000000000000022E-2</c:v>
                </c:pt>
                <c:pt idx="146">
                  <c:v>0</c:v>
                </c:pt>
                <c:pt idx="147">
                  <c:v>-4.0000000000000022E-2</c:v>
                </c:pt>
                <c:pt idx="148">
                  <c:v>-4.0000000000000022E-2</c:v>
                </c:pt>
                <c:pt idx="149">
                  <c:v>-4.0000000000000022E-2</c:v>
                </c:pt>
                <c:pt idx="150">
                  <c:v>-4.0000000000000022E-2</c:v>
                </c:pt>
                <c:pt idx="151">
                  <c:v>-4.0000000000000022E-2</c:v>
                </c:pt>
                <c:pt idx="152">
                  <c:v>-4.0000000000000022E-2</c:v>
                </c:pt>
                <c:pt idx="153">
                  <c:v>-4.0000000000000022E-2</c:v>
                </c:pt>
                <c:pt idx="154">
                  <c:v>-4.0000000000000022E-2</c:v>
                </c:pt>
                <c:pt idx="155">
                  <c:v>0</c:v>
                </c:pt>
                <c:pt idx="156">
                  <c:v>-4.0000000000000022E-2</c:v>
                </c:pt>
                <c:pt idx="157">
                  <c:v>-0.60000000000000031</c:v>
                </c:pt>
                <c:pt idx="158">
                  <c:v>-1</c:v>
                </c:pt>
                <c:pt idx="159">
                  <c:v>-1.9200000000000006</c:v>
                </c:pt>
                <c:pt idx="160">
                  <c:v>-1.9200000000000006</c:v>
                </c:pt>
                <c:pt idx="161">
                  <c:v>-1.48</c:v>
                </c:pt>
                <c:pt idx="162">
                  <c:v>-1.28</c:v>
                </c:pt>
                <c:pt idx="163">
                  <c:v>-1.08</c:v>
                </c:pt>
                <c:pt idx="164">
                  <c:v>-0.88</c:v>
                </c:pt>
                <c:pt idx="165">
                  <c:v>-0.60000000000000031</c:v>
                </c:pt>
                <c:pt idx="166">
                  <c:v>-0.28000000000000008</c:v>
                </c:pt>
                <c:pt idx="167">
                  <c:v>0</c:v>
                </c:pt>
                <c:pt idx="168">
                  <c:v>4.0000000000000022E-2</c:v>
                </c:pt>
                <c:pt idx="169">
                  <c:v>4.0000000000000022E-2</c:v>
                </c:pt>
                <c:pt idx="170">
                  <c:v>-8.0000000000000043E-2</c:v>
                </c:pt>
                <c:pt idx="171">
                  <c:v>4.0000000000000022E-2</c:v>
                </c:pt>
                <c:pt idx="172">
                  <c:v>0</c:v>
                </c:pt>
                <c:pt idx="173">
                  <c:v>-4.0000000000000022E-2</c:v>
                </c:pt>
                <c:pt idx="174">
                  <c:v>0</c:v>
                </c:pt>
                <c:pt idx="175">
                  <c:v>8.0000000000000043E-2</c:v>
                </c:pt>
                <c:pt idx="176">
                  <c:v>0</c:v>
                </c:pt>
                <c:pt idx="177">
                  <c:v>4.0000000000000022E-2</c:v>
                </c:pt>
                <c:pt idx="178">
                  <c:v>4.0000000000000022E-2</c:v>
                </c:pt>
                <c:pt idx="179">
                  <c:v>0</c:v>
                </c:pt>
                <c:pt idx="180">
                  <c:v>0</c:v>
                </c:pt>
                <c:pt idx="181">
                  <c:v>4.0000000000000022E-2</c:v>
                </c:pt>
                <c:pt idx="182">
                  <c:v>0.12000000000000002</c:v>
                </c:pt>
                <c:pt idx="183">
                  <c:v>0</c:v>
                </c:pt>
                <c:pt idx="184">
                  <c:v>0</c:v>
                </c:pt>
                <c:pt idx="185">
                  <c:v>4.0000000000000022E-2</c:v>
                </c:pt>
                <c:pt idx="186">
                  <c:v>4.0000000000000022E-2</c:v>
                </c:pt>
                <c:pt idx="187">
                  <c:v>4.0000000000000022E-2</c:v>
                </c:pt>
                <c:pt idx="188">
                  <c:v>8.0000000000000043E-2</c:v>
                </c:pt>
                <c:pt idx="189">
                  <c:v>8.0000000000000043E-2</c:v>
                </c:pt>
                <c:pt idx="190">
                  <c:v>0</c:v>
                </c:pt>
                <c:pt idx="191">
                  <c:v>0</c:v>
                </c:pt>
                <c:pt idx="192">
                  <c:v>4.0000000000000022E-2</c:v>
                </c:pt>
                <c:pt idx="193">
                  <c:v>4.0000000000000022E-2</c:v>
                </c:pt>
                <c:pt idx="194">
                  <c:v>0</c:v>
                </c:pt>
                <c:pt idx="195">
                  <c:v>8.0000000000000043E-2</c:v>
                </c:pt>
                <c:pt idx="196">
                  <c:v>0</c:v>
                </c:pt>
                <c:pt idx="197">
                  <c:v>0</c:v>
                </c:pt>
                <c:pt idx="198">
                  <c:v>0.28000000000000008</c:v>
                </c:pt>
                <c:pt idx="199">
                  <c:v>0.60000000000000031</c:v>
                </c:pt>
                <c:pt idx="200">
                  <c:v>1.36</c:v>
                </c:pt>
                <c:pt idx="201">
                  <c:v>1.9600000000000006</c:v>
                </c:pt>
                <c:pt idx="202">
                  <c:v>1.72</c:v>
                </c:pt>
                <c:pt idx="203">
                  <c:v>1.4</c:v>
                </c:pt>
                <c:pt idx="204">
                  <c:v>1.28</c:v>
                </c:pt>
                <c:pt idx="205">
                  <c:v>1.04</c:v>
                </c:pt>
                <c:pt idx="206">
                  <c:v>0.8</c:v>
                </c:pt>
                <c:pt idx="207">
                  <c:v>0.44</c:v>
                </c:pt>
                <c:pt idx="208">
                  <c:v>0.16</c:v>
                </c:pt>
                <c:pt idx="209">
                  <c:v>0</c:v>
                </c:pt>
                <c:pt idx="210">
                  <c:v>-4.0000000000000022E-2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-4.0000000000000022E-2</c:v>
                </c:pt>
                <c:pt idx="216">
                  <c:v>-0.2</c:v>
                </c:pt>
                <c:pt idx="217">
                  <c:v>-4.0000000000000022E-2</c:v>
                </c:pt>
                <c:pt idx="218">
                  <c:v>-4.0000000000000022E-2</c:v>
                </c:pt>
                <c:pt idx="219">
                  <c:v>0</c:v>
                </c:pt>
                <c:pt idx="220">
                  <c:v>-4.0000000000000022E-2</c:v>
                </c:pt>
                <c:pt idx="221">
                  <c:v>8.0000000000000043E-2</c:v>
                </c:pt>
                <c:pt idx="222">
                  <c:v>-4.0000000000000022E-2</c:v>
                </c:pt>
                <c:pt idx="223">
                  <c:v>-8.0000000000000043E-2</c:v>
                </c:pt>
                <c:pt idx="224">
                  <c:v>-4.0000000000000022E-2</c:v>
                </c:pt>
                <c:pt idx="225">
                  <c:v>-4.0000000000000022E-2</c:v>
                </c:pt>
                <c:pt idx="226">
                  <c:v>4.0000000000000022E-2</c:v>
                </c:pt>
                <c:pt idx="227">
                  <c:v>-0.12000000000000002</c:v>
                </c:pt>
                <c:pt idx="228">
                  <c:v>-4.0000000000000022E-2</c:v>
                </c:pt>
                <c:pt idx="229">
                  <c:v>0</c:v>
                </c:pt>
                <c:pt idx="230">
                  <c:v>-4.0000000000000022E-2</c:v>
                </c:pt>
                <c:pt idx="231">
                  <c:v>-4.0000000000000022E-2</c:v>
                </c:pt>
                <c:pt idx="232">
                  <c:v>-4.0000000000000022E-2</c:v>
                </c:pt>
                <c:pt idx="233">
                  <c:v>-4.0000000000000022E-2</c:v>
                </c:pt>
                <c:pt idx="234">
                  <c:v>0</c:v>
                </c:pt>
                <c:pt idx="235">
                  <c:v>-0.12000000000000002</c:v>
                </c:pt>
                <c:pt idx="236">
                  <c:v>-4.0000000000000022E-2</c:v>
                </c:pt>
                <c:pt idx="237">
                  <c:v>-4.0000000000000022E-2</c:v>
                </c:pt>
                <c:pt idx="238">
                  <c:v>-4.0000000000000022E-2</c:v>
                </c:pt>
                <c:pt idx="239">
                  <c:v>0</c:v>
                </c:pt>
                <c:pt idx="240">
                  <c:v>-0.52</c:v>
                </c:pt>
                <c:pt idx="241">
                  <c:v>-0.8</c:v>
                </c:pt>
                <c:pt idx="242">
                  <c:v>-1.6400000000000001</c:v>
                </c:pt>
                <c:pt idx="243">
                  <c:v>-1.9600000000000006</c:v>
                </c:pt>
                <c:pt idx="244">
                  <c:v>-1.6800000000000006</c:v>
                </c:pt>
                <c:pt idx="245">
                  <c:v>-1.4</c:v>
                </c:pt>
                <c:pt idx="246">
                  <c:v>-1.1599999999999993</c:v>
                </c:pt>
                <c:pt idx="247">
                  <c:v>-1</c:v>
                </c:pt>
                <c:pt idx="248">
                  <c:v>-0.64000000000000035</c:v>
                </c:pt>
                <c:pt idx="249">
                  <c:v>-0.44</c:v>
                </c:pt>
                <c:pt idx="250">
                  <c:v>-0.12000000000000002</c:v>
                </c:pt>
                <c:pt idx="251">
                  <c:v>-4.0000000000000022E-2</c:v>
                </c:pt>
                <c:pt idx="252">
                  <c:v>0</c:v>
                </c:pt>
                <c:pt idx="253">
                  <c:v>-4.0000000000000022E-2</c:v>
                </c:pt>
                <c:pt idx="254">
                  <c:v>0</c:v>
                </c:pt>
                <c:pt idx="255">
                  <c:v>4.0000000000000022E-2</c:v>
                </c:pt>
                <c:pt idx="256">
                  <c:v>8.0000000000000043E-2</c:v>
                </c:pt>
                <c:pt idx="257">
                  <c:v>0</c:v>
                </c:pt>
                <c:pt idx="258">
                  <c:v>0</c:v>
                </c:pt>
                <c:pt idx="259">
                  <c:v>8.0000000000000043E-2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8.0000000000000043E-2</c:v>
                </c:pt>
                <c:pt idx="265">
                  <c:v>4.0000000000000022E-2</c:v>
                </c:pt>
                <c:pt idx="266">
                  <c:v>0</c:v>
                </c:pt>
                <c:pt idx="267">
                  <c:v>4.0000000000000022E-2</c:v>
                </c:pt>
                <c:pt idx="268">
                  <c:v>4.0000000000000022E-2</c:v>
                </c:pt>
                <c:pt idx="269">
                  <c:v>8.0000000000000043E-2</c:v>
                </c:pt>
                <c:pt idx="270">
                  <c:v>0</c:v>
                </c:pt>
                <c:pt idx="271">
                  <c:v>4.0000000000000022E-2</c:v>
                </c:pt>
                <c:pt idx="272">
                  <c:v>8.0000000000000043E-2</c:v>
                </c:pt>
                <c:pt idx="273">
                  <c:v>4.0000000000000022E-2</c:v>
                </c:pt>
                <c:pt idx="274">
                  <c:v>0</c:v>
                </c:pt>
                <c:pt idx="275">
                  <c:v>0</c:v>
                </c:pt>
                <c:pt idx="276">
                  <c:v>8.0000000000000043E-2</c:v>
                </c:pt>
                <c:pt idx="277">
                  <c:v>8.0000000000000043E-2</c:v>
                </c:pt>
                <c:pt idx="278">
                  <c:v>4.0000000000000022E-2</c:v>
                </c:pt>
                <c:pt idx="279">
                  <c:v>0</c:v>
                </c:pt>
                <c:pt idx="280">
                  <c:v>4.0000000000000022E-2</c:v>
                </c:pt>
                <c:pt idx="281">
                  <c:v>8.0000000000000043E-2</c:v>
                </c:pt>
                <c:pt idx="282">
                  <c:v>0.64000000000000035</c:v>
                </c:pt>
                <c:pt idx="283">
                  <c:v>1</c:v>
                </c:pt>
                <c:pt idx="284">
                  <c:v>1.76</c:v>
                </c:pt>
                <c:pt idx="285">
                  <c:v>1.84</c:v>
                </c:pt>
                <c:pt idx="286">
                  <c:v>1.48</c:v>
                </c:pt>
                <c:pt idx="287">
                  <c:v>1.24</c:v>
                </c:pt>
                <c:pt idx="288">
                  <c:v>1.04</c:v>
                </c:pt>
                <c:pt idx="289">
                  <c:v>0.88</c:v>
                </c:pt>
                <c:pt idx="290">
                  <c:v>0.64000000000000035</c:v>
                </c:pt>
                <c:pt idx="291">
                  <c:v>0.28000000000000008</c:v>
                </c:pt>
                <c:pt idx="292">
                  <c:v>0</c:v>
                </c:pt>
                <c:pt idx="293">
                  <c:v>0</c:v>
                </c:pt>
                <c:pt idx="294">
                  <c:v>4.0000000000000022E-2</c:v>
                </c:pt>
                <c:pt idx="295">
                  <c:v>4.0000000000000022E-2</c:v>
                </c:pt>
                <c:pt idx="296">
                  <c:v>0</c:v>
                </c:pt>
                <c:pt idx="297">
                  <c:v>-4.0000000000000022E-2</c:v>
                </c:pt>
                <c:pt idx="298">
                  <c:v>0</c:v>
                </c:pt>
                <c:pt idx="299">
                  <c:v>-0.12000000000000002</c:v>
                </c:pt>
                <c:pt idx="300">
                  <c:v>-4.0000000000000022E-2</c:v>
                </c:pt>
                <c:pt idx="301">
                  <c:v>-8.0000000000000043E-2</c:v>
                </c:pt>
                <c:pt idx="302">
                  <c:v>-4.0000000000000022E-2</c:v>
                </c:pt>
                <c:pt idx="303">
                  <c:v>-4.0000000000000022E-2</c:v>
                </c:pt>
                <c:pt idx="304">
                  <c:v>-4.0000000000000022E-2</c:v>
                </c:pt>
                <c:pt idx="305">
                  <c:v>-8.0000000000000043E-2</c:v>
                </c:pt>
                <c:pt idx="306">
                  <c:v>-4.0000000000000022E-2</c:v>
                </c:pt>
                <c:pt idx="307">
                  <c:v>-4.0000000000000022E-2</c:v>
                </c:pt>
                <c:pt idx="308">
                  <c:v>-0.12000000000000002</c:v>
                </c:pt>
                <c:pt idx="309">
                  <c:v>-4.0000000000000022E-2</c:v>
                </c:pt>
                <c:pt idx="310">
                  <c:v>-4.0000000000000022E-2</c:v>
                </c:pt>
                <c:pt idx="311">
                  <c:v>-4.0000000000000022E-2</c:v>
                </c:pt>
                <c:pt idx="312">
                  <c:v>8.0000000000000043E-2</c:v>
                </c:pt>
                <c:pt idx="313">
                  <c:v>-4.0000000000000022E-2</c:v>
                </c:pt>
                <c:pt idx="314">
                  <c:v>-0.16</c:v>
                </c:pt>
                <c:pt idx="315">
                  <c:v>0</c:v>
                </c:pt>
                <c:pt idx="316">
                  <c:v>0</c:v>
                </c:pt>
                <c:pt idx="317">
                  <c:v>-4.0000000000000022E-2</c:v>
                </c:pt>
                <c:pt idx="318">
                  <c:v>-4.0000000000000022E-2</c:v>
                </c:pt>
                <c:pt idx="319">
                  <c:v>-4.0000000000000022E-2</c:v>
                </c:pt>
                <c:pt idx="320">
                  <c:v>0</c:v>
                </c:pt>
                <c:pt idx="321">
                  <c:v>-8.0000000000000043E-2</c:v>
                </c:pt>
                <c:pt idx="322">
                  <c:v>-4.0000000000000022E-2</c:v>
                </c:pt>
                <c:pt idx="323">
                  <c:v>-0.28000000000000008</c:v>
                </c:pt>
                <c:pt idx="324">
                  <c:v>-0.68</c:v>
                </c:pt>
                <c:pt idx="325">
                  <c:v>-1.36</c:v>
                </c:pt>
                <c:pt idx="326">
                  <c:v>-1.9600000000000006</c:v>
                </c:pt>
                <c:pt idx="327">
                  <c:v>-1.8</c:v>
                </c:pt>
                <c:pt idx="328">
                  <c:v>-1.44</c:v>
                </c:pt>
                <c:pt idx="329">
                  <c:v>-1.2</c:v>
                </c:pt>
                <c:pt idx="330">
                  <c:v>-1</c:v>
                </c:pt>
                <c:pt idx="331">
                  <c:v>-0.8</c:v>
                </c:pt>
                <c:pt idx="332">
                  <c:v>-0.52</c:v>
                </c:pt>
                <c:pt idx="333">
                  <c:v>-0.16</c:v>
                </c:pt>
                <c:pt idx="334">
                  <c:v>-4.0000000000000022E-2</c:v>
                </c:pt>
                <c:pt idx="335">
                  <c:v>-4.0000000000000022E-2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0.2</c:v>
                </c:pt>
                <c:pt idx="342">
                  <c:v>8.0000000000000043E-2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4.0000000000000022E-2</c:v>
                </c:pt>
                <c:pt idx="347">
                  <c:v>0.12000000000000002</c:v>
                </c:pt>
                <c:pt idx="348">
                  <c:v>0</c:v>
                </c:pt>
                <c:pt idx="349">
                  <c:v>4.0000000000000022E-2</c:v>
                </c:pt>
                <c:pt idx="350">
                  <c:v>0.12000000000000002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4.0000000000000022E-2</c:v>
                </c:pt>
                <c:pt idx="357">
                  <c:v>4.0000000000000022E-2</c:v>
                </c:pt>
                <c:pt idx="358">
                  <c:v>0</c:v>
                </c:pt>
                <c:pt idx="359">
                  <c:v>0</c:v>
                </c:pt>
                <c:pt idx="360">
                  <c:v>4.0000000000000022E-2</c:v>
                </c:pt>
                <c:pt idx="361">
                  <c:v>4.0000000000000022E-2</c:v>
                </c:pt>
                <c:pt idx="362">
                  <c:v>0</c:v>
                </c:pt>
                <c:pt idx="363">
                  <c:v>0</c:v>
                </c:pt>
                <c:pt idx="364">
                  <c:v>4.0000000000000022E-2</c:v>
                </c:pt>
                <c:pt idx="365">
                  <c:v>0.52</c:v>
                </c:pt>
                <c:pt idx="366">
                  <c:v>0.8</c:v>
                </c:pt>
                <c:pt idx="367">
                  <c:v>1.52</c:v>
                </c:pt>
                <c:pt idx="368">
                  <c:v>1.9600000000000006</c:v>
                </c:pt>
                <c:pt idx="369">
                  <c:v>1.6400000000000001</c:v>
                </c:pt>
                <c:pt idx="370">
                  <c:v>1.4</c:v>
                </c:pt>
                <c:pt idx="371">
                  <c:v>1.04</c:v>
                </c:pt>
                <c:pt idx="372">
                  <c:v>0.88</c:v>
                </c:pt>
                <c:pt idx="373">
                  <c:v>0.72000000000000031</c:v>
                </c:pt>
                <c:pt idx="374">
                  <c:v>0.36000000000000015</c:v>
                </c:pt>
                <c:pt idx="375">
                  <c:v>0</c:v>
                </c:pt>
                <c:pt idx="376">
                  <c:v>0</c:v>
                </c:pt>
                <c:pt idx="377">
                  <c:v>-4.0000000000000022E-2</c:v>
                </c:pt>
                <c:pt idx="378">
                  <c:v>-4.0000000000000022E-2</c:v>
                </c:pt>
                <c:pt idx="379">
                  <c:v>0</c:v>
                </c:pt>
                <c:pt idx="380">
                  <c:v>-4.0000000000000022E-2</c:v>
                </c:pt>
                <c:pt idx="381">
                  <c:v>0</c:v>
                </c:pt>
                <c:pt idx="382">
                  <c:v>-4.0000000000000022E-2</c:v>
                </c:pt>
                <c:pt idx="383">
                  <c:v>-0.12000000000000002</c:v>
                </c:pt>
                <c:pt idx="384">
                  <c:v>-8.0000000000000043E-2</c:v>
                </c:pt>
                <c:pt idx="385">
                  <c:v>-4.0000000000000022E-2</c:v>
                </c:pt>
                <c:pt idx="386">
                  <c:v>-4.0000000000000022E-2</c:v>
                </c:pt>
                <c:pt idx="387">
                  <c:v>-4.0000000000000022E-2</c:v>
                </c:pt>
                <c:pt idx="388">
                  <c:v>0</c:v>
                </c:pt>
                <c:pt idx="389">
                  <c:v>-4.0000000000000022E-2</c:v>
                </c:pt>
                <c:pt idx="390">
                  <c:v>-4.0000000000000022E-2</c:v>
                </c:pt>
                <c:pt idx="391">
                  <c:v>-4.0000000000000022E-2</c:v>
                </c:pt>
                <c:pt idx="392">
                  <c:v>-0.12000000000000002</c:v>
                </c:pt>
                <c:pt idx="393">
                  <c:v>-4.0000000000000022E-2</c:v>
                </c:pt>
                <c:pt idx="394">
                  <c:v>-4.0000000000000022E-2</c:v>
                </c:pt>
                <c:pt idx="395">
                  <c:v>-8.0000000000000043E-2</c:v>
                </c:pt>
                <c:pt idx="396">
                  <c:v>-8.0000000000000043E-2</c:v>
                </c:pt>
                <c:pt idx="397">
                  <c:v>-8.0000000000000043E-2</c:v>
                </c:pt>
                <c:pt idx="398">
                  <c:v>-4.0000000000000022E-2</c:v>
                </c:pt>
                <c:pt idx="399">
                  <c:v>0</c:v>
                </c:pt>
                <c:pt idx="400">
                  <c:v>0</c:v>
                </c:pt>
                <c:pt idx="401">
                  <c:v>-0.12000000000000002</c:v>
                </c:pt>
                <c:pt idx="402">
                  <c:v>-4.0000000000000022E-2</c:v>
                </c:pt>
                <c:pt idx="403">
                  <c:v>-4.0000000000000022E-2</c:v>
                </c:pt>
                <c:pt idx="404">
                  <c:v>-4.0000000000000022E-2</c:v>
                </c:pt>
                <c:pt idx="405">
                  <c:v>-4.0000000000000022E-2</c:v>
                </c:pt>
                <c:pt idx="406">
                  <c:v>0</c:v>
                </c:pt>
                <c:pt idx="407">
                  <c:v>-0.60000000000000031</c:v>
                </c:pt>
                <c:pt idx="408">
                  <c:v>-1.08</c:v>
                </c:pt>
                <c:pt idx="409">
                  <c:v>-1.8800000000000001</c:v>
                </c:pt>
                <c:pt idx="410">
                  <c:v>-1.8</c:v>
                </c:pt>
                <c:pt idx="411">
                  <c:v>-1.52</c:v>
                </c:pt>
                <c:pt idx="412">
                  <c:v>-1.32</c:v>
                </c:pt>
                <c:pt idx="413">
                  <c:v>-1.08</c:v>
                </c:pt>
                <c:pt idx="414">
                  <c:v>-0.8400000000000003</c:v>
                </c:pt>
                <c:pt idx="415">
                  <c:v>-0.64000000000000035</c:v>
                </c:pt>
                <c:pt idx="416">
                  <c:v>-0.28000000000000008</c:v>
                </c:pt>
                <c:pt idx="417">
                  <c:v>0</c:v>
                </c:pt>
                <c:pt idx="418">
                  <c:v>0</c:v>
                </c:pt>
                <c:pt idx="419">
                  <c:v>-4.0000000000000022E-2</c:v>
                </c:pt>
                <c:pt idx="420">
                  <c:v>-4.0000000000000022E-2</c:v>
                </c:pt>
                <c:pt idx="421">
                  <c:v>0</c:v>
                </c:pt>
                <c:pt idx="422">
                  <c:v>0</c:v>
                </c:pt>
                <c:pt idx="423">
                  <c:v>4.0000000000000022E-2</c:v>
                </c:pt>
                <c:pt idx="424">
                  <c:v>8.0000000000000043E-2</c:v>
                </c:pt>
                <c:pt idx="425">
                  <c:v>8.0000000000000043E-2</c:v>
                </c:pt>
                <c:pt idx="426">
                  <c:v>0.12000000000000002</c:v>
                </c:pt>
                <c:pt idx="427">
                  <c:v>0</c:v>
                </c:pt>
                <c:pt idx="428">
                  <c:v>0</c:v>
                </c:pt>
                <c:pt idx="429">
                  <c:v>-4.0000000000000022E-2</c:v>
                </c:pt>
                <c:pt idx="430">
                  <c:v>4.0000000000000022E-2</c:v>
                </c:pt>
                <c:pt idx="431">
                  <c:v>8.0000000000000043E-2</c:v>
                </c:pt>
                <c:pt idx="432">
                  <c:v>0</c:v>
                </c:pt>
                <c:pt idx="433">
                  <c:v>-4.0000000000000022E-2</c:v>
                </c:pt>
                <c:pt idx="434">
                  <c:v>0</c:v>
                </c:pt>
                <c:pt idx="435">
                  <c:v>4.0000000000000022E-2</c:v>
                </c:pt>
                <c:pt idx="436">
                  <c:v>8.0000000000000043E-2</c:v>
                </c:pt>
                <c:pt idx="437">
                  <c:v>0</c:v>
                </c:pt>
                <c:pt idx="438">
                  <c:v>0.16</c:v>
                </c:pt>
                <c:pt idx="439">
                  <c:v>8.0000000000000043E-2</c:v>
                </c:pt>
                <c:pt idx="440">
                  <c:v>4.0000000000000022E-2</c:v>
                </c:pt>
                <c:pt idx="441">
                  <c:v>0</c:v>
                </c:pt>
                <c:pt idx="442">
                  <c:v>8.0000000000000043E-2</c:v>
                </c:pt>
                <c:pt idx="443">
                  <c:v>0</c:v>
                </c:pt>
                <c:pt idx="444">
                  <c:v>0</c:v>
                </c:pt>
                <c:pt idx="445">
                  <c:v>8.0000000000000043E-2</c:v>
                </c:pt>
                <c:pt idx="446">
                  <c:v>0</c:v>
                </c:pt>
                <c:pt idx="447">
                  <c:v>4.0000000000000022E-2</c:v>
                </c:pt>
                <c:pt idx="448">
                  <c:v>0.28000000000000008</c:v>
                </c:pt>
                <c:pt idx="449">
                  <c:v>0.60000000000000031</c:v>
                </c:pt>
                <c:pt idx="450">
                  <c:v>1.28</c:v>
                </c:pt>
                <c:pt idx="451">
                  <c:v>1.9200000000000006</c:v>
                </c:pt>
                <c:pt idx="452">
                  <c:v>1.72</c:v>
                </c:pt>
                <c:pt idx="453">
                  <c:v>1.44</c:v>
                </c:pt>
                <c:pt idx="454">
                  <c:v>1.2</c:v>
                </c:pt>
                <c:pt idx="455">
                  <c:v>1</c:v>
                </c:pt>
                <c:pt idx="456">
                  <c:v>0.72000000000000031</c:v>
                </c:pt>
                <c:pt idx="457">
                  <c:v>0.4</c:v>
                </c:pt>
                <c:pt idx="458">
                  <c:v>0.16</c:v>
                </c:pt>
                <c:pt idx="459">
                  <c:v>0</c:v>
                </c:pt>
                <c:pt idx="460">
                  <c:v>-4.0000000000000022E-2</c:v>
                </c:pt>
                <c:pt idx="461">
                  <c:v>-4.0000000000000022E-2</c:v>
                </c:pt>
                <c:pt idx="462">
                  <c:v>0</c:v>
                </c:pt>
                <c:pt idx="463">
                  <c:v>-4.0000000000000022E-2</c:v>
                </c:pt>
                <c:pt idx="464">
                  <c:v>0</c:v>
                </c:pt>
                <c:pt idx="465">
                  <c:v>0</c:v>
                </c:pt>
                <c:pt idx="466">
                  <c:v>-0.2</c:v>
                </c:pt>
                <c:pt idx="467">
                  <c:v>-0.2</c:v>
                </c:pt>
                <c:pt idx="468">
                  <c:v>4.0000000000000022E-2</c:v>
                </c:pt>
                <c:pt idx="469">
                  <c:v>-4.0000000000000022E-2</c:v>
                </c:pt>
                <c:pt idx="470">
                  <c:v>-0.12000000000000002</c:v>
                </c:pt>
                <c:pt idx="471">
                  <c:v>-4.0000000000000022E-2</c:v>
                </c:pt>
                <c:pt idx="472">
                  <c:v>-4.0000000000000022E-2</c:v>
                </c:pt>
                <c:pt idx="473">
                  <c:v>-0.12000000000000002</c:v>
                </c:pt>
                <c:pt idx="474">
                  <c:v>0</c:v>
                </c:pt>
                <c:pt idx="475">
                  <c:v>-4.0000000000000022E-2</c:v>
                </c:pt>
                <c:pt idx="476">
                  <c:v>0</c:v>
                </c:pt>
                <c:pt idx="477">
                  <c:v>-8.0000000000000043E-2</c:v>
                </c:pt>
                <c:pt idx="478">
                  <c:v>-4.0000000000000022E-2</c:v>
                </c:pt>
                <c:pt idx="479">
                  <c:v>-8.0000000000000043E-2</c:v>
                </c:pt>
                <c:pt idx="480">
                  <c:v>-4.0000000000000022E-2</c:v>
                </c:pt>
                <c:pt idx="481">
                  <c:v>-4.0000000000000022E-2</c:v>
                </c:pt>
                <c:pt idx="482">
                  <c:v>-4.0000000000000022E-2</c:v>
                </c:pt>
                <c:pt idx="483">
                  <c:v>0</c:v>
                </c:pt>
                <c:pt idx="484">
                  <c:v>-4.0000000000000022E-2</c:v>
                </c:pt>
                <c:pt idx="485">
                  <c:v>-4.0000000000000022E-2</c:v>
                </c:pt>
                <c:pt idx="486">
                  <c:v>-4.0000000000000022E-2</c:v>
                </c:pt>
                <c:pt idx="487">
                  <c:v>-0.12000000000000002</c:v>
                </c:pt>
                <c:pt idx="488">
                  <c:v>-8.0000000000000043E-2</c:v>
                </c:pt>
                <c:pt idx="489">
                  <c:v>-8.0000000000000043E-2</c:v>
                </c:pt>
                <c:pt idx="490">
                  <c:v>-0.44</c:v>
                </c:pt>
                <c:pt idx="491">
                  <c:v>-0.76000000000000034</c:v>
                </c:pt>
                <c:pt idx="492">
                  <c:v>-1.6400000000000001</c:v>
                </c:pt>
                <c:pt idx="493">
                  <c:v>-1.9200000000000006</c:v>
                </c:pt>
                <c:pt idx="494">
                  <c:v>-1.6400000000000001</c:v>
                </c:pt>
                <c:pt idx="495">
                  <c:v>-1.4</c:v>
                </c:pt>
                <c:pt idx="496">
                  <c:v>-1.1599999999999993</c:v>
                </c:pt>
                <c:pt idx="497">
                  <c:v>-0.9600000000000003</c:v>
                </c:pt>
                <c:pt idx="498">
                  <c:v>-0.68</c:v>
                </c:pt>
                <c:pt idx="499">
                  <c:v>-0.4</c:v>
                </c:pt>
                <c:pt idx="500">
                  <c:v>-8.0000000000000043E-2</c:v>
                </c:pt>
                <c:pt idx="501">
                  <c:v>-8.0000000000000043E-2</c:v>
                </c:pt>
                <c:pt idx="502">
                  <c:v>0</c:v>
                </c:pt>
                <c:pt idx="503">
                  <c:v>-4.0000000000000022E-2</c:v>
                </c:pt>
                <c:pt idx="504">
                  <c:v>0</c:v>
                </c:pt>
                <c:pt idx="505">
                  <c:v>4.0000000000000022E-2</c:v>
                </c:pt>
                <c:pt idx="506">
                  <c:v>4.0000000000000022E-2</c:v>
                </c:pt>
                <c:pt idx="507">
                  <c:v>0</c:v>
                </c:pt>
                <c:pt idx="508">
                  <c:v>0.12000000000000002</c:v>
                </c:pt>
                <c:pt idx="509">
                  <c:v>8.0000000000000043E-2</c:v>
                </c:pt>
                <c:pt idx="510">
                  <c:v>4.0000000000000022E-2</c:v>
                </c:pt>
                <c:pt idx="511">
                  <c:v>4.0000000000000022E-2</c:v>
                </c:pt>
                <c:pt idx="512">
                  <c:v>0.12000000000000002</c:v>
                </c:pt>
                <c:pt idx="513">
                  <c:v>0</c:v>
                </c:pt>
                <c:pt idx="514">
                  <c:v>4.0000000000000022E-2</c:v>
                </c:pt>
                <c:pt idx="515">
                  <c:v>0</c:v>
                </c:pt>
                <c:pt idx="516">
                  <c:v>4.0000000000000022E-2</c:v>
                </c:pt>
                <c:pt idx="517">
                  <c:v>0</c:v>
                </c:pt>
                <c:pt idx="518">
                  <c:v>0</c:v>
                </c:pt>
                <c:pt idx="519">
                  <c:v>0.12000000000000002</c:v>
                </c:pt>
                <c:pt idx="520">
                  <c:v>8.0000000000000043E-2</c:v>
                </c:pt>
                <c:pt idx="521">
                  <c:v>0.12000000000000002</c:v>
                </c:pt>
                <c:pt idx="522">
                  <c:v>8.0000000000000043E-2</c:v>
                </c:pt>
                <c:pt idx="523">
                  <c:v>4.0000000000000022E-2</c:v>
                </c:pt>
                <c:pt idx="524">
                  <c:v>0</c:v>
                </c:pt>
                <c:pt idx="525">
                  <c:v>8.0000000000000043E-2</c:v>
                </c:pt>
                <c:pt idx="526">
                  <c:v>4.0000000000000022E-2</c:v>
                </c:pt>
                <c:pt idx="527">
                  <c:v>8.0000000000000043E-2</c:v>
                </c:pt>
                <c:pt idx="528">
                  <c:v>8.0000000000000043E-2</c:v>
                </c:pt>
                <c:pt idx="529">
                  <c:v>4.0000000000000022E-2</c:v>
                </c:pt>
                <c:pt idx="530">
                  <c:v>0</c:v>
                </c:pt>
                <c:pt idx="531">
                  <c:v>0</c:v>
                </c:pt>
                <c:pt idx="532">
                  <c:v>0.64000000000000035</c:v>
                </c:pt>
                <c:pt idx="533">
                  <c:v>1.04</c:v>
                </c:pt>
                <c:pt idx="534">
                  <c:v>1.8800000000000001</c:v>
                </c:pt>
                <c:pt idx="535">
                  <c:v>1.6800000000000006</c:v>
                </c:pt>
                <c:pt idx="536">
                  <c:v>1.44</c:v>
                </c:pt>
                <c:pt idx="537">
                  <c:v>1.28</c:v>
                </c:pt>
                <c:pt idx="538">
                  <c:v>1.04</c:v>
                </c:pt>
                <c:pt idx="539">
                  <c:v>0.8400000000000003</c:v>
                </c:pt>
                <c:pt idx="540">
                  <c:v>0.60000000000000031</c:v>
                </c:pt>
                <c:pt idx="541">
                  <c:v>0.4</c:v>
                </c:pt>
                <c:pt idx="542">
                  <c:v>0</c:v>
                </c:pt>
                <c:pt idx="543">
                  <c:v>4.0000000000000022E-2</c:v>
                </c:pt>
                <c:pt idx="544">
                  <c:v>4.0000000000000022E-2</c:v>
                </c:pt>
                <c:pt idx="545">
                  <c:v>0</c:v>
                </c:pt>
                <c:pt idx="546">
                  <c:v>-4.0000000000000022E-2</c:v>
                </c:pt>
                <c:pt idx="547">
                  <c:v>0</c:v>
                </c:pt>
                <c:pt idx="548">
                  <c:v>0</c:v>
                </c:pt>
                <c:pt idx="549">
                  <c:v>-4.0000000000000022E-2</c:v>
                </c:pt>
                <c:pt idx="550">
                  <c:v>-0.12000000000000002</c:v>
                </c:pt>
                <c:pt idx="551">
                  <c:v>-4.0000000000000022E-2</c:v>
                </c:pt>
                <c:pt idx="552">
                  <c:v>0</c:v>
                </c:pt>
                <c:pt idx="553">
                  <c:v>-4.0000000000000022E-2</c:v>
                </c:pt>
                <c:pt idx="554">
                  <c:v>-4.0000000000000022E-2</c:v>
                </c:pt>
                <c:pt idx="555">
                  <c:v>-4.0000000000000022E-2</c:v>
                </c:pt>
                <c:pt idx="556">
                  <c:v>-4.0000000000000022E-2</c:v>
                </c:pt>
                <c:pt idx="557">
                  <c:v>0</c:v>
                </c:pt>
                <c:pt idx="558">
                  <c:v>-4.0000000000000022E-2</c:v>
                </c:pt>
                <c:pt idx="559">
                  <c:v>-4.0000000000000022E-2</c:v>
                </c:pt>
                <c:pt idx="560">
                  <c:v>-4.0000000000000022E-2</c:v>
                </c:pt>
                <c:pt idx="561">
                  <c:v>-4.0000000000000022E-2</c:v>
                </c:pt>
                <c:pt idx="562">
                  <c:v>-4.0000000000000022E-2</c:v>
                </c:pt>
                <c:pt idx="563">
                  <c:v>-8.0000000000000043E-2</c:v>
                </c:pt>
                <c:pt idx="564">
                  <c:v>-4.0000000000000022E-2</c:v>
                </c:pt>
                <c:pt idx="565">
                  <c:v>-8.0000000000000043E-2</c:v>
                </c:pt>
                <c:pt idx="566">
                  <c:v>-4.0000000000000022E-2</c:v>
                </c:pt>
                <c:pt idx="567">
                  <c:v>-4.0000000000000022E-2</c:v>
                </c:pt>
                <c:pt idx="568">
                  <c:v>-8.0000000000000043E-2</c:v>
                </c:pt>
                <c:pt idx="569">
                  <c:v>-4.0000000000000022E-2</c:v>
                </c:pt>
                <c:pt idx="570">
                  <c:v>-4.0000000000000022E-2</c:v>
                </c:pt>
                <c:pt idx="571">
                  <c:v>-8.0000000000000043E-2</c:v>
                </c:pt>
                <c:pt idx="572">
                  <c:v>-4.0000000000000022E-2</c:v>
                </c:pt>
                <c:pt idx="573">
                  <c:v>-0.24000000000000007</c:v>
                </c:pt>
                <c:pt idx="574">
                  <c:v>-0.68</c:v>
                </c:pt>
                <c:pt idx="575">
                  <c:v>-1.36</c:v>
                </c:pt>
                <c:pt idx="576">
                  <c:v>-1.9600000000000006</c:v>
                </c:pt>
                <c:pt idx="577">
                  <c:v>-1.76</c:v>
                </c:pt>
                <c:pt idx="578">
                  <c:v>-1.36</c:v>
                </c:pt>
                <c:pt idx="579">
                  <c:v>-1.28</c:v>
                </c:pt>
                <c:pt idx="580">
                  <c:v>-1.04</c:v>
                </c:pt>
                <c:pt idx="581">
                  <c:v>-0.76000000000000034</c:v>
                </c:pt>
                <c:pt idx="582">
                  <c:v>-0.48000000000000015</c:v>
                </c:pt>
                <c:pt idx="583">
                  <c:v>-8.0000000000000043E-2</c:v>
                </c:pt>
                <c:pt idx="584">
                  <c:v>0</c:v>
                </c:pt>
                <c:pt idx="585">
                  <c:v>-4.0000000000000022E-2</c:v>
                </c:pt>
                <c:pt idx="586">
                  <c:v>-4.0000000000000022E-2</c:v>
                </c:pt>
                <c:pt idx="587">
                  <c:v>-4.0000000000000022E-2</c:v>
                </c:pt>
                <c:pt idx="588">
                  <c:v>0</c:v>
                </c:pt>
                <c:pt idx="589">
                  <c:v>4.0000000000000022E-2</c:v>
                </c:pt>
                <c:pt idx="590">
                  <c:v>4.0000000000000022E-2</c:v>
                </c:pt>
                <c:pt idx="591">
                  <c:v>8.0000000000000043E-2</c:v>
                </c:pt>
                <c:pt idx="592">
                  <c:v>0.12000000000000002</c:v>
                </c:pt>
                <c:pt idx="593">
                  <c:v>8.0000000000000043E-2</c:v>
                </c:pt>
                <c:pt idx="594">
                  <c:v>0</c:v>
                </c:pt>
                <c:pt idx="595">
                  <c:v>4.0000000000000022E-2</c:v>
                </c:pt>
                <c:pt idx="596">
                  <c:v>4.0000000000000022E-2</c:v>
                </c:pt>
                <c:pt idx="597">
                  <c:v>4.0000000000000022E-2</c:v>
                </c:pt>
                <c:pt idx="598">
                  <c:v>8.0000000000000043E-2</c:v>
                </c:pt>
                <c:pt idx="599">
                  <c:v>0</c:v>
                </c:pt>
                <c:pt idx="600">
                  <c:v>4.0000000000000022E-2</c:v>
                </c:pt>
                <c:pt idx="601">
                  <c:v>0</c:v>
                </c:pt>
                <c:pt idx="602">
                  <c:v>0.16</c:v>
                </c:pt>
                <c:pt idx="603">
                  <c:v>4.0000000000000022E-2</c:v>
                </c:pt>
                <c:pt idx="604">
                  <c:v>0</c:v>
                </c:pt>
                <c:pt idx="605">
                  <c:v>4.0000000000000022E-2</c:v>
                </c:pt>
                <c:pt idx="606">
                  <c:v>0</c:v>
                </c:pt>
                <c:pt idx="607">
                  <c:v>4.0000000000000022E-2</c:v>
                </c:pt>
                <c:pt idx="608">
                  <c:v>8.0000000000000043E-2</c:v>
                </c:pt>
                <c:pt idx="609">
                  <c:v>0</c:v>
                </c:pt>
                <c:pt idx="610">
                  <c:v>4.0000000000000022E-2</c:v>
                </c:pt>
                <c:pt idx="611">
                  <c:v>4.0000000000000022E-2</c:v>
                </c:pt>
                <c:pt idx="612">
                  <c:v>8.0000000000000043E-2</c:v>
                </c:pt>
                <c:pt idx="613">
                  <c:v>0</c:v>
                </c:pt>
                <c:pt idx="614">
                  <c:v>8.0000000000000043E-2</c:v>
                </c:pt>
                <c:pt idx="615">
                  <c:v>0.64000000000000035</c:v>
                </c:pt>
                <c:pt idx="616">
                  <c:v>0.76000000000000034</c:v>
                </c:pt>
                <c:pt idx="617">
                  <c:v>1.6800000000000006</c:v>
                </c:pt>
                <c:pt idx="618">
                  <c:v>1.9600000000000006</c:v>
                </c:pt>
                <c:pt idx="619">
                  <c:v>1.56</c:v>
                </c:pt>
                <c:pt idx="620">
                  <c:v>1.36</c:v>
                </c:pt>
                <c:pt idx="621">
                  <c:v>1.1599999999999993</c:v>
                </c:pt>
                <c:pt idx="622">
                  <c:v>0.9600000000000003</c:v>
                </c:pt>
                <c:pt idx="623">
                  <c:v>0.72000000000000031</c:v>
                </c:pt>
                <c:pt idx="624">
                  <c:v>0.4</c:v>
                </c:pt>
                <c:pt idx="625">
                  <c:v>0.12000000000000002</c:v>
                </c:pt>
                <c:pt idx="626">
                  <c:v>-4.0000000000000022E-2</c:v>
                </c:pt>
                <c:pt idx="627">
                  <c:v>4.0000000000000022E-2</c:v>
                </c:pt>
                <c:pt idx="628">
                  <c:v>0</c:v>
                </c:pt>
                <c:pt idx="629">
                  <c:v>-4.0000000000000022E-2</c:v>
                </c:pt>
                <c:pt idx="630">
                  <c:v>0</c:v>
                </c:pt>
                <c:pt idx="631">
                  <c:v>-4.0000000000000022E-2</c:v>
                </c:pt>
                <c:pt idx="632">
                  <c:v>-4.0000000000000022E-2</c:v>
                </c:pt>
                <c:pt idx="633">
                  <c:v>-4.0000000000000022E-2</c:v>
                </c:pt>
                <c:pt idx="634">
                  <c:v>-4.0000000000000022E-2</c:v>
                </c:pt>
                <c:pt idx="635">
                  <c:v>-4.0000000000000022E-2</c:v>
                </c:pt>
                <c:pt idx="636">
                  <c:v>0</c:v>
                </c:pt>
                <c:pt idx="637">
                  <c:v>-8.0000000000000043E-2</c:v>
                </c:pt>
                <c:pt idx="638">
                  <c:v>-4.0000000000000022E-2</c:v>
                </c:pt>
                <c:pt idx="639">
                  <c:v>-4.0000000000000022E-2</c:v>
                </c:pt>
                <c:pt idx="640">
                  <c:v>-4.0000000000000022E-2</c:v>
                </c:pt>
                <c:pt idx="641">
                  <c:v>-4.0000000000000022E-2</c:v>
                </c:pt>
                <c:pt idx="642">
                  <c:v>-8.0000000000000043E-2</c:v>
                </c:pt>
                <c:pt idx="643">
                  <c:v>-4.0000000000000022E-2</c:v>
                </c:pt>
                <c:pt idx="644">
                  <c:v>-0.12000000000000002</c:v>
                </c:pt>
                <c:pt idx="645">
                  <c:v>-8.0000000000000043E-2</c:v>
                </c:pt>
                <c:pt idx="646">
                  <c:v>-4.0000000000000022E-2</c:v>
                </c:pt>
                <c:pt idx="647">
                  <c:v>-8.0000000000000043E-2</c:v>
                </c:pt>
                <c:pt idx="648">
                  <c:v>-4.0000000000000022E-2</c:v>
                </c:pt>
                <c:pt idx="649">
                  <c:v>-4.0000000000000022E-2</c:v>
                </c:pt>
                <c:pt idx="650">
                  <c:v>-4.0000000000000022E-2</c:v>
                </c:pt>
                <c:pt idx="651">
                  <c:v>0</c:v>
                </c:pt>
                <c:pt idx="652">
                  <c:v>-8.0000000000000043E-2</c:v>
                </c:pt>
                <c:pt idx="653">
                  <c:v>-8.0000000000000043E-2</c:v>
                </c:pt>
                <c:pt idx="654">
                  <c:v>-4.0000000000000022E-2</c:v>
                </c:pt>
                <c:pt idx="655">
                  <c:v>-4.0000000000000022E-2</c:v>
                </c:pt>
                <c:pt idx="656">
                  <c:v>-8.0000000000000043E-2</c:v>
                </c:pt>
                <c:pt idx="657">
                  <c:v>-0.56000000000000005</c:v>
                </c:pt>
                <c:pt idx="658">
                  <c:v>-1</c:v>
                </c:pt>
                <c:pt idx="659">
                  <c:v>-1.84</c:v>
                </c:pt>
                <c:pt idx="660">
                  <c:v>-1.84</c:v>
                </c:pt>
                <c:pt idx="661">
                  <c:v>-1.56</c:v>
                </c:pt>
                <c:pt idx="662">
                  <c:v>-1.32</c:v>
                </c:pt>
                <c:pt idx="663">
                  <c:v>-1.1200000000000001</c:v>
                </c:pt>
                <c:pt idx="664">
                  <c:v>-0.8</c:v>
                </c:pt>
                <c:pt idx="665">
                  <c:v>-0.64000000000000035</c:v>
                </c:pt>
                <c:pt idx="666">
                  <c:v>-0.32000000000000017</c:v>
                </c:pt>
                <c:pt idx="667">
                  <c:v>0</c:v>
                </c:pt>
                <c:pt idx="668">
                  <c:v>4.0000000000000022E-2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-4.0000000000000022E-2</c:v>
                </c:pt>
                <c:pt idx="673">
                  <c:v>4.0000000000000022E-2</c:v>
                </c:pt>
                <c:pt idx="674">
                  <c:v>0.12000000000000002</c:v>
                </c:pt>
                <c:pt idx="675">
                  <c:v>8.0000000000000043E-2</c:v>
                </c:pt>
                <c:pt idx="676">
                  <c:v>0</c:v>
                </c:pt>
                <c:pt idx="677">
                  <c:v>0</c:v>
                </c:pt>
                <c:pt idx="678">
                  <c:v>4.0000000000000022E-2</c:v>
                </c:pt>
                <c:pt idx="679">
                  <c:v>0.12000000000000002</c:v>
                </c:pt>
                <c:pt idx="680">
                  <c:v>4.0000000000000022E-2</c:v>
                </c:pt>
                <c:pt idx="681">
                  <c:v>0</c:v>
                </c:pt>
                <c:pt idx="682">
                  <c:v>4.0000000000000022E-2</c:v>
                </c:pt>
                <c:pt idx="683">
                  <c:v>0</c:v>
                </c:pt>
                <c:pt idx="684">
                  <c:v>0</c:v>
                </c:pt>
                <c:pt idx="685">
                  <c:v>4.0000000000000022E-2</c:v>
                </c:pt>
                <c:pt idx="686">
                  <c:v>4.0000000000000022E-2</c:v>
                </c:pt>
                <c:pt idx="687">
                  <c:v>0</c:v>
                </c:pt>
                <c:pt idx="688">
                  <c:v>8.0000000000000043E-2</c:v>
                </c:pt>
                <c:pt idx="689">
                  <c:v>4.0000000000000022E-2</c:v>
                </c:pt>
                <c:pt idx="690">
                  <c:v>4.0000000000000022E-2</c:v>
                </c:pt>
                <c:pt idx="691">
                  <c:v>8.0000000000000043E-2</c:v>
                </c:pt>
                <c:pt idx="692">
                  <c:v>0</c:v>
                </c:pt>
                <c:pt idx="693">
                  <c:v>4.0000000000000022E-2</c:v>
                </c:pt>
                <c:pt idx="694">
                  <c:v>4.0000000000000022E-2</c:v>
                </c:pt>
                <c:pt idx="695">
                  <c:v>4.0000000000000022E-2</c:v>
                </c:pt>
                <c:pt idx="696">
                  <c:v>0</c:v>
                </c:pt>
                <c:pt idx="697">
                  <c:v>0</c:v>
                </c:pt>
                <c:pt idx="698">
                  <c:v>0.32000000000000017</c:v>
                </c:pt>
                <c:pt idx="699">
                  <c:v>0.72000000000000031</c:v>
                </c:pt>
                <c:pt idx="700">
                  <c:v>1.28</c:v>
                </c:pt>
                <c:pt idx="701">
                  <c:v>1.8800000000000001</c:v>
                </c:pt>
                <c:pt idx="702">
                  <c:v>1.6800000000000006</c:v>
                </c:pt>
                <c:pt idx="703">
                  <c:v>1.4</c:v>
                </c:pt>
                <c:pt idx="704">
                  <c:v>1.2</c:v>
                </c:pt>
                <c:pt idx="705">
                  <c:v>0.9600000000000003</c:v>
                </c:pt>
                <c:pt idx="706">
                  <c:v>0.72000000000000031</c:v>
                </c:pt>
                <c:pt idx="707">
                  <c:v>0.52</c:v>
                </c:pt>
                <c:pt idx="708">
                  <c:v>0.12000000000000002</c:v>
                </c:pt>
                <c:pt idx="709">
                  <c:v>0</c:v>
                </c:pt>
                <c:pt idx="710">
                  <c:v>-4.0000000000000022E-2</c:v>
                </c:pt>
                <c:pt idx="711">
                  <c:v>-4.0000000000000022E-2</c:v>
                </c:pt>
                <c:pt idx="712">
                  <c:v>0</c:v>
                </c:pt>
                <c:pt idx="713">
                  <c:v>-4.0000000000000022E-2</c:v>
                </c:pt>
                <c:pt idx="714">
                  <c:v>-4.0000000000000022E-2</c:v>
                </c:pt>
                <c:pt idx="715">
                  <c:v>-4.0000000000000022E-2</c:v>
                </c:pt>
                <c:pt idx="716">
                  <c:v>-0.2</c:v>
                </c:pt>
                <c:pt idx="717">
                  <c:v>0</c:v>
                </c:pt>
                <c:pt idx="718">
                  <c:v>-4.0000000000000022E-2</c:v>
                </c:pt>
                <c:pt idx="719">
                  <c:v>-4.0000000000000022E-2</c:v>
                </c:pt>
                <c:pt idx="720">
                  <c:v>-4.0000000000000022E-2</c:v>
                </c:pt>
                <c:pt idx="721">
                  <c:v>-4.0000000000000022E-2</c:v>
                </c:pt>
                <c:pt idx="722">
                  <c:v>-8.0000000000000043E-2</c:v>
                </c:pt>
                <c:pt idx="723">
                  <c:v>-8.0000000000000043E-2</c:v>
                </c:pt>
                <c:pt idx="724">
                  <c:v>0</c:v>
                </c:pt>
                <c:pt idx="725">
                  <c:v>-4.0000000000000022E-2</c:v>
                </c:pt>
                <c:pt idx="726">
                  <c:v>4.0000000000000022E-2</c:v>
                </c:pt>
                <c:pt idx="727">
                  <c:v>-0.12000000000000002</c:v>
                </c:pt>
                <c:pt idx="728">
                  <c:v>-4.0000000000000022E-2</c:v>
                </c:pt>
                <c:pt idx="729">
                  <c:v>-4.0000000000000022E-2</c:v>
                </c:pt>
                <c:pt idx="730">
                  <c:v>-4.0000000000000022E-2</c:v>
                </c:pt>
                <c:pt idx="731">
                  <c:v>-4.0000000000000022E-2</c:v>
                </c:pt>
                <c:pt idx="732">
                  <c:v>0</c:v>
                </c:pt>
                <c:pt idx="733">
                  <c:v>-8.0000000000000043E-2</c:v>
                </c:pt>
                <c:pt idx="734">
                  <c:v>-4.0000000000000022E-2</c:v>
                </c:pt>
                <c:pt idx="735">
                  <c:v>-0.12000000000000002</c:v>
                </c:pt>
                <c:pt idx="736">
                  <c:v>-4.0000000000000022E-2</c:v>
                </c:pt>
                <c:pt idx="737">
                  <c:v>-4.0000000000000022E-2</c:v>
                </c:pt>
                <c:pt idx="738">
                  <c:v>-4.0000000000000022E-2</c:v>
                </c:pt>
                <c:pt idx="739">
                  <c:v>0</c:v>
                </c:pt>
                <c:pt idx="740">
                  <c:v>-0.52</c:v>
                </c:pt>
                <c:pt idx="741">
                  <c:v>-0.88</c:v>
                </c:pt>
                <c:pt idx="742">
                  <c:v>-1.6800000000000006</c:v>
                </c:pt>
                <c:pt idx="743">
                  <c:v>-1.9200000000000006</c:v>
                </c:pt>
                <c:pt idx="744">
                  <c:v>-1.6</c:v>
                </c:pt>
                <c:pt idx="745">
                  <c:v>-1.36</c:v>
                </c:pt>
                <c:pt idx="746">
                  <c:v>-1.1200000000000001</c:v>
                </c:pt>
                <c:pt idx="747">
                  <c:v>-1</c:v>
                </c:pt>
                <c:pt idx="748">
                  <c:v>-0.76000000000000034</c:v>
                </c:pt>
                <c:pt idx="749">
                  <c:v>-0.44</c:v>
                </c:pt>
                <c:pt idx="750">
                  <c:v>-0.12000000000000002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8.0000000000000043E-2</c:v>
                </c:pt>
                <c:pt idx="757">
                  <c:v>0</c:v>
                </c:pt>
                <c:pt idx="758">
                  <c:v>-4.0000000000000022E-2</c:v>
                </c:pt>
                <c:pt idx="759">
                  <c:v>8.0000000000000043E-2</c:v>
                </c:pt>
                <c:pt idx="760">
                  <c:v>8.0000000000000043E-2</c:v>
                </c:pt>
                <c:pt idx="761">
                  <c:v>0</c:v>
                </c:pt>
                <c:pt idx="762">
                  <c:v>0</c:v>
                </c:pt>
                <c:pt idx="763">
                  <c:v>8.0000000000000043E-2</c:v>
                </c:pt>
                <c:pt idx="764">
                  <c:v>4.0000000000000022E-2</c:v>
                </c:pt>
                <c:pt idx="765">
                  <c:v>4.0000000000000022E-2</c:v>
                </c:pt>
                <c:pt idx="766">
                  <c:v>0</c:v>
                </c:pt>
                <c:pt idx="767">
                  <c:v>4.0000000000000022E-2</c:v>
                </c:pt>
                <c:pt idx="768">
                  <c:v>0</c:v>
                </c:pt>
                <c:pt idx="769">
                  <c:v>4.0000000000000022E-2</c:v>
                </c:pt>
                <c:pt idx="770">
                  <c:v>4.0000000000000022E-2</c:v>
                </c:pt>
                <c:pt idx="771">
                  <c:v>8.0000000000000043E-2</c:v>
                </c:pt>
                <c:pt idx="772">
                  <c:v>4.0000000000000022E-2</c:v>
                </c:pt>
                <c:pt idx="773">
                  <c:v>4.0000000000000022E-2</c:v>
                </c:pt>
                <c:pt idx="774">
                  <c:v>0</c:v>
                </c:pt>
                <c:pt idx="775">
                  <c:v>4.0000000000000022E-2</c:v>
                </c:pt>
                <c:pt idx="776">
                  <c:v>0</c:v>
                </c:pt>
                <c:pt idx="777">
                  <c:v>4.0000000000000022E-2</c:v>
                </c:pt>
                <c:pt idx="778">
                  <c:v>4.0000000000000022E-2</c:v>
                </c:pt>
                <c:pt idx="779">
                  <c:v>4.0000000000000022E-2</c:v>
                </c:pt>
                <c:pt idx="780">
                  <c:v>4.0000000000000022E-2</c:v>
                </c:pt>
                <c:pt idx="781">
                  <c:v>4.0000000000000022E-2</c:v>
                </c:pt>
                <c:pt idx="782">
                  <c:v>0.60000000000000031</c:v>
                </c:pt>
                <c:pt idx="783">
                  <c:v>1</c:v>
                </c:pt>
                <c:pt idx="784">
                  <c:v>1.8</c:v>
                </c:pt>
                <c:pt idx="785">
                  <c:v>1.84</c:v>
                </c:pt>
                <c:pt idx="786">
                  <c:v>1.52</c:v>
                </c:pt>
                <c:pt idx="787">
                  <c:v>1.24</c:v>
                </c:pt>
                <c:pt idx="788">
                  <c:v>1.1200000000000001</c:v>
                </c:pt>
                <c:pt idx="789">
                  <c:v>0.88</c:v>
                </c:pt>
                <c:pt idx="790">
                  <c:v>0.64000000000000035</c:v>
                </c:pt>
                <c:pt idx="791">
                  <c:v>0.32000000000000017</c:v>
                </c:pt>
                <c:pt idx="792">
                  <c:v>4.0000000000000022E-2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-4.0000000000000022E-2</c:v>
                </c:pt>
                <c:pt idx="797">
                  <c:v>4.0000000000000022E-2</c:v>
                </c:pt>
                <c:pt idx="798">
                  <c:v>8.0000000000000043E-2</c:v>
                </c:pt>
                <c:pt idx="799">
                  <c:v>-0.12000000000000002</c:v>
                </c:pt>
                <c:pt idx="800">
                  <c:v>-4.0000000000000022E-2</c:v>
                </c:pt>
                <c:pt idx="801">
                  <c:v>-4.0000000000000022E-2</c:v>
                </c:pt>
                <c:pt idx="802">
                  <c:v>0</c:v>
                </c:pt>
                <c:pt idx="803">
                  <c:v>-8.0000000000000043E-2</c:v>
                </c:pt>
                <c:pt idx="804">
                  <c:v>-8.0000000000000043E-2</c:v>
                </c:pt>
                <c:pt idx="805">
                  <c:v>-4.0000000000000022E-2</c:v>
                </c:pt>
                <c:pt idx="806">
                  <c:v>-4.0000000000000022E-2</c:v>
                </c:pt>
                <c:pt idx="807">
                  <c:v>-4.0000000000000022E-2</c:v>
                </c:pt>
                <c:pt idx="808">
                  <c:v>-4.0000000000000022E-2</c:v>
                </c:pt>
                <c:pt idx="809">
                  <c:v>0</c:v>
                </c:pt>
                <c:pt idx="810">
                  <c:v>-4.0000000000000022E-2</c:v>
                </c:pt>
                <c:pt idx="811">
                  <c:v>-4.0000000000000022E-2</c:v>
                </c:pt>
                <c:pt idx="812">
                  <c:v>-0.12000000000000002</c:v>
                </c:pt>
                <c:pt idx="813">
                  <c:v>-4.0000000000000022E-2</c:v>
                </c:pt>
                <c:pt idx="814">
                  <c:v>-4.0000000000000022E-2</c:v>
                </c:pt>
                <c:pt idx="815">
                  <c:v>-8.0000000000000043E-2</c:v>
                </c:pt>
                <c:pt idx="816">
                  <c:v>-4.0000000000000022E-2</c:v>
                </c:pt>
                <c:pt idx="817">
                  <c:v>-4.0000000000000022E-2</c:v>
                </c:pt>
                <c:pt idx="818">
                  <c:v>-0.16</c:v>
                </c:pt>
                <c:pt idx="819">
                  <c:v>-4.0000000000000022E-2</c:v>
                </c:pt>
                <c:pt idx="820">
                  <c:v>-4.0000000000000022E-2</c:v>
                </c:pt>
                <c:pt idx="821">
                  <c:v>-4.0000000000000022E-2</c:v>
                </c:pt>
                <c:pt idx="822">
                  <c:v>-4.0000000000000022E-2</c:v>
                </c:pt>
                <c:pt idx="823">
                  <c:v>-0.2</c:v>
                </c:pt>
                <c:pt idx="824">
                  <c:v>-0.76000000000000034</c:v>
                </c:pt>
                <c:pt idx="825">
                  <c:v>-1.4</c:v>
                </c:pt>
                <c:pt idx="826">
                  <c:v>-1.9600000000000006</c:v>
                </c:pt>
                <c:pt idx="827">
                  <c:v>-1.72</c:v>
                </c:pt>
                <c:pt idx="828">
                  <c:v>-1.44</c:v>
                </c:pt>
                <c:pt idx="829">
                  <c:v>-1.2</c:v>
                </c:pt>
                <c:pt idx="830">
                  <c:v>-0.9600000000000003</c:v>
                </c:pt>
                <c:pt idx="831">
                  <c:v>-0.8</c:v>
                </c:pt>
                <c:pt idx="832">
                  <c:v>-0.56000000000000005</c:v>
                </c:pt>
                <c:pt idx="833">
                  <c:v>-0.2</c:v>
                </c:pt>
                <c:pt idx="834">
                  <c:v>-4.0000000000000022E-2</c:v>
                </c:pt>
                <c:pt idx="835">
                  <c:v>0</c:v>
                </c:pt>
                <c:pt idx="836">
                  <c:v>-4.0000000000000022E-2</c:v>
                </c:pt>
                <c:pt idx="837">
                  <c:v>-4.0000000000000022E-2</c:v>
                </c:pt>
                <c:pt idx="838">
                  <c:v>0</c:v>
                </c:pt>
                <c:pt idx="839">
                  <c:v>8.0000000000000043E-2</c:v>
                </c:pt>
                <c:pt idx="840">
                  <c:v>0</c:v>
                </c:pt>
                <c:pt idx="841">
                  <c:v>0</c:v>
                </c:pt>
                <c:pt idx="842">
                  <c:v>8.0000000000000043E-2</c:v>
                </c:pt>
                <c:pt idx="843">
                  <c:v>0</c:v>
                </c:pt>
                <c:pt idx="844">
                  <c:v>0</c:v>
                </c:pt>
                <c:pt idx="845">
                  <c:v>4.0000000000000022E-2</c:v>
                </c:pt>
                <c:pt idx="846">
                  <c:v>0</c:v>
                </c:pt>
                <c:pt idx="847">
                  <c:v>4.0000000000000022E-2</c:v>
                </c:pt>
                <c:pt idx="848">
                  <c:v>4.0000000000000022E-2</c:v>
                </c:pt>
                <c:pt idx="849">
                  <c:v>4.0000000000000022E-2</c:v>
                </c:pt>
                <c:pt idx="850">
                  <c:v>4.0000000000000022E-2</c:v>
                </c:pt>
                <c:pt idx="851">
                  <c:v>0</c:v>
                </c:pt>
                <c:pt idx="852">
                  <c:v>8.0000000000000043E-2</c:v>
                </c:pt>
                <c:pt idx="853">
                  <c:v>8.0000000000000043E-2</c:v>
                </c:pt>
                <c:pt idx="854">
                  <c:v>4.0000000000000022E-2</c:v>
                </c:pt>
                <c:pt idx="855">
                  <c:v>4.0000000000000022E-2</c:v>
                </c:pt>
                <c:pt idx="856">
                  <c:v>4.0000000000000022E-2</c:v>
                </c:pt>
                <c:pt idx="857">
                  <c:v>0</c:v>
                </c:pt>
                <c:pt idx="858">
                  <c:v>8.0000000000000043E-2</c:v>
                </c:pt>
                <c:pt idx="859">
                  <c:v>0</c:v>
                </c:pt>
                <c:pt idx="860">
                  <c:v>4.0000000000000022E-2</c:v>
                </c:pt>
                <c:pt idx="861">
                  <c:v>0</c:v>
                </c:pt>
                <c:pt idx="862">
                  <c:v>8.0000000000000043E-2</c:v>
                </c:pt>
                <c:pt idx="863">
                  <c:v>4.0000000000000022E-2</c:v>
                </c:pt>
                <c:pt idx="864">
                  <c:v>4.0000000000000022E-2</c:v>
                </c:pt>
                <c:pt idx="865">
                  <c:v>0.52</c:v>
                </c:pt>
                <c:pt idx="866">
                  <c:v>0.92</c:v>
                </c:pt>
                <c:pt idx="867">
                  <c:v>1.6400000000000001</c:v>
                </c:pt>
                <c:pt idx="868">
                  <c:v>1.8</c:v>
                </c:pt>
                <c:pt idx="869">
                  <c:v>1.52</c:v>
                </c:pt>
                <c:pt idx="870">
                  <c:v>1.24</c:v>
                </c:pt>
                <c:pt idx="871">
                  <c:v>1.1200000000000001</c:v>
                </c:pt>
                <c:pt idx="872">
                  <c:v>0.92</c:v>
                </c:pt>
                <c:pt idx="873">
                  <c:v>0.64000000000000035</c:v>
                </c:pt>
                <c:pt idx="874">
                  <c:v>0.4</c:v>
                </c:pt>
                <c:pt idx="875">
                  <c:v>0.12000000000000002</c:v>
                </c:pt>
                <c:pt idx="876">
                  <c:v>-4.0000000000000022E-2</c:v>
                </c:pt>
                <c:pt idx="877">
                  <c:v>-4.0000000000000022E-2</c:v>
                </c:pt>
                <c:pt idx="878">
                  <c:v>0</c:v>
                </c:pt>
                <c:pt idx="879">
                  <c:v>-4.0000000000000022E-2</c:v>
                </c:pt>
                <c:pt idx="880">
                  <c:v>-8.0000000000000043E-2</c:v>
                </c:pt>
                <c:pt idx="881">
                  <c:v>-4.0000000000000022E-2</c:v>
                </c:pt>
                <c:pt idx="882">
                  <c:v>-4.0000000000000022E-2</c:v>
                </c:pt>
                <c:pt idx="883">
                  <c:v>-4.0000000000000022E-2</c:v>
                </c:pt>
                <c:pt idx="884">
                  <c:v>-8.0000000000000043E-2</c:v>
                </c:pt>
                <c:pt idx="885">
                  <c:v>-4.0000000000000022E-2</c:v>
                </c:pt>
                <c:pt idx="886">
                  <c:v>-0.12000000000000002</c:v>
                </c:pt>
                <c:pt idx="887">
                  <c:v>-4.0000000000000022E-2</c:v>
                </c:pt>
                <c:pt idx="888">
                  <c:v>-4.0000000000000022E-2</c:v>
                </c:pt>
                <c:pt idx="889">
                  <c:v>-8.0000000000000043E-2</c:v>
                </c:pt>
                <c:pt idx="890">
                  <c:v>-4.0000000000000022E-2</c:v>
                </c:pt>
                <c:pt idx="891">
                  <c:v>-8.0000000000000043E-2</c:v>
                </c:pt>
                <c:pt idx="892">
                  <c:v>-4.0000000000000022E-2</c:v>
                </c:pt>
                <c:pt idx="893">
                  <c:v>-4.0000000000000022E-2</c:v>
                </c:pt>
                <c:pt idx="894">
                  <c:v>-8.0000000000000043E-2</c:v>
                </c:pt>
                <c:pt idx="895">
                  <c:v>-4.0000000000000022E-2</c:v>
                </c:pt>
                <c:pt idx="896">
                  <c:v>0</c:v>
                </c:pt>
                <c:pt idx="897">
                  <c:v>-8.0000000000000043E-2</c:v>
                </c:pt>
                <c:pt idx="898">
                  <c:v>-8.0000000000000043E-2</c:v>
                </c:pt>
                <c:pt idx="899">
                  <c:v>-4.0000000000000022E-2</c:v>
                </c:pt>
                <c:pt idx="900">
                  <c:v>-8.0000000000000043E-2</c:v>
                </c:pt>
                <c:pt idx="901">
                  <c:v>4.0000000000000022E-2</c:v>
                </c:pt>
                <c:pt idx="902">
                  <c:v>0</c:v>
                </c:pt>
                <c:pt idx="903">
                  <c:v>-4.0000000000000022E-2</c:v>
                </c:pt>
                <c:pt idx="904">
                  <c:v>-8.0000000000000043E-2</c:v>
                </c:pt>
                <c:pt idx="905">
                  <c:v>-8.0000000000000043E-2</c:v>
                </c:pt>
                <c:pt idx="906">
                  <c:v>-8.0000000000000043E-2</c:v>
                </c:pt>
                <c:pt idx="907">
                  <c:v>-0.60000000000000031</c:v>
                </c:pt>
                <c:pt idx="908">
                  <c:v>-1.08</c:v>
                </c:pt>
                <c:pt idx="909">
                  <c:v>-1.8800000000000001</c:v>
                </c:pt>
                <c:pt idx="910">
                  <c:v>-1.84</c:v>
                </c:pt>
                <c:pt idx="911">
                  <c:v>-1.44</c:v>
                </c:pt>
                <c:pt idx="912">
                  <c:v>-1.32</c:v>
                </c:pt>
                <c:pt idx="913">
                  <c:v>-1.08</c:v>
                </c:pt>
                <c:pt idx="914">
                  <c:v>-0.88</c:v>
                </c:pt>
                <c:pt idx="915">
                  <c:v>-0.64000000000000035</c:v>
                </c:pt>
                <c:pt idx="916">
                  <c:v>-0.28000000000000008</c:v>
                </c:pt>
                <c:pt idx="917">
                  <c:v>0</c:v>
                </c:pt>
                <c:pt idx="918">
                  <c:v>-4.0000000000000022E-2</c:v>
                </c:pt>
                <c:pt idx="919">
                  <c:v>0</c:v>
                </c:pt>
                <c:pt idx="920">
                  <c:v>-4.0000000000000022E-2</c:v>
                </c:pt>
                <c:pt idx="921">
                  <c:v>0</c:v>
                </c:pt>
                <c:pt idx="922">
                  <c:v>8.0000000000000043E-2</c:v>
                </c:pt>
                <c:pt idx="923">
                  <c:v>8.0000000000000043E-2</c:v>
                </c:pt>
                <c:pt idx="924">
                  <c:v>0</c:v>
                </c:pt>
                <c:pt idx="925">
                  <c:v>0</c:v>
                </c:pt>
                <c:pt idx="926">
                  <c:v>4.0000000000000022E-2</c:v>
                </c:pt>
                <c:pt idx="927">
                  <c:v>8.0000000000000043E-2</c:v>
                </c:pt>
                <c:pt idx="928">
                  <c:v>0</c:v>
                </c:pt>
                <c:pt idx="929">
                  <c:v>0</c:v>
                </c:pt>
                <c:pt idx="930">
                  <c:v>4.0000000000000022E-2</c:v>
                </c:pt>
                <c:pt idx="931">
                  <c:v>4.0000000000000022E-2</c:v>
                </c:pt>
                <c:pt idx="932">
                  <c:v>4.0000000000000022E-2</c:v>
                </c:pt>
                <c:pt idx="933">
                  <c:v>4.0000000000000022E-2</c:v>
                </c:pt>
                <c:pt idx="934">
                  <c:v>0</c:v>
                </c:pt>
                <c:pt idx="935">
                  <c:v>4.0000000000000022E-2</c:v>
                </c:pt>
                <c:pt idx="936">
                  <c:v>8.0000000000000043E-2</c:v>
                </c:pt>
                <c:pt idx="937">
                  <c:v>0</c:v>
                </c:pt>
                <c:pt idx="938">
                  <c:v>4.0000000000000022E-2</c:v>
                </c:pt>
                <c:pt idx="939">
                  <c:v>8.0000000000000043E-2</c:v>
                </c:pt>
                <c:pt idx="940">
                  <c:v>4.0000000000000022E-2</c:v>
                </c:pt>
                <c:pt idx="941">
                  <c:v>0</c:v>
                </c:pt>
                <c:pt idx="942">
                  <c:v>0</c:v>
                </c:pt>
                <c:pt idx="943">
                  <c:v>4.0000000000000022E-2</c:v>
                </c:pt>
                <c:pt idx="944">
                  <c:v>8.0000000000000043E-2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0.4</c:v>
                </c:pt>
                <c:pt idx="949">
                  <c:v>0.72000000000000031</c:v>
                </c:pt>
                <c:pt idx="950">
                  <c:v>1.24</c:v>
                </c:pt>
                <c:pt idx="951">
                  <c:v>1.8800000000000001</c:v>
                </c:pt>
                <c:pt idx="952">
                  <c:v>1.6</c:v>
                </c:pt>
                <c:pt idx="953">
                  <c:v>1.44</c:v>
                </c:pt>
                <c:pt idx="954">
                  <c:v>1.28</c:v>
                </c:pt>
                <c:pt idx="955">
                  <c:v>0.9600000000000003</c:v>
                </c:pt>
                <c:pt idx="956">
                  <c:v>0.72000000000000031</c:v>
                </c:pt>
                <c:pt idx="957">
                  <c:v>0.48000000000000015</c:v>
                </c:pt>
                <c:pt idx="958">
                  <c:v>0.16</c:v>
                </c:pt>
                <c:pt idx="959">
                  <c:v>-4.0000000000000022E-2</c:v>
                </c:pt>
                <c:pt idx="960">
                  <c:v>0</c:v>
                </c:pt>
                <c:pt idx="961">
                  <c:v>0</c:v>
                </c:pt>
                <c:pt idx="962">
                  <c:v>-4.0000000000000022E-2</c:v>
                </c:pt>
                <c:pt idx="963">
                  <c:v>0</c:v>
                </c:pt>
                <c:pt idx="964">
                  <c:v>-8.0000000000000043E-2</c:v>
                </c:pt>
                <c:pt idx="965">
                  <c:v>-8.0000000000000043E-2</c:v>
                </c:pt>
                <c:pt idx="966">
                  <c:v>4.0000000000000022E-2</c:v>
                </c:pt>
                <c:pt idx="967">
                  <c:v>-0.12000000000000002</c:v>
                </c:pt>
                <c:pt idx="968">
                  <c:v>0</c:v>
                </c:pt>
                <c:pt idx="969">
                  <c:v>0</c:v>
                </c:pt>
                <c:pt idx="970">
                  <c:v>-4.0000000000000022E-2</c:v>
                </c:pt>
                <c:pt idx="971">
                  <c:v>-4.0000000000000022E-2</c:v>
                </c:pt>
                <c:pt idx="972">
                  <c:v>-4.0000000000000022E-2</c:v>
                </c:pt>
                <c:pt idx="973">
                  <c:v>0</c:v>
                </c:pt>
                <c:pt idx="974">
                  <c:v>-0.12000000000000002</c:v>
                </c:pt>
                <c:pt idx="975">
                  <c:v>-4.0000000000000022E-2</c:v>
                </c:pt>
                <c:pt idx="976">
                  <c:v>-8.0000000000000043E-2</c:v>
                </c:pt>
                <c:pt idx="977">
                  <c:v>-0.12000000000000002</c:v>
                </c:pt>
                <c:pt idx="978">
                  <c:v>-8.0000000000000043E-2</c:v>
                </c:pt>
                <c:pt idx="979">
                  <c:v>-4.0000000000000022E-2</c:v>
                </c:pt>
                <c:pt idx="980">
                  <c:v>-8.0000000000000043E-2</c:v>
                </c:pt>
                <c:pt idx="981">
                  <c:v>-4.0000000000000022E-2</c:v>
                </c:pt>
                <c:pt idx="982">
                  <c:v>-4.0000000000000022E-2</c:v>
                </c:pt>
                <c:pt idx="983">
                  <c:v>0</c:v>
                </c:pt>
                <c:pt idx="984">
                  <c:v>-4.0000000000000022E-2</c:v>
                </c:pt>
                <c:pt idx="985">
                  <c:v>-8.0000000000000043E-2</c:v>
                </c:pt>
                <c:pt idx="986">
                  <c:v>-8.0000000000000043E-2</c:v>
                </c:pt>
                <c:pt idx="987">
                  <c:v>-4.0000000000000022E-2</c:v>
                </c:pt>
                <c:pt idx="988">
                  <c:v>-8.0000000000000043E-2</c:v>
                </c:pt>
                <c:pt idx="989">
                  <c:v>-4.0000000000000022E-2</c:v>
                </c:pt>
                <c:pt idx="990">
                  <c:v>-0.60000000000000031</c:v>
                </c:pt>
                <c:pt idx="991">
                  <c:v>-0.88</c:v>
                </c:pt>
                <c:pt idx="992">
                  <c:v>-1.6400000000000001</c:v>
                </c:pt>
                <c:pt idx="993">
                  <c:v>-1.9600000000000006</c:v>
                </c:pt>
                <c:pt idx="994">
                  <c:v>-1.6</c:v>
                </c:pt>
                <c:pt idx="995">
                  <c:v>-1.28</c:v>
                </c:pt>
                <c:pt idx="996">
                  <c:v>-1.2</c:v>
                </c:pt>
                <c:pt idx="997">
                  <c:v>-1</c:v>
                </c:pt>
                <c:pt idx="998">
                  <c:v>-0.76000000000000034</c:v>
                </c:pt>
                <c:pt idx="999">
                  <c:v>-0.44</c:v>
                </c:pt>
              </c:numCache>
            </c:numRef>
          </c:yVal>
        </c:ser>
        <c:axId val="70528384"/>
        <c:axId val="88486272"/>
      </c:scatterChart>
      <c:valAx>
        <c:axId val="70528384"/>
        <c:scaling>
          <c:orientation val="minMax"/>
        </c:scaling>
        <c:axPos val="b"/>
        <c:numFmt formatCode="0.00E+00" sourceLinked="1"/>
        <c:tickLblPos val="nextTo"/>
        <c:crossAx val="88486272"/>
        <c:crosses val="autoZero"/>
        <c:crossBetween val="midCat"/>
      </c:valAx>
      <c:valAx>
        <c:axId val="88486272"/>
        <c:scaling>
          <c:orientation val="minMax"/>
        </c:scaling>
        <c:axPos val="l"/>
        <c:majorGridlines/>
        <c:numFmt formatCode="General" sourceLinked="1"/>
        <c:tickLblPos val="nextTo"/>
        <c:crossAx val="705283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TV!$A$19:$A$1018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-9.9800000000000028E-2</c:v>
                </c:pt>
                <c:pt idx="2">
                  <c:v>-9.9600000000000077E-2</c:v>
                </c:pt>
                <c:pt idx="3">
                  <c:v>-9.9400000000000002E-2</c:v>
                </c:pt>
                <c:pt idx="4">
                  <c:v>-9.9200000000000024E-2</c:v>
                </c:pt>
                <c:pt idx="5">
                  <c:v>-9.9000000000000046E-2</c:v>
                </c:pt>
                <c:pt idx="6">
                  <c:v>-9.8800000000000068E-2</c:v>
                </c:pt>
                <c:pt idx="7">
                  <c:v>-9.8600000000000076E-2</c:v>
                </c:pt>
                <c:pt idx="8">
                  <c:v>-9.8400000000000043E-2</c:v>
                </c:pt>
                <c:pt idx="9">
                  <c:v>-9.8200000000000065E-2</c:v>
                </c:pt>
                <c:pt idx="10">
                  <c:v>-9.8000000000000059E-2</c:v>
                </c:pt>
                <c:pt idx="11">
                  <c:v>-9.7800000000000026E-2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-9.7200000000000022E-2</c:v>
                </c:pt>
                <c:pt idx="15">
                  <c:v>-9.7000000000000003E-2</c:v>
                </c:pt>
                <c:pt idx="16">
                  <c:v>-9.6800000000000025E-2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-9.6200000000000022E-2</c:v>
                </c:pt>
                <c:pt idx="20">
                  <c:v>-9.6000000000000002E-2</c:v>
                </c:pt>
                <c:pt idx="21">
                  <c:v>-9.5800000000000024E-2</c:v>
                </c:pt>
                <c:pt idx="22">
                  <c:v>-9.5600000000000046E-2</c:v>
                </c:pt>
                <c:pt idx="23">
                  <c:v>-9.540000000000004E-2</c:v>
                </c:pt>
                <c:pt idx="24">
                  <c:v>-9.5200000000000007E-2</c:v>
                </c:pt>
                <c:pt idx="25">
                  <c:v>-9.5000000000000043E-2</c:v>
                </c:pt>
                <c:pt idx="26">
                  <c:v>-9.4800000000000065E-2</c:v>
                </c:pt>
                <c:pt idx="27">
                  <c:v>-9.4600000000000059E-2</c:v>
                </c:pt>
                <c:pt idx="28">
                  <c:v>-9.4400000000000026E-2</c:v>
                </c:pt>
                <c:pt idx="29">
                  <c:v>-9.4200000000000006E-2</c:v>
                </c:pt>
                <c:pt idx="30">
                  <c:v>-9.4000000000000028E-2</c:v>
                </c:pt>
                <c:pt idx="31">
                  <c:v>-9.3800000000000078E-2</c:v>
                </c:pt>
                <c:pt idx="32">
                  <c:v>-9.3600000000000058E-2</c:v>
                </c:pt>
                <c:pt idx="33">
                  <c:v>-9.3400000000000025E-2</c:v>
                </c:pt>
                <c:pt idx="34">
                  <c:v>-9.3200000000000047E-2</c:v>
                </c:pt>
                <c:pt idx="35">
                  <c:v>-9.3000000000000069E-2</c:v>
                </c:pt>
                <c:pt idx="36">
                  <c:v>-9.2800000000000021E-2</c:v>
                </c:pt>
                <c:pt idx="37">
                  <c:v>-9.2600000000000002E-2</c:v>
                </c:pt>
                <c:pt idx="38">
                  <c:v>-9.240000000000001E-2</c:v>
                </c:pt>
                <c:pt idx="39">
                  <c:v>-9.2200000000000004E-2</c:v>
                </c:pt>
                <c:pt idx="40">
                  <c:v>-9.2000000000000026E-2</c:v>
                </c:pt>
                <c:pt idx="41">
                  <c:v>-9.1800000000000007E-2</c:v>
                </c:pt>
                <c:pt idx="42">
                  <c:v>-9.1600000000000042E-2</c:v>
                </c:pt>
                <c:pt idx="43">
                  <c:v>-9.1400000000000009E-2</c:v>
                </c:pt>
                <c:pt idx="44">
                  <c:v>-9.1200000000000003E-2</c:v>
                </c:pt>
                <c:pt idx="45">
                  <c:v>-9.1000000000000025E-2</c:v>
                </c:pt>
                <c:pt idx="46">
                  <c:v>-9.0800000000000006E-2</c:v>
                </c:pt>
                <c:pt idx="47">
                  <c:v>-9.0600000000000028E-2</c:v>
                </c:pt>
                <c:pt idx="48">
                  <c:v>-9.0400000000000022E-2</c:v>
                </c:pt>
                <c:pt idx="49">
                  <c:v>-9.0200000000000002E-2</c:v>
                </c:pt>
                <c:pt idx="50">
                  <c:v>-9.0000000000000024E-2</c:v>
                </c:pt>
                <c:pt idx="51">
                  <c:v>-8.9800000000000046E-2</c:v>
                </c:pt>
                <c:pt idx="52">
                  <c:v>-8.9600000000000068E-2</c:v>
                </c:pt>
                <c:pt idx="53">
                  <c:v>-8.9400000000000021E-2</c:v>
                </c:pt>
                <c:pt idx="54">
                  <c:v>-8.9200000000000043E-2</c:v>
                </c:pt>
                <c:pt idx="55">
                  <c:v>-8.9000000000000065E-2</c:v>
                </c:pt>
                <c:pt idx="56">
                  <c:v>-8.8800000000000059E-2</c:v>
                </c:pt>
                <c:pt idx="57">
                  <c:v>-8.8600000000000081E-2</c:v>
                </c:pt>
                <c:pt idx="58">
                  <c:v>-8.8400000000000006E-2</c:v>
                </c:pt>
                <c:pt idx="59">
                  <c:v>-8.8200000000000028E-2</c:v>
                </c:pt>
                <c:pt idx="60">
                  <c:v>-8.800000000000005E-2</c:v>
                </c:pt>
                <c:pt idx="61">
                  <c:v>-8.7800000000000003E-2</c:v>
                </c:pt>
                <c:pt idx="62">
                  <c:v>-8.7600000000000025E-2</c:v>
                </c:pt>
                <c:pt idx="63">
                  <c:v>-8.7399999999999992E-2</c:v>
                </c:pt>
                <c:pt idx="64">
                  <c:v>-8.72E-2</c:v>
                </c:pt>
                <c:pt idx="65">
                  <c:v>-8.7000000000000022E-2</c:v>
                </c:pt>
                <c:pt idx="66">
                  <c:v>-8.6800000000000002E-2</c:v>
                </c:pt>
                <c:pt idx="67">
                  <c:v>-8.6600000000000024E-2</c:v>
                </c:pt>
                <c:pt idx="68">
                  <c:v>-8.6400000000000018E-2</c:v>
                </c:pt>
                <c:pt idx="69">
                  <c:v>-8.620000000000004E-2</c:v>
                </c:pt>
                <c:pt idx="70">
                  <c:v>-8.6000000000000021E-2</c:v>
                </c:pt>
                <c:pt idx="71">
                  <c:v>-8.5800000000000043E-2</c:v>
                </c:pt>
                <c:pt idx="72">
                  <c:v>-8.5600000000000065E-2</c:v>
                </c:pt>
                <c:pt idx="73">
                  <c:v>-8.5400000000000004E-2</c:v>
                </c:pt>
                <c:pt idx="74">
                  <c:v>-8.5200000000000026E-2</c:v>
                </c:pt>
                <c:pt idx="75">
                  <c:v>-8.5000000000000006E-2</c:v>
                </c:pt>
                <c:pt idx="76">
                  <c:v>-8.4800000000000028E-2</c:v>
                </c:pt>
                <c:pt idx="77">
                  <c:v>-8.4600000000000078E-2</c:v>
                </c:pt>
                <c:pt idx="78">
                  <c:v>-8.4400000000000003E-2</c:v>
                </c:pt>
                <c:pt idx="79">
                  <c:v>-8.4200000000000025E-2</c:v>
                </c:pt>
                <c:pt idx="80">
                  <c:v>-8.4000000000000047E-2</c:v>
                </c:pt>
                <c:pt idx="81">
                  <c:v>-8.3800000000000083E-2</c:v>
                </c:pt>
                <c:pt idx="82">
                  <c:v>-8.3600000000000077E-2</c:v>
                </c:pt>
                <c:pt idx="83">
                  <c:v>-8.3400000000000002E-2</c:v>
                </c:pt>
                <c:pt idx="84">
                  <c:v>-8.3200000000000024E-2</c:v>
                </c:pt>
                <c:pt idx="85">
                  <c:v>-8.3000000000000046E-2</c:v>
                </c:pt>
                <c:pt idx="86">
                  <c:v>-8.280000000000004E-2</c:v>
                </c:pt>
                <c:pt idx="87">
                  <c:v>-8.2600000000000007E-2</c:v>
                </c:pt>
                <c:pt idx="88">
                  <c:v>-8.2400000000000015E-2</c:v>
                </c:pt>
                <c:pt idx="89">
                  <c:v>-8.2200000000000009E-2</c:v>
                </c:pt>
                <c:pt idx="90">
                  <c:v>-8.2000000000000003E-2</c:v>
                </c:pt>
                <c:pt idx="91">
                  <c:v>-8.1800000000000025E-2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-8.1200000000000022E-2</c:v>
                </c:pt>
                <c:pt idx="95">
                  <c:v>-8.1000000000000003E-2</c:v>
                </c:pt>
                <c:pt idx="96">
                  <c:v>-8.0800000000000025E-2</c:v>
                </c:pt>
                <c:pt idx="97">
                  <c:v>-8.0600000000000047E-2</c:v>
                </c:pt>
                <c:pt idx="98">
                  <c:v>-8.0400000000000041E-2</c:v>
                </c:pt>
                <c:pt idx="99">
                  <c:v>-8.0200000000000021E-2</c:v>
                </c:pt>
                <c:pt idx="100">
                  <c:v>-8.0000000000000043E-2</c:v>
                </c:pt>
                <c:pt idx="101">
                  <c:v>-7.9800000000000038E-2</c:v>
                </c:pt>
                <c:pt idx="102">
                  <c:v>-7.9600000000000004E-2</c:v>
                </c:pt>
                <c:pt idx="103">
                  <c:v>-7.940000000000004E-2</c:v>
                </c:pt>
                <c:pt idx="104">
                  <c:v>-7.920000000000002E-2</c:v>
                </c:pt>
                <c:pt idx="105">
                  <c:v>-7.9000000000000042E-2</c:v>
                </c:pt>
                <c:pt idx="106">
                  <c:v>-7.8800000000000023E-2</c:v>
                </c:pt>
                <c:pt idx="107">
                  <c:v>-7.8600000000000003E-2</c:v>
                </c:pt>
                <c:pt idx="108">
                  <c:v>-7.8400000000000011E-2</c:v>
                </c:pt>
                <c:pt idx="109">
                  <c:v>-7.8200000000000006E-2</c:v>
                </c:pt>
                <c:pt idx="110">
                  <c:v>-7.8000000000000014E-2</c:v>
                </c:pt>
                <c:pt idx="111">
                  <c:v>-7.7800000000000036E-2</c:v>
                </c:pt>
                <c:pt idx="112">
                  <c:v>-7.7600000000000002E-2</c:v>
                </c:pt>
                <c:pt idx="113">
                  <c:v>-7.7400000000000024E-2</c:v>
                </c:pt>
                <c:pt idx="114">
                  <c:v>-7.7200000000000019E-2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-7.640000000000001E-2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-7.580000000000002E-2</c:v>
                </c:pt>
                <c:pt idx="122">
                  <c:v>-7.5600000000000001E-2</c:v>
                </c:pt>
                <c:pt idx="123">
                  <c:v>-7.5400000000000023E-2</c:v>
                </c:pt>
                <c:pt idx="124">
                  <c:v>-7.5200000000000003E-2</c:v>
                </c:pt>
                <c:pt idx="125">
                  <c:v>-7.5000000000000011E-2</c:v>
                </c:pt>
                <c:pt idx="126">
                  <c:v>-7.4800000000000033E-2</c:v>
                </c:pt>
                <c:pt idx="127">
                  <c:v>-7.4600000000000014E-2</c:v>
                </c:pt>
                <c:pt idx="128">
                  <c:v>-7.4400000000000036E-2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-7.3400000000000021E-2</c:v>
                </c:pt>
                <c:pt idx="134">
                  <c:v>-7.3200000000000001E-2</c:v>
                </c:pt>
                <c:pt idx="135">
                  <c:v>-7.3000000000000009E-2</c:v>
                </c:pt>
                <c:pt idx="136">
                  <c:v>-7.2800000000000031E-2</c:v>
                </c:pt>
                <c:pt idx="137">
                  <c:v>-7.2600000000000012E-2</c:v>
                </c:pt>
                <c:pt idx="138">
                  <c:v>-7.2400000000000034E-2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-7.1400000000000019E-2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-7.060000000000001E-2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-7.0000000000000021E-2</c:v>
                </c:pt>
                <c:pt idx="151">
                  <c:v>-6.9800000000000043E-2</c:v>
                </c:pt>
                <c:pt idx="152">
                  <c:v>-6.9600000000000023E-2</c:v>
                </c:pt>
                <c:pt idx="153">
                  <c:v>-6.9400000000000045E-2</c:v>
                </c:pt>
                <c:pt idx="154">
                  <c:v>-6.9200000000000012E-2</c:v>
                </c:pt>
                <c:pt idx="155">
                  <c:v>-6.9000000000000034E-2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-6.8000000000000019E-2</c:v>
                </c:pt>
                <c:pt idx="161">
                  <c:v>-6.7800000000000013E-2</c:v>
                </c:pt>
                <c:pt idx="162">
                  <c:v>-6.7599999999999993E-2</c:v>
                </c:pt>
                <c:pt idx="163">
                  <c:v>-6.7400000000000029E-2</c:v>
                </c:pt>
                <c:pt idx="164">
                  <c:v>-6.720000000000001E-2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-6.5800000000000011E-2</c:v>
                </c:pt>
                <c:pt idx="172">
                  <c:v>-6.5600000000000006E-2</c:v>
                </c:pt>
                <c:pt idx="173">
                  <c:v>-6.5400000000000014E-2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-6.4800000000000024E-2</c:v>
                </c:pt>
                <c:pt idx="177">
                  <c:v>-6.4600000000000019E-2</c:v>
                </c:pt>
                <c:pt idx="178">
                  <c:v>-6.4400000000000041E-2</c:v>
                </c:pt>
                <c:pt idx="179">
                  <c:v>-6.4199999999999993E-2</c:v>
                </c:pt>
                <c:pt idx="180">
                  <c:v>-6.4000000000000043E-2</c:v>
                </c:pt>
                <c:pt idx="181">
                  <c:v>-6.3800000000000009E-2</c:v>
                </c:pt>
                <c:pt idx="182">
                  <c:v>-6.3600000000000004E-2</c:v>
                </c:pt>
                <c:pt idx="183">
                  <c:v>-6.3400000000000012E-2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-6.2800000000000022E-2</c:v>
                </c:pt>
                <c:pt idx="187">
                  <c:v>-6.2600000000000003E-2</c:v>
                </c:pt>
                <c:pt idx="188">
                  <c:v>-6.2400000000000025E-2</c:v>
                </c:pt>
                <c:pt idx="189">
                  <c:v>-6.2200000000000012E-2</c:v>
                </c:pt>
                <c:pt idx="190">
                  <c:v>-6.2000000000000027E-2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-6.1000000000000013E-2</c:v>
                </c:pt>
                <c:pt idx="196">
                  <c:v>-6.0800000000000014E-2</c:v>
                </c:pt>
                <c:pt idx="197">
                  <c:v>-6.0600000000000001E-2</c:v>
                </c:pt>
                <c:pt idx="198">
                  <c:v>-6.0400000000000023E-2</c:v>
                </c:pt>
                <c:pt idx="199">
                  <c:v>-6.0200000000000004E-2</c:v>
                </c:pt>
                <c:pt idx="200">
                  <c:v>-6.0000000000000026E-2</c:v>
                </c:pt>
                <c:pt idx="201">
                  <c:v>-5.9800000000000027E-2</c:v>
                </c:pt>
                <c:pt idx="202">
                  <c:v>-5.9600000000000014E-2</c:v>
                </c:pt>
                <c:pt idx="203">
                  <c:v>-5.9400000000000029E-2</c:v>
                </c:pt>
                <c:pt idx="204">
                  <c:v>-5.9200000000000003E-2</c:v>
                </c:pt>
                <c:pt idx="205">
                  <c:v>-5.9000000000000018E-2</c:v>
                </c:pt>
                <c:pt idx="206">
                  <c:v>-5.8800000000000012E-2</c:v>
                </c:pt>
                <c:pt idx="207">
                  <c:v>-5.8599999999999999E-2</c:v>
                </c:pt>
                <c:pt idx="208">
                  <c:v>-5.8400000000000014E-2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-5.7800000000000025E-2</c:v>
                </c:pt>
                <c:pt idx="212">
                  <c:v>-5.7600000000000012E-2</c:v>
                </c:pt>
                <c:pt idx="213">
                  <c:v>-5.7400000000000027E-2</c:v>
                </c:pt>
                <c:pt idx="214">
                  <c:v>-5.7200000000000001E-2</c:v>
                </c:pt>
                <c:pt idx="215">
                  <c:v>-5.7000000000000023E-2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-5.6400000000000013E-2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-5.5800000000000023E-2</c:v>
                </c:pt>
                <c:pt idx="222">
                  <c:v>-5.5600000000000004E-2</c:v>
                </c:pt>
                <c:pt idx="223">
                  <c:v>-5.5400000000000026E-2</c:v>
                </c:pt>
                <c:pt idx="224">
                  <c:v>-5.5199999999999999E-2</c:v>
                </c:pt>
                <c:pt idx="225">
                  <c:v>-5.5000000000000014E-2</c:v>
                </c:pt>
                <c:pt idx="226">
                  <c:v>-5.4800000000000029E-2</c:v>
                </c:pt>
                <c:pt idx="227">
                  <c:v>-5.4600000000000003E-2</c:v>
                </c:pt>
                <c:pt idx="228">
                  <c:v>-5.4400000000000025E-2</c:v>
                </c:pt>
                <c:pt idx="229">
                  <c:v>-5.4200000000000012E-2</c:v>
                </c:pt>
                <c:pt idx="230">
                  <c:v>-5.3999999999999999E-2</c:v>
                </c:pt>
                <c:pt idx="231">
                  <c:v>-5.3800000000000014E-2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-5.3000000000000012E-2</c:v>
                </c:pt>
                <c:pt idx="236">
                  <c:v>-5.2800000000000027E-2</c:v>
                </c:pt>
                <c:pt idx="237">
                  <c:v>-5.2600000000000001E-2</c:v>
                </c:pt>
                <c:pt idx="238">
                  <c:v>-5.2400000000000023E-2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-5.1800000000000013E-2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-5.1199999999999996E-2</c:v>
                </c:pt>
                <c:pt idx="245">
                  <c:v>-5.1000000000000004E-2</c:v>
                </c:pt>
                <c:pt idx="246">
                  <c:v>-5.0800000000000012E-2</c:v>
                </c:pt>
                <c:pt idx="247">
                  <c:v>-5.0599999999999999E-2</c:v>
                </c:pt>
                <c:pt idx="248">
                  <c:v>-5.0400000000000014E-2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-4.9800000000000025E-2</c:v>
                </c:pt>
                <c:pt idx="252">
                  <c:v>-4.9600000000000012E-2</c:v>
                </c:pt>
                <c:pt idx="253">
                  <c:v>-4.9400000000000027E-2</c:v>
                </c:pt>
                <c:pt idx="254">
                  <c:v>-4.9200000000000021E-2</c:v>
                </c:pt>
                <c:pt idx="255">
                  <c:v>-4.900000000000003E-2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-4.8400000000000012E-2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-4.7800000000000023E-2</c:v>
                </c:pt>
                <c:pt idx="262">
                  <c:v>-4.7600000000000003E-2</c:v>
                </c:pt>
                <c:pt idx="263">
                  <c:v>-4.7400000000000025E-2</c:v>
                </c:pt>
                <c:pt idx="264">
                  <c:v>-4.7200000000000013E-2</c:v>
                </c:pt>
                <c:pt idx="265">
                  <c:v>-4.7000000000000014E-2</c:v>
                </c:pt>
                <c:pt idx="266">
                  <c:v>-4.6800000000000001E-2</c:v>
                </c:pt>
                <c:pt idx="267">
                  <c:v>-4.6599999999999996E-2</c:v>
                </c:pt>
                <c:pt idx="268">
                  <c:v>-4.6400000000000004E-2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-4.5800000000000014E-2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-4.5200000000000004E-2</c:v>
                </c:pt>
                <c:pt idx="275">
                  <c:v>-4.5000000000000012E-2</c:v>
                </c:pt>
                <c:pt idx="276">
                  <c:v>-4.4800000000000027E-2</c:v>
                </c:pt>
                <c:pt idx="277">
                  <c:v>-4.4600000000000022E-2</c:v>
                </c:pt>
                <c:pt idx="278">
                  <c:v>-4.440000000000003E-2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-4.3800000000000013E-2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-4.3199999999999995E-2</c:v>
                </c:pt>
                <c:pt idx="285">
                  <c:v>-4.3000000000000003E-2</c:v>
                </c:pt>
                <c:pt idx="286">
                  <c:v>-4.2800000000000026E-2</c:v>
                </c:pt>
                <c:pt idx="287">
                  <c:v>-4.2600000000000013E-2</c:v>
                </c:pt>
                <c:pt idx="288">
                  <c:v>-4.2400000000000014E-2</c:v>
                </c:pt>
                <c:pt idx="289">
                  <c:v>-4.2200000000000001E-2</c:v>
                </c:pt>
                <c:pt idx="290">
                  <c:v>-4.2000000000000023E-2</c:v>
                </c:pt>
                <c:pt idx="291">
                  <c:v>-4.1800000000000004E-2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-4.1199999999999987E-2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-4.0400000000000012E-2</c:v>
                </c:pt>
                <c:pt idx="299">
                  <c:v>-4.02E-2</c:v>
                </c:pt>
                <c:pt idx="300">
                  <c:v>-4.0000000000000022E-2</c:v>
                </c:pt>
                <c:pt idx="301">
                  <c:v>-3.9800000000000002E-2</c:v>
                </c:pt>
                <c:pt idx="302">
                  <c:v>-3.960000000000001E-2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-3.9000000000000014E-2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-3.7800000000000021E-2</c:v>
                </c:pt>
                <c:pt idx="312">
                  <c:v>-3.7600000000000022E-2</c:v>
                </c:pt>
                <c:pt idx="313">
                  <c:v>-3.7400000000000024E-2</c:v>
                </c:pt>
                <c:pt idx="314">
                  <c:v>-3.7200000000000018E-2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-3.6600000000000021E-2</c:v>
                </c:pt>
                <c:pt idx="318">
                  <c:v>-3.6400000000000016E-2</c:v>
                </c:pt>
                <c:pt idx="319">
                  <c:v>-3.6200000000000024E-2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-3.5600000000000021E-2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-3.500000000000001E-2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-3.2800000000000024E-2</c:v>
                </c:pt>
                <c:pt idx="337">
                  <c:v>-3.2600000000000018E-2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-3.2000000000000021E-2</c:v>
                </c:pt>
                <c:pt idx="341">
                  <c:v>-3.1800000000000002E-2</c:v>
                </c:pt>
                <c:pt idx="342">
                  <c:v>-3.1600000000000024E-2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-3.1000000000000014E-2</c:v>
                </c:pt>
                <c:pt idx="346">
                  <c:v>-3.0800000000000011E-2</c:v>
                </c:pt>
                <c:pt idx="347">
                  <c:v>-3.0599999999999999E-2</c:v>
                </c:pt>
                <c:pt idx="348">
                  <c:v>-3.0400000000000014E-2</c:v>
                </c:pt>
                <c:pt idx="349">
                  <c:v>-3.0200000000000012E-2</c:v>
                </c:pt>
                <c:pt idx="350">
                  <c:v>-3.0000000000000002E-2</c:v>
                </c:pt>
                <c:pt idx="351">
                  <c:v>-2.9800000000000011E-2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-2.9200000000000011E-2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-2.8199999999999989E-2</c:v>
                </c:pt>
                <c:pt idx="360">
                  <c:v>-2.8000000000000001E-2</c:v>
                </c:pt>
                <c:pt idx="361">
                  <c:v>-2.7800000000000009E-2</c:v>
                </c:pt>
                <c:pt idx="362">
                  <c:v>-2.7600000000000013E-2</c:v>
                </c:pt>
                <c:pt idx="363">
                  <c:v>-2.7400000000000015E-2</c:v>
                </c:pt>
                <c:pt idx="364">
                  <c:v>-2.7200000000000009E-2</c:v>
                </c:pt>
                <c:pt idx="365">
                  <c:v>-2.7000000000000014E-2</c:v>
                </c:pt>
                <c:pt idx="366">
                  <c:v>-2.6800000000000015E-2</c:v>
                </c:pt>
                <c:pt idx="367">
                  <c:v>-2.6599999999999999E-2</c:v>
                </c:pt>
                <c:pt idx="368">
                  <c:v>-2.6400000000000014E-2</c:v>
                </c:pt>
                <c:pt idx="369">
                  <c:v>-2.6200000000000011E-2</c:v>
                </c:pt>
                <c:pt idx="370">
                  <c:v>-2.5999999999999999E-2</c:v>
                </c:pt>
                <c:pt idx="371">
                  <c:v>-2.5800000000000014E-2</c:v>
                </c:pt>
                <c:pt idx="372">
                  <c:v>-2.5600000000000012E-2</c:v>
                </c:pt>
                <c:pt idx="373">
                  <c:v>-2.5399999999999999E-2</c:v>
                </c:pt>
                <c:pt idx="374">
                  <c:v>-2.5200000000000011E-2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-2.4600000000000011E-2</c:v>
                </c:pt>
                <c:pt idx="378">
                  <c:v>-2.4400000000000002E-2</c:v>
                </c:pt>
                <c:pt idx="379">
                  <c:v>-2.4199999999999989E-2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-2.3599999999999993E-2</c:v>
                </c:pt>
                <c:pt idx="383">
                  <c:v>-2.3400000000000001E-2</c:v>
                </c:pt>
                <c:pt idx="384">
                  <c:v>-2.3199999999999988E-2</c:v>
                </c:pt>
                <c:pt idx="385">
                  <c:v>-2.3E-2</c:v>
                </c:pt>
                <c:pt idx="386">
                  <c:v>-2.2800000000000015E-2</c:v>
                </c:pt>
                <c:pt idx="387">
                  <c:v>-2.2600000000000009E-2</c:v>
                </c:pt>
                <c:pt idx="388">
                  <c:v>-2.2400000000000014E-2</c:v>
                </c:pt>
                <c:pt idx="389">
                  <c:v>-2.2200000000000015E-2</c:v>
                </c:pt>
                <c:pt idx="390">
                  <c:v>-2.1999999999999999E-2</c:v>
                </c:pt>
                <c:pt idx="391">
                  <c:v>-2.1800000000000014E-2</c:v>
                </c:pt>
                <c:pt idx="392">
                  <c:v>-2.1600000000000012E-2</c:v>
                </c:pt>
                <c:pt idx="393">
                  <c:v>-2.1399999999999999E-2</c:v>
                </c:pt>
                <c:pt idx="394">
                  <c:v>-2.1200000000000014E-2</c:v>
                </c:pt>
                <c:pt idx="395">
                  <c:v>-2.1000000000000012E-2</c:v>
                </c:pt>
                <c:pt idx="396">
                  <c:v>-2.0799999999999999E-2</c:v>
                </c:pt>
                <c:pt idx="397">
                  <c:v>-2.0600000000000011E-2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-2.0000000000000011E-2</c:v>
                </c:pt>
                <c:pt idx="401">
                  <c:v>-1.9800000000000012E-2</c:v>
                </c:pt>
                <c:pt idx="402">
                  <c:v>-1.9599999999999999E-2</c:v>
                </c:pt>
                <c:pt idx="403">
                  <c:v>-1.9400000000000014E-2</c:v>
                </c:pt>
                <c:pt idx="404">
                  <c:v>-1.9199999999999998E-2</c:v>
                </c:pt>
                <c:pt idx="405">
                  <c:v>-1.900000000000001E-2</c:v>
                </c:pt>
                <c:pt idx="406">
                  <c:v>-1.8800000000000011E-2</c:v>
                </c:pt>
                <c:pt idx="407">
                  <c:v>-1.8599999999999998E-2</c:v>
                </c:pt>
                <c:pt idx="408">
                  <c:v>-1.840000000000001E-2</c:v>
                </c:pt>
                <c:pt idx="409">
                  <c:v>-1.8200000000000011E-2</c:v>
                </c:pt>
                <c:pt idx="410">
                  <c:v>-1.7999999999999999E-2</c:v>
                </c:pt>
                <c:pt idx="411">
                  <c:v>-1.7800000000000003E-2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-1.6600000000000011E-2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-1.6000000000000011E-2</c:v>
                </c:pt>
                <c:pt idx="421">
                  <c:v>-1.5800000000000012E-2</c:v>
                </c:pt>
                <c:pt idx="422">
                  <c:v>-1.5599999999999998E-2</c:v>
                </c:pt>
                <c:pt idx="423">
                  <c:v>-1.5400000000000006E-2</c:v>
                </c:pt>
                <c:pt idx="424">
                  <c:v>-1.5200000000000003E-2</c:v>
                </c:pt>
                <c:pt idx="425">
                  <c:v>-1.4999999999999998E-2</c:v>
                </c:pt>
                <c:pt idx="426">
                  <c:v>-1.4800000000000001E-2</c:v>
                </c:pt>
                <c:pt idx="427">
                  <c:v>-1.4600000000000005E-2</c:v>
                </c:pt>
                <c:pt idx="428">
                  <c:v>-1.4400000000000001E-2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-1.3800000000000007E-2</c:v>
                </c:pt>
                <c:pt idx="432">
                  <c:v>-1.3599999999999998E-2</c:v>
                </c:pt>
                <c:pt idx="433">
                  <c:v>-1.3400000000000007E-2</c:v>
                </c:pt>
                <c:pt idx="434">
                  <c:v>-1.3200000000000007E-2</c:v>
                </c:pt>
                <c:pt idx="435">
                  <c:v>-1.2999999999999998E-2</c:v>
                </c:pt>
                <c:pt idx="436">
                  <c:v>-1.2800000000000006E-2</c:v>
                </c:pt>
                <c:pt idx="437">
                  <c:v>-1.2600000000000005E-2</c:v>
                </c:pt>
                <c:pt idx="438">
                  <c:v>-1.2400000000000001E-2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-1.1800000000000007E-2</c:v>
                </c:pt>
                <c:pt idx="442">
                  <c:v>-1.1599999999999996E-2</c:v>
                </c:pt>
                <c:pt idx="443">
                  <c:v>-1.1400000000000007E-2</c:v>
                </c:pt>
                <c:pt idx="444">
                  <c:v>-1.1200000000000007E-2</c:v>
                </c:pt>
                <c:pt idx="445">
                  <c:v>-1.0999999999999998E-2</c:v>
                </c:pt>
                <c:pt idx="446">
                  <c:v>-1.0800000000000006E-2</c:v>
                </c:pt>
                <c:pt idx="447">
                  <c:v>-1.0600000000000007E-2</c:v>
                </c:pt>
                <c:pt idx="448">
                  <c:v>-1.0400000000000001E-2</c:v>
                </c:pt>
                <c:pt idx="449">
                  <c:v>-1.0200000000000001E-2</c:v>
                </c:pt>
                <c:pt idx="450">
                  <c:v>-1.0000000000000005E-2</c:v>
                </c:pt>
                <c:pt idx="451">
                  <c:v>-9.8000000000000084E-3</c:v>
                </c:pt>
                <c:pt idx="452">
                  <c:v>-9.6000000000000026E-3</c:v>
                </c:pt>
                <c:pt idx="453">
                  <c:v>-9.4000000000000056E-3</c:v>
                </c:pt>
                <c:pt idx="454">
                  <c:v>-9.2000000000000068E-3</c:v>
                </c:pt>
                <c:pt idx="455">
                  <c:v>-9.0000000000000028E-3</c:v>
                </c:pt>
                <c:pt idx="456">
                  <c:v>-8.8000000000000057E-3</c:v>
                </c:pt>
                <c:pt idx="457">
                  <c:v>-8.6000000000000052E-3</c:v>
                </c:pt>
                <c:pt idx="458">
                  <c:v>-8.4000000000000047E-3</c:v>
                </c:pt>
                <c:pt idx="459">
                  <c:v>-8.2000000000000007E-3</c:v>
                </c:pt>
                <c:pt idx="460">
                  <c:v>-8.0000000000000071E-3</c:v>
                </c:pt>
                <c:pt idx="461">
                  <c:v>-7.8000000000000031E-3</c:v>
                </c:pt>
                <c:pt idx="462">
                  <c:v>-7.6000000000000026E-3</c:v>
                </c:pt>
                <c:pt idx="463">
                  <c:v>-7.4000000000000038E-3</c:v>
                </c:pt>
                <c:pt idx="464">
                  <c:v>-7.2000000000000033E-3</c:v>
                </c:pt>
                <c:pt idx="465">
                  <c:v>-7.0000000000000027E-3</c:v>
                </c:pt>
                <c:pt idx="466">
                  <c:v>-6.8000000000000031E-3</c:v>
                </c:pt>
                <c:pt idx="467">
                  <c:v>-6.6000000000000026E-3</c:v>
                </c:pt>
                <c:pt idx="468">
                  <c:v>-6.4000000000000029E-3</c:v>
                </c:pt>
                <c:pt idx="469">
                  <c:v>-6.2000000000000033E-3</c:v>
                </c:pt>
                <c:pt idx="470">
                  <c:v>-6.0000000000000027E-3</c:v>
                </c:pt>
                <c:pt idx="471">
                  <c:v>-5.8000000000000013E-3</c:v>
                </c:pt>
                <c:pt idx="472">
                  <c:v>-5.6000000000000025E-3</c:v>
                </c:pt>
                <c:pt idx="473">
                  <c:v>-5.4000000000000029E-3</c:v>
                </c:pt>
                <c:pt idx="474">
                  <c:v>-5.1999999999999998E-3</c:v>
                </c:pt>
                <c:pt idx="475">
                  <c:v>-5.0000000000000027E-3</c:v>
                </c:pt>
                <c:pt idx="476">
                  <c:v>-4.8000000000000004E-3</c:v>
                </c:pt>
                <c:pt idx="477">
                  <c:v>-4.6000000000000025E-3</c:v>
                </c:pt>
                <c:pt idx="478">
                  <c:v>-4.4000000000000029E-3</c:v>
                </c:pt>
                <c:pt idx="479">
                  <c:v>-4.1999999999999997E-3</c:v>
                </c:pt>
                <c:pt idx="480">
                  <c:v>-4.0000000000000027E-3</c:v>
                </c:pt>
                <c:pt idx="481">
                  <c:v>-3.8000000000000013E-3</c:v>
                </c:pt>
                <c:pt idx="482">
                  <c:v>-3.6000000000000016E-3</c:v>
                </c:pt>
                <c:pt idx="483">
                  <c:v>-3.4000000000000015E-3</c:v>
                </c:pt>
                <c:pt idx="484">
                  <c:v>-3.2000000000000015E-3</c:v>
                </c:pt>
                <c:pt idx="485">
                  <c:v>-3.0000000000000014E-3</c:v>
                </c:pt>
                <c:pt idx="486">
                  <c:v>-2.8000000000000013E-3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-2.2000000000000014E-3</c:v>
                </c:pt>
                <c:pt idx="490">
                  <c:v>-2.0000000000000013E-3</c:v>
                </c:pt>
                <c:pt idx="491">
                  <c:v>-1.8000000000000013E-3</c:v>
                </c:pt>
                <c:pt idx="492">
                  <c:v>-1.6000000000000007E-3</c:v>
                </c:pt>
                <c:pt idx="493">
                  <c:v>-1.4000000000000006E-3</c:v>
                </c:pt>
                <c:pt idx="494">
                  <c:v>-1.1999999999999999E-3</c:v>
                </c:pt>
                <c:pt idx="495">
                  <c:v>-1.0000000000000007E-3</c:v>
                </c:pt>
                <c:pt idx="496">
                  <c:v>-8.0000000000000058E-4</c:v>
                </c:pt>
                <c:pt idx="497">
                  <c:v>-6.0000000000000038E-4</c:v>
                </c:pt>
                <c:pt idx="498">
                  <c:v>-4.0000000000000029E-4</c:v>
                </c:pt>
                <c:pt idx="499">
                  <c:v>-2.0000000000000015E-4</c:v>
                </c:pt>
                <c:pt idx="500">
                  <c:v>1.0000000000000026E-15</c:v>
                </c:pt>
                <c:pt idx="501">
                  <c:v>2.0000000000000015E-4</c:v>
                </c:pt>
                <c:pt idx="502">
                  <c:v>4.0000000000000029E-4</c:v>
                </c:pt>
                <c:pt idx="503">
                  <c:v>6.0000000000000038E-4</c:v>
                </c:pt>
                <c:pt idx="504">
                  <c:v>8.0000000000000058E-4</c:v>
                </c:pt>
                <c:pt idx="505">
                  <c:v>1.0000000000000007E-3</c:v>
                </c:pt>
                <c:pt idx="506">
                  <c:v>1.1999999999999999E-3</c:v>
                </c:pt>
                <c:pt idx="507">
                  <c:v>1.4000000000000006E-3</c:v>
                </c:pt>
                <c:pt idx="508">
                  <c:v>1.6000000000000007E-3</c:v>
                </c:pt>
                <c:pt idx="509">
                  <c:v>1.8000000000000013E-3</c:v>
                </c:pt>
                <c:pt idx="510">
                  <c:v>2.0000000000000013E-3</c:v>
                </c:pt>
                <c:pt idx="511">
                  <c:v>2.2000000000000014E-3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2.8000000000000013E-3</c:v>
                </c:pt>
                <c:pt idx="515">
                  <c:v>3.0000000000000014E-3</c:v>
                </c:pt>
                <c:pt idx="516">
                  <c:v>3.2000000000000015E-3</c:v>
                </c:pt>
                <c:pt idx="517">
                  <c:v>3.4000000000000015E-3</c:v>
                </c:pt>
                <c:pt idx="518">
                  <c:v>3.6000000000000016E-3</c:v>
                </c:pt>
                <c:pt idx="519">
                  <c:v>3.8000000000000013E-3</c:v>
                </c:pt>
                <c:pt idx="520">
                  <c:v>4.0000000000000027E-3</c:v>
                </c:pt>
                <c:pt idx="521">
                  <c:v>4.1999999999999997E-3</c:v>
                </c:pt>
                <c:pt idx="522">
                  <c:v>4.4000000000000029E-3</c:v>
                </c:pt>
                <c:pt idx="523">
                  <c:v>4.6000000000000025E-3</c:v>
                </c:pt>
                <c:pt idx="524">
                  <c:v>4.8000000000000004E-3</c:v>
                </c:pt>
                <c:pt idx="525">
                  <c:v>5.0000000000000027E-3</c:v>
                </c:pt>
                <c:pt idx="526">
                  <c:v>5.1999999999999998E-3</c:v>
                </c:pt>
                <c:pt idx="527">
                  <c:v>5.4000000000000029E-3</c:v>
                </c:pt>
                <c:pt idx="528">
                  <c:v>5.6000000000000025E-3</c:v>
                </c:pt>
                <c:pt idx="529">
                  <c:v>5.8000000000000013E-3</c:v>
                </c:pt>
                <c:pt idx="530">
                  <c:v>6.0000000000000027E-3</c:v>
                </c:pt>
                <c:pt idx="531">
                  <c:v>6.2000000000000033E-3</c:v>
                </c:pt>
                <c:pt idx="532">
                  <c:v>6.4000000000000029E-3</c:v>
                </c:pt>
                <c:pt idx="533">
                  <c:v>6.6000000000000026E-3</c:v>
                </c:pt>
                <c:pt idx="534">
                  <c:v>6.8000000000000031E-3</c:v>
                </c:pt>
                <c:pt idx="535">
                  <c:v>7.0000000000000027E-3</c:v>
                </c:pt>
                <c:pt idx="536">
                  <c:v>7.2000000000000033E-3</c:v>
                </c:pt>
                <c:pt idx="537">
                  <c:v>7.4000000000000038E-3</c:v>
                </c:pt>
                <c:pt idx="538">
                  <c:v>7.6000000000000026E-3</c:v>
                </c:pt>
                <c:pt idx="539">
                  <c:v>7.8000000000000031E-3</c:v>
                </c:pt>
                <c:pt idx="540">
                  <c:v>8.0000000000000071E-3</c:v>
                </c:pt>
                <c:pt idx="541">
                  <c:v>8.2000000000000007E-3</c:v>
                </c:pt>
                <c:pt idx="542">
                  <c:v>8.4000000000000047E-3</c:v>
                </c:pt>
                <c:pt idx="543">
                  <c:v>8.6000000000000052E-3</c:v>
                </c:pt>
                <c:pt idx="544">
                  <c:v>8.8000000000000057E-3</c:v>
                </c:pt>
                <c:pt idx="545">
                  <c:v>9.0000000000000028E-3</c:v>
                </c:pt>
                <c:pt idx="546">
                  <c:v>9.2000000000000068E-3</c:v>
                </c:pt>
                <c:pt idx="547">
                  <c:v>9.4000000000000056E-3</c:v>
                </c:pt>
                <c:pt idx="548">
                  <c:v>9.6000000000000026E-3</c:v>
                </c:pt>
                <c:pt idx="549">
                  <c:v>9.8000000000000084E-3</c:v>
                </c:pt>
                <c:pt idx="550">
                  <c:v>1.0000000000000005E-2</c:v>
                </c:pt>
                <c:pt idx="551">
                  <c:v>1.0200000000000001E-2</c:v>
                </c:pt>
                <c:pt idx="552">
                  <c:v>1.0400000000000001E-2</c:v>
                </c:pt>
                <c:pt idx="553">
                  <c:v>1.0600000000000007E-2</c:v>
                </c:pt>
                <c:pt idx="554">
                  <c:v>1.0800000000000006E-2</c:v>
                </c:pt>
                <c:pt idx="555">
                  <c:v>1.0999999999999998E-2</c:v>
                </c:pt>
                <c:pt idx="556">
                  <c:v>1.1200000000000007E-2</c:v>
                </c:pt>
                <c:pt idx="557">
                  <c:v>1.1400000000000007E-2</c:v>
                </c:pt>
                <c:pt idx="558">
                  <c:v>1.1599999999999996E-2</c:v>
                </c:pt>
                <c:pt idx="559">
                  <c:v>1.1800000000000007E-2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1.2400000000000001E-2</c:v>
                </c:pt>
                <c:pt idx="563">
                  <c:v>1.2600000000000005E-2</c:v>
                </c:pt>
                <c:pt idx="564">
                  <c:v>1.2800000000000006E-2</c:v>
                </c:pt>
                <c:pt idx="565">
                  <c:v>1.2999999999999998E-2</c:v>
                </c:pt>
                <c:pt idx="566">
                  <c:v>1.3200000000000007E-2</c:v>
                </c:pt>
                <c:pt idx="567">
                  <c:v>1.3400000000000007E-2</c:v>
                </c:pt>
                <c:pt idx="568">
                  <c:v>1.3599999999999998E-2</c:v>
                </c:pt>
                <c:pt idx="569">
                  <c:v>1.3800000000000007E-2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1.4400000000000001E-2</c:v>
                </c:pt>
                <c:pt idx="573">
                  <c:v>1.4600000000000005E-2</c:v>
                </c:pt>
                <c:pt idx="574">
                  <c:v>1.4800000000000001E-2</c:v>
                </c:pt>
                <c:pt idx="575">
                  <c:v>1.4999999999999998E-2</c:v>
                </c:pt>
                <c:pt idx="576">
                  <c:v>1.5200000000000003E-2</c:v>
                </c:pt>
                <c:pt idx="577">
                  <c:v>1.5400000000000006E-2</c:v>
                </c:pt>
                <c:pt idx="578">
                  <c:v>1.5599999999999998E-2</c:v>
                </c:pt>
                <c:pt idx="579">
                  <c:v>1.5800000000000012E-2</c:v>
                </c:pt>
                <c:pt idx="580">
                  <c:v>1.6000000000000011E-2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1.6600000000000011E-2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1.7800000000000003E-2</c:v>
                </c:pt>
                <c:pt idx="590">
                  <c:v>1.7999999999999999E-2</c:v>
                </c:pt>
                <c:pt idx="591">
                  <c:v>1.8200000000000011E-2</c:v>
                </c:pt>
                <c:pt idx="592">
                  <c:v>1.840000000000001E-2</c:v>
                </c:pt>
                <c:pt idx="593">
                  <c:v>1.8599999999999998E-2</c:v>
                </c:pt>
                <c:pt idx="594">
                  <c:v>1.8800000000000011E-2</c:v>
                </c:pt>
                <c:pt idx="595">
                  <c:v>1.900000000000001E-2</c:v>
                </c:pt>
                <c:pt idx="596">
                  <c:v>1.9199999999999998E-2</c:v>
                </c:pt>
                <c:pt idx="597">
                  <c:v>1.9400000000000014E-2</c:v>
                </c:pt>
                <c:pt idx="598">
                  <c:v>1.9599999999999999E-2</c:v>
                </c:pt>
                <c:pt idx="599">
                  <c:v>1.9800000000000012E-2</c:v>
                </c:pt>
                <c:pt idx="600">
                  <c:v>2.0000000000000011E-2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2.0600000000000011E-2</c:v>
                </c:pt>
                <c:pt idx="604">
                  <c:v>2.0799999999999999E-2</c:v>
                </c:pt>
                <c:pt idx="605">
                  <c:v>2.1000000000000012E-2</c:v>
                </c:pt>
                <c:pt idx="606">
                  <c:v>2.1200000000000014E-2</c:v>
                </c:pt>
                <c:pt idx="607">
                  <c:v>2.1399999999999999E-2</c:v>
                </c:pt>
                <c:pt idx="608">
                  <c:v>2.1600000000000012E-2</c:v>
                </c:pt>
                <c:pt idx="609">
                  <c:v>2.1800000000000014E-2</c:v>
                </c:pt>
                <c:pt idx="610">
                  <c:v>2.1999999999999999E-2</c:v>
                </c:pt>
                <c:pt idx="611">
                  <c:v>2.2200000000000015E-2</c:v>
                </c:pt>
                <c:pt idx="612">
                  <c:v>2.2400000000000014E-2</c:v>
                </c:pt>
                <c:pt idx="613">
                  <c:v>2.2600000000000009E-2</c:v>
                </c:pt>
                <c:pt idx="614">
                  <c:v>2.2800000000000015E-2</c:v>
                </c:pt>
                <c:pt idx="615">
                  <c:v>2.3E-2</c:v>
                </c:pt>
                <c:pt idx="616">
                  <c:v>2.3199999999999988E-2</c:v>
                </c:pt>
                <c:pt idx="617">
                  <c:v>2.3400000000000001E-2</c:v>
                </c:pt>
                <c:pt idx="618">
                  <c:v>2.3599999999999993E-2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2.4199999999999989E-2</c:v>
                </c:pt>
                <c:pt idx="622">
                  <c:v>2.4400000000000002E-2</c:v>
                </c:pt>
                <c:pt idx="623">
                  <c:v>2.4600000000000011E-2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2.5200000000000011E-2</c:v>
                </c:pt>
                <c:pt idx="627">
                  <c:v>2.5399999999999999E-2</c:v>
                </c:pt>
                <c:pt idx="628">
                  <c:v>2.5600000000000012E-2</c:v>
                </c:pt>
                <c:pt idx="629">
                  <c:v>2.5800000000000014E-2</c:v>
                </c:pt>
                <c:pt idx="630">
                  <c:v>2.5999999999999999E-2</c:v>
                </c:pt>
                <c:pt idx="631">
                  <c:v>2.6200000000000011E-2</c:v>
                </c:pt>
                <c:pt idx="632">
                  <c:v>2.6400000000000014E-2</c:v>
                </c:pt>
                <c:pt idx="633">
                  <c:v>2.6599999999999999E-2</c:v>
                </c:pt>
                <c:pt idx="634">
                  <c:v>2.6800000000000015E-2</c:v>
                </c:pt>
                <c:pt idx="635">
                  <c:v>2.7000000000000014E-2</c:v>
                </c:pt>
                <c:pt idx="636">
                  <c:v>2.7200000000000009E-2</c:v>
                </c:pt>
                <c:pt idx="637">
                  <c:v>2.7400000000000015E-2</c:v>
                </c:pt>
                <c:pt idx="638">
                  <c:v>2.7600000000000013E-2</c:v>
                </c:pt>
                <c:pt idx="639">
                  <c:v>2.7800000000000009E-2</c:v>
                </c:pt>
                <c:pt idx="640">
                  <c:v>2.8000000000000001E-2</c:v>
                </c:pt>
                <c:pt idx="641">
                  <c:v>2.8199999999999989E-2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2.9200000000000011E-2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2.9800000000000011E-2</c:v>
                </c:pt>
                <c:pt idx="650">
                  <c:v>3.0000000000000002E-2</c:v>
                </c:pt>
                <c:pt idx="651">
                  <c:v>3.0200000000000012E-2</c:v>
                </c:pt>
                <c:pt idx="652">
                  <c:v>3.0400000000000014E-2</c:v>
                </c:pt>
                <c:pt idx="653">
                  <c:v>3.0599999999999999E-2</c:v>
                </c:pt>
                <c:pt idx="654">
                  <c:v>3.0800000000000011E-2</c:v>
                </c:pt>
                <c:pt idx="655">
                  <c:v>3.1000000000000014E-2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3.1600000000000024E-2</c:v>
                </c:pt>
                <c:pt idx="659">
                  <c:v>3.1800000000000002E-2</c:v>
                </c:pt>
                <c:pt idx="660">
                  <c:v>3.2000000000000021E-2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3.2600000000000018E-2</c:v>
                </c:pt>
                <c:pt idx="664">
                  <c:v>3.2800000000000024E-2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3.500000000000001E-2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3.5600000000000021E-2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3.6200000000000024E-2</c:v>
                </c:pt>
                <c:pt idx="682">
                  <c:v>3.6400000000000016E-2</c:v>
                </c:pt>
                <c:pt idx="683">
                  <c:v>3.6600000000000021E-2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3.7200000000000018E-2</c:v>
                </c:pt>
                <c:pt idx="687">
                  <c:v>3.7400000000000024E-2</c:v>
                </c:pt>
                <c:pt idx="688">
                  <c:v>3.7600000000000022E-2</c:v>
                </c:pt>
                <c:pt idx="689">
                  <c:v>3.7800000000000021E-2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3.9000000000000014E-2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3.960000000000001E-2</c:v>
                </c:pt>
                <c:pt idx="699">
                  <c:v>3.9800000000000002E-2</c:v>
                </c:pt>
                <c:pt idx="700">
                  <c:v>4.0000000000000022E-2</c:v>
                </c:pt>
                <c:pt idx="701">
                  <c:v>4.02E-2</c:v>
                </c:pt>
                <c:pt idx="702">
                  <c:v>4.0400000000000012E-2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4.1199999999999987E-2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4.1800000000000004E-2</c:v>
                </c:pt>
                <c:pt idx="710">
                  <c:v>4.2000000000000023E-2</c:v>
                </c:pt>
                <c:pt idx="711">
                  <c:v>4.2200000000000001E-2</c:v>
                </c:pt>
                <c:pt idx="712">
                  <c:v>4.2400000000000014E-2</c:v>
                </c:pt>
                <c:pt idx="713">
                  <c:v>4.2600000000000013E-2</c:v>
                </c:pt>
                <c:pt idx="714">
                  <c:v>4.2800000000000026E-2</c:v>
                </c:pt>
                <c:pt idx="715">
                  <c:v>4.3000000000000003E-2</c:v>
                </c:pt>
                <c:pt idx="716">
                  <c:v>4.3199999999999995E-2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4.3800000000000013E-2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4.440000000000003E-2</c:v>
                </c:pt>
                <c:pt idx="723">
                  <c:v>4.4600000000000022E-2</c:v>
                </c:pt>
                <c:pt idx="724">
                  <c:v>4.4800000000000027E-2</c:v>
                </c:pt>
                <c:pt idx="725">
                  <c:v>4.5000000000000012E-2</c:v>
                </c:pt>
                <c:pt idx="726">
                  <c:v>4.5200000000000004E-2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4.5800000000000014E-2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4.6400000000000004E-2</c:v>
                </c:pt>
                <c:pt idx="733">
                  <c:v>4.6599999999999996E-2</c:v>
                </c:pt>
                <c:pt idx="734">
                  <c:v>4.6800000000000001E-2</c:v>
                </c:pt>
                <c:pt idx="735">
                  <c:v>4.7000000000000014E-2</c:v>
                </c:pt>
                <c:pt idx="736">
                  <c:v>4.7200000000000013E-2</c:v>
                </c:pt>
                <c:pt idx="737">
                  <c:v>4.7400000000000025E-2</c:v>
                </c:pt>
                <c:pt idx="738">
                  <c:v>4.7600000000000003E-2</c:v>
                </c:pt>
                <c:pt idx="739">
                  <c:v>4.7800000000000023E-2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4.8400000000000012E-2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4.900000000000003E-2</c:v>
                </c:pt>
                <c:pt idx="746">
                  <c:v>4.9200000000000021E-2</c:v>
                </c:pt>
                <c:pt idx="747">
                  <c:v>4.9400000000000027E-2</c:v>
                </c:pt>
                <c:pt idx="748">
                  <c:v>4.9600000000000012E-2</c:v>
                </c:pt>
                <c:pt idx="749">
                  <c:v>4.9800000000000025E-2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5.0400000000000014E-2</c:v>
                </c:pt>
                <c:pt idx="753">
                  <c:v>5.0599999999999999E-2</c:v>
                </c:pt>
                <c:pt idx="754">
                  <c:v>5.0800000000000012E-2</c:v>
                </c:pt>
                <c:pt idx="755">
                  <c:v>5.1000000000000004E-2</c:v>
                </c:pt>
                <c:pt idx="756">
                  <c:v>5.1199999999999996E-2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5.1800000000000013E-2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5.2400000000000023E-2</c:v>
                </c:pt>
                <c:pt idx="763">
                  <c:v>5.2600000000000001E-2</c:v>
                </c:pt>
                <c:pt idx="764">
                  <c:v>5.2800000000000027E-2</c:v>
                </c:pt>
                <c:pt idx="765">
                  <c:v>5.3000000000000012E-2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5.3800000000000014E-2</c:v>
                </c:pt>
                <c:pt idx="770">
                  <c:v>5.3999999999999999E-2</c:v>
                </c:pt>
                <c:pt idx="771">
                  <c:v>5.4200000000000012E-2</c:v>
                </c:pt>
                <c:pt idx="772">
                  <c:v>5.4400000000000025E-2</c:v>
                </c:pt>
                <c:pt idx="773">
                  <c:v>5.4600000000000003E-2</c:v>
                </c:pt>
                <c:pt idx="774">
                  <c:v>5.4800000000000029E-2</c:v>
                </c:pt>
                <c:pt idx="775">
                  <c:v>5.5000000000000014E-2</c:v>
                </c:pt>
                <c:pt idx="776">
                  <c:v>5.5199999999999999E-2</c:v>
                </c:pt>
                <c:pt idx="777">
                  <c:v>5.5400000000000026E-2</c:v>
                </c:pt>
                <c:pt idx="778">
                  <c:v>5.5600000000000004E-2</c:v>
                </c:pt>
                <c:pt idx="779">
                  <c:v>5.5800000000000023E-2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5.6400000000000013E-2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5.7000000000000023E-2</c:v>
                </c:pt>
                <c:pt idx="786">
                  <c:v>5.7200000000000001E-2</c:v>
                </c:pt>
                <c:pt idx="787">
                  <c:v>5.7400000000000027E-2</c:v>
                </c:pt>
                <c:pt idx="788">
                  <c:v>5.7600000000000012E-2</c:v>
                </c:pt>
                <c:pt idx="789">
                  <c:v>5.7800000000000025E-2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5.8400000000000014E-2</c:v>
                </c:pt>
                <c:pt idx="793">
                  <c:v>5.8599999999999999E-2</c:v>
                </c:pt>
                <c:pt idx="794">
                  <c:v>5.8800000000000012E-2</c:v>
                </c:pt>
                <c:pt idx="795">
                  <c:v>5.9000000000000018E-2</c:v>
                </c:pt>
                <c:pt idx="796">
                  <c:v>5.9200000000000003E-2</c:v>
                </c:pt>
                <c:pt idx="797">
                  <c:v>5.9400000000000029E-2</c:v>
                </c:pt>
                <c:pt idx="798">
                  <c:v>5.9600000000000014E-2</c:v>
                </c:pt>
                <c:pt idx="799">
                  <c:v>5.9800000000000027E-2</c:v>
                </c:pt>
                <c:pt idx="800">
                  <c:v>6.0000000000000026E-2</c:v>
                </c:pt>
                <c:pt idx="801">
                  <c:v>6.0200000000000004E-2</c:v>
                </c:pt>
                <c:pt idx="802">
                  <c:v>6.0400000000000023E-2</c:v>
                </c:pt>
                <c:pt idx="803">
                  <c:v>6.0600000000000001E-2</c:v>
                </c:pt>
                <c:pt idx="804">
                  <c:v>6.0800000000000014E-2</c:v>
                </c:pt>
                <c:pt idx="805">
                  <c:v>6.1000000000000013E-2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6.2000000000000027E-2</c:v>
                </c:pt>
                <c:pt idx="811">
                  <c:v>6.2200000000000012E-2</c:v>
                </c:pt>
                <c:pt idx="812">
                  <c:v>6.2400000000000025E-2</c:v>
                </c:pt>
                <c:pt idx="813">
                  <c:v>6.2600000000000003E-2</c:v>
                </c:pt>
                <c:pt idx="814">
                  <c:v>6.2800000000000022E-2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6.3400000000000012E-2</c:v>
                </c:pt>
                <c:pt idx="818">
                  <c:v>6.3600000000000004E-2</c:v>
                </c:pt>
                <c:pt idx="819">
                  <c:v>6.3800000000000009E-2</c:v>
                </c:pt>
                <c:pt idx="820">
                  <c:v>6.4000000000000043E-2</c:v>
                </c:pt>
                <c:pt idx="821">
                  <c:v>6.4199999999999993E-2</c:v>
                </c:pt>
                <c:pt idx="822">
                  <c:v>6.4400000000000041E-2</c:v>
                </c:pt>
                <c:pt idx="823">
                  <c:v>6.4600000000000019E-2</c:v>
                </c:pt>
                <c:pt idx="824">
                  <c:v>6.4800000000000024E-2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6.5400000000000014E-2</c:v>
                </c:pt>
                <c:pt idx="828">
                  <c:v>6.5600000000000006E-2</c:v>
                </c:pt>
                <c:pt idx="829">
                  <c:v>6.5800000000000011E-2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6.720000000000001E-2</c:v>
                </c:pt>
                <c:pt idx="837">
                  <c:v>6.7400000000000029E-2</c:v>
                </c:pt>
                <c:pt idx="838">
                  <c:v>6.7599999999999993E-2</c:v>
                </c:pt>
                <c:pt idx="839">
                  <c:v>6.7800000000000013E-2</c:v>
                </c:pt>
                <c:pt idx="840">
                  <c:v>6.8000000000000019E-2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6.9000000000000034E-2</c:v>
                </c:pt>
                <c:pt idx="846">
                  <c:v>6.9200000000000012E-2</c:v>
                </c:pt>
                <c:pt idx="847">
                  <c:v>6.9400000000000045E-2</c:v>
                </c:pt>
                <c:pt idx="848">
                  <c:v>6.9600000000000023E-2</c:v>
                </c:pt>
                <c:pt idx="849">
                  <c:v>6.9800000000000043E-2</c:v>
                </c:pt>
                <c:pt idx="850">
                  <c:v>7.0000000000000021E-2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7.060000000000001E-2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7.1400000000000019E-2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7.2400000000000034E-2</c:v>
                </c:pt>
                <c:pt idx="863">
                  <c:v>7.2600000000000012E-2</c:v>
                </c:pt>
                <c:pt idx="864">
                  <c:v>7.2800000000000031E-2</c:v>
                </c:pt>
                <c:pt idx="865">
                  <c:v>7.3000000000000009E-2</c:v>
                </c:pt>
                <c:pt idx="866">
                  <c:v>7.3200000000000001E-2</c:v>
                </c:pt>
                <c:pt idx="867">
                  <c:v>7.3400000000000021E-2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7.4400000000000036E-2</c:v>
                </c:pt>
                <c:pt idx="873">
                  <c:v>7.4600000000000014E-2</c:v>
                </c:pt>
                <c:pt idx="874">
                  <c:v>7.4800000000000033E-2</c:v>
                </c:pt>
                <c:pt idx="875">
                  <c:v>7.5000000000000011E-2</c:v>
                </c:pt>
                <c:pt idx="876">
                  <c:v>7.5200000000000003E-2</c:v>
                </c:pt>
                <c:pt idx="877">
                  <c:v>7.5400000000000023E-2</c:v>
                </c:pt>
                <c:pt idx="878">
                  <c:v>7.5600000000000001E-2</c:v>
                </c:pt>
                <c:pt idx="879">
                  <c:v>7.580000000000002E-2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7.640000000000001E-2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7.7200000000000019E-2</c:v>
                </c:pt>
                <c:pt idx="887">
                  <c:v>7.7400000000000024E-2</c:v>
                </c:pt>
                <c:pt idx="888">
                  <c:v>7.7600000000000002E-2</c:v>
                </c:pt>
                <c:pt idx="889">
                  <c:v>7.7800000000000036E-2</c:v>
                </c:pt>
                <c:pt idx="890">
                  <c:v>7.8000000000000014E-2</c:v>
                </c:pt>
                <c:pt idx="891">
                  <c:v>7.8200000000000006E-2</c:v>
                </c:pt>
                <c:pt idx="892">
                  <c:v>7.8400000000000011E-2</c:v>
                </c:pt>
                <c:pt idx="893">
                  <c:v>7.8600000000000003E-2</c:v>
                </c:pt>
                <c:pt idx="894">
                  <c:v>7.8800000000000023E-2</c:v>
                </c:pt>
                <c:pt idx="895">
                  <c:v>7.9000000000000042E-2</c:v>
                </c:pt>
                <c:pt idx="896">
                  <c:v>7.920000000000002E-2</c:v>
                </c:pt>
                <c:pt idx="897">
                  <c:v>7.940000000000004E-2</c:v>
                </c:pt>
                <c:pt idx="898">
                  <c:v>7.9600000000000004E-2</c:v>
                </c:pt>
                <c:pt idx="899">
                  <c:v>7.9800000000000038E-2</c:v>
                </c:pt>
                <c:pt idx="900">
                  <c:v>8.0000000000000043E-2</c:v>
                </c:pt>
                <c:pt idx="901">
                  <c:v>8.0200000000000021E-2</c:v>
                </c:pt>
                <c:pt idx="902">
                  <c:v>8.0400000000000041E-2</c:v>
                </c:pt>
                <c:pt idx="903">
                  <c:v>8.0600000000000047E-2</c:v>
                </c:pt>
                <c:pt idx="904">
                  <c:v>8.0800000000000025E-2</c:v>
                </c:pt>
                <c:pt idx="905">
                  <c:v>8.1000000000000003E-2</c:v>
                </c:pt>
                <c:pt idx="906">
                  <c:v>8.1200000000000022E-2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8.1800000000000025E-2</c:v>
                </c:pt>
                <c:pt idx="910">
                  <c:v>8.2000000000000003E-2</c:v>
                </c:pt>
                <c:pt idx="911">
                  <c:v>8.2200000000000009E-2</c:v>
                </c:pt>
                <c:pt idx="912">
                  <c:v>8.2400000000000015E-2</c:v>
                </c:pt>
                <c:pt idx="913">
                  <c:v>8.2600000000000007E-2</c:v>
                </c:pt>
                <c:pt idx="914">
                  <c:v>8.280000000000004E-2</c:v>
                </c:pt>
                <c:pt idx="915">
                  <c:v>8.3000000000000046E-2</c:v>
                </c:pt>
                <c:pt idx="916">
                  <c:v>8.3200000000000024E-2</c:v>
                </c:pt>
                <c:pt idx="917">
                  <c:v>8.3400000000000002E-2</c:v>
                </c:pt>
                <c:pt idx="918">
                  <c:v>8.3600000000000077E-2</c:v>
                </c:pt>
                <c:pt idx="919">
                  <c:v>8.3800000000000083E-2</c:v>
                </c:pt>
                <c:pt idx="920">
                  <c:v>8.4000000000000047E-2</c:v>
                </c:pt>
                <c:pt idx="921">
                  <c:v>8.4200000000000025E-2</c:v>
                </c:pt>
                <c:pt idx="922">
                  <c:v>8.4400000000000003E-2</c:v>
                </c:pt>
                <c:pt idx="923">
                  <c:v>8.4600000000000078E-2</c:v>
                </c:pt>
                <c:pt idx="924">
                  <c:v>8.4800000000000028E-2</c:v>
                </c:pt>
                <c:pt idx="925">
                  <c:v>8.5000000000000006E-2</c:v>
                </c:pt>
                <c:pt idx="926">
                  <c:v>8.5200000000000026E-2</c:v>
                </c:pt>
                <c:pt idx="927">
                  <c:v>8.5400000000000004E-2</c:v>
                </c:pt>
                <c:pt idx="928">
                  <c:v>8.5600000000000065E-2</c:v>
                </c:pt>
                <c:pt idx="929">
                  <c:v>8.5800000000000043E-2</c:v>
                </c:pt>
                <c:pt idx="930">
                  <c:v>8.6000000000000021E-2</c:v>
                </c:pt>
                <c:pt idx="931">
                  <c:v>8.620000000000004E-2</c:v>
                </c:pt>
                <c:pt idx="932">
                  <c:v>8.6400000000000018E-2</c:v>
                </c:pt>
                <c:pt idx="933">
                  <c:v>8.6600000000000024E-2</c:v>
                </c:pt>
                <c:pt idx="934">
                  <c:v>8.6800000000000002E-2</c:v>
                </c:pt>
                <c:pt idx="935">
                  <c:v>8.7000000000000022E-2</c:v>
                </c:pt>
                <c:pt idx="936">
                  <c:v>8.72E-2</c:v>
                </c:pt>
                <c:pt idx="937">
                  <c:v>8.7399999999999992E-2</c:v>
                </c:pt>
                <c:pt idx="938">
                  <c:v>8.7600000000000025E-2</c:v>
                </c:pt>
                <c:pt idx="939">
                  <c:v>8.7800000000000003E-2</c:v>
                </c:pt>
                <c:pt idx="940">
                  <c:v>8.800000000000005E-2</c:v>
                </c:pt>
                <c:pt idx="941">
                  <c:v>8.8200000000000028E-2</c:v>
                </c:pt>
                <c:pt idx="942">
                  <c:v>8.8400000000000006E-2</c:v>
                </c:pt>
                <c:pt idx="943">
                  <c:v>8.8600000000000081E-2</c:v>
                </c:pt>
                <c:pt idx="944">
                  <c:v>8.8800000000000059E-2</c:v>
                </c:pt>
                <c:pt idx="945">
                  <c:v>8.9000000000000065E-2</c:v>
                </c:pt>
                <c:pt idx="946">
                  <c:v>8.9200000000000043E-2</c:v>
                </c:pt>
                <c:pt idx="947">
                  <c:v>8.9400000000000021E-2</c:v>
                </c:pt>
                <c:pt idx="948">
                  <c:v>8.9600000000000068E-2</c:v>
                </c:pt>
                <c:pt idx="949">
                  <c:v>8.9800000000000046E-2</c:v>
                </c:pt>
                <c:pt idx="950">
                  <c:v>9.0000000000000024E-2</c:v>
                </c:pt>
                <c:pt idx="951">
                  <c:v>9.0200000000000002E-2</c:v>
                </c:pt>
                <c:pt idx="952">
                  <c:v>9.0400000000000022E-2</c:v>
                </c:pt>
                <c:pt idx="953">
                  <c:v>9.0600000000000028E-2</c:v>
                </c:pt>
                <c:pt idx="954">
                  <c:v>9.0800000000000006E-2</c:v>
                </c:pt>
                <c:pt idx="955">
                  <c:v>9.1000000000000025E-2</c:v>
                </c:pt>
                <c:pt idx="956">
                  <c:v>9.1200000000000003E-2</c:v>
                </c:pt>
                <c:pt idx="957">
                  <c:v>9.1400000000000009E-2</c:v>
                </c:pt>
                <c:pt idx="958">
                  <c:v>9.1600000000000042E-2</c:v>
                </c:pt>
                <c:pt idx="959">
                  <c:v>9.1800000000000007E-2</c:v>
                </c:pt>
                <c:pt idx="960">
                  <c:v>9.2000000000000026E-2</c:v>
                </c:pt>
                <c:pt idx="961">
                  <c:v>9.2200000000000004E-2</c:v>
                </c:pt>
                <c:pt idx="962">
                  <c:v>9.240000000000001E-2</c:v>
                </c:pt>
                <c:pt idx="963">
                  <c:v>9.2600000000000002E-2</c:v>
                </c:pt>
                <c:pt idx="964">
                  <c:v>9.2800000000000021E-2</c:v>
                </c:pt>
                <c:pt idx="965">
                  <c:v>9.3000000000000069E-2</c:v>
                </c:pt>
                <c:pt idx="966">
                  <c:v>9.3200000000000047E-2</c:v>
                </c:pt>
                <c:pt idx="967">
                  <c:v>9.3400000000000025E-2</c:v>
                </c:pt>
                <c:pt idx="968">
                  <c:v>9.3600000000000058E-2</c:v>
                </c:pt>
                <c:pt idx="969">
                  <c:v>9.3800000000000078E-2</c:v>
                </c:pt>
                <c:pt idx="970">
                  <c:v>9.4000000000000028E-2</c:v>
                </c:pt>
                <c:pt idx="971">
                  <c:v>9.4200000000000006E-2</c:v>
                </c:pt>
                <c:pt idx="972">
                  <c:v>9.4400000000000026E-2</c:v>
                </c:pt>
                <c:pt idx="973">
                  <c:v>9.4600000000000059E-2</c:v>
                </c:pt>
                <c:pt idx="974">
                  <c:v>9.4800000000000065E-2</c:v>
                </c:pt>
                <c:pt idx="975">
                  <c:v>9.5000000000000043E-2</c:v>
                </c:pt>
                <c:pt idx="976">
                  <c:v>9.5200000000000007E-2</c:v>
                </c:pt>
                <c:pt idx="977">
                  <c:v>9.540000000000004E-2</c:v>
                </c:pt>
                <c:pt idx="978">
                  <c:v>9.5600000000000046E-2</c:v>
                </c:pt>
                <c:pt idx="979">
                  <c:v>9.5800000000000024E-2</c:v>
                </c:pt>
                <c:pt idx="980">
                  <c:v>9.6000000000000002E-2</c:v>
                </c:pt>
                <c:pt idx="981">
                  <c:v>9.6200000000000022E-2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9.6800000000000025E-2</c:v>
                </c:pt>
                <c:pt idx="985">
                  <c:v>9.7000000000000003E-2</c:v>
                </c:pt>
                <c:pt idx="986">
                  <c:v>9.7200000000000022E-2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9.7800000000000026E-2</c:v>
                </c:pt>
                <c:pt idx="990">
                  <c:v>9.8000000000000059E-2</c:v>
                </c:pt>
                <c:pt idx="991">
                  <c:v>9.8200000000000065E-2</c:v>
                </c:pt>
                <c:pt idx="992">
                  <c:v>9.8400000000000043E-2</c:v>
                </c:pt>
                <c:pt idx="993">
                  <c:v>9.8600000000000076E-2</c:v>
                </c:pt>
                <c:pt idx="994">
                  <c:v>9.8800000000000068E-2</c:v>
                </c:pt>
                <c:pt idx="995">
                  <c:v>9.9000000000000046E-2</c:v>
                </c:pt>
                <c:pt idx="996">
                  <c:v>9.9200000000000024E-2</c:v>
                </c:pt>
                <c:pt idx="997">
                  <c:v>9.9400000000000002E-2</c:v>
                </c:pt>
                <c:pt idx="998">
                  <c:v>9.9600000000000077E-2</c:v>
                </c:pt>
                <c:pt idx="999">
                  <c:v>9.9800000000000028E-2</c:v>
                </c:pt>
              </c:numCache>
            </c:numRef>
          </c:xVal>
          <c:yVal>
            <c:numRef>
              <c:f>TV!$B$19:$B$1018</c:f>
              <c:numCache>
                <c:formatCode>General</c:formatCode>
                <c:ptCount val="1000"/>
                <c:pt idx="0">
                  <c:v>-0.60000000000000031</c:v>
                </c:pt>
                <c:pt idx="1">
                  <c:v>-0.2</c:v>
                </c:pt>
                <c:pt idx="2">
                  <c:v>-0.2</c:v>
                </c:pt>
                <c:pt idx="3">
                  <c:v>-0.2</c:v>
                </c:pt>
                <c:pt idx="4">
                  <c:v>0.2</c:v>
                </c:pt>
                <c:pt idx="5">
                  <c:v>0</c:v>
                </c:pt>
                <c:pt idx="6">
                  <c:v>0.2</c:v>
                </c:pt>
                <c:pt idx="7">
                  <c:v>0</c:v>
                </c:pt>
                <c:pt idx="8">
                  <c:v>0.4</c:v>
                </c:pt>
                <c:pt idx="9">
                  <c:v>0.2</c:v>
                </c:pt>
                <c:pt idx="10">
                  <c:v>0.2</c:v>
                </c:pt>
                <c:pt idx="11">
                  <c:v>0.4</c:v>
                </c:pt>
                <c:pt idx="12">
                  <c:v>0.60000000000000031</c:v>
                </c:pt>
                <c:pt idx="13">
                  <c:v>0.2</c:v>
                </c:pt>
                <c:pt idx="14">
                  <c:v>1</c:v>
                </c:pt>
                <c:pt idx="15">
                  <c:v>1.4</c:v>
                </c:pt>
                <c:pt idx="16">
                  <c:v>1.4</c:v>
                </c:pt>
                <c:pt idx="17">
                  <c:v>1.6</c:v>
                </c:pt>
                <c:pt idx="18">
                  <c:v>1.6</c:v>
                </c:pt>
                <c:pt idx="19">
                  <c:v>2.2000000000000002</c:v>
                </c:pt>
                <c:pt idx="20">
                  <c:v>2.2000000000000002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3.2</c:v>
                </c:pt>
                <c:pt idx="26">
                  <c:v>3.2</c:v>
                </c:pt>
                <c:pt idx="27">
                  <c:v>2.8</c:v>
                </c:pt>
                <c:pt idx="28">
                  <c:v>3.2</c:v>
                </c:pt>
                <c:pt idx="29">
                  <c:v>3</c:v>
                </c:pt>
                <c:pt idx="30">
                  <c:v>3</c:v>
                </c:pt>
                <c:pt idx="31">
                  <c:v>2.8</c:v>
                </c:pt>
                <c:pt idx="32">
                  <c:v>3</c:v>
                </c:pt>
                <c:pt idx="33">
                  <c:v>2.8</c:v>
                </c:pt>
                <c:pt idx="34">
                  <c:v>3.2</c:v>
                </c:pt>
                <c:pt idx="35">
                  <c:v>3</c:v>
                </c:pt>
                <c:pt idx="36">
                  <c:v>2.4</c:v>
                </c:pt>
                <c:pt idx="37">
                  <c:v>2.4</c:v>
                </c:pt>
                <c:pt idx="38">
                  <c:v>2.8</c:v>
                </c:pt>
                <c:pt idx="39">
                  <c:v>1.8</c:v>
                </c:pt>
                <c:pt idx="40">
                  <c:v>1</c:v>
                </c:pt>
                <c:pt idx="41">
                  <c:v>0.8</c:v>
                </c:pt>
                <c:pt idx="42">
                  <c:v>0.60000000000000031</c:v>
                </c:pt>
                <c:pt idx="43">
                  <c:v>0.4</c:v>
                </c:pt>
                <c:pt idx="44">
                  <c:v>0.8</c:v>
                </c:pt>
                <c:pt idx="45">
                  <c:v>0</c:v>
                </c:pt>
                <c:pt idx="46">
                  <c:v>0</c:v>
                </c:pt>
                <c:pt idx="47">
                  <c:v>-0.2</c:v>
                </c:pt>
                <c:pt idx="48">
                  <c:v>-0.2</c:v>
                </c:pt>
                <c:pt idx="49">
                  <c:v>-0.2</c:v>
                </c:pt>
                <c:pt idx="50">
                  <c:v>-0.2</c:v>
                </c:pt>
                <c:pt idx="51">
                  <c:v>0.2</c:v>
                </c:pt>
                <c:pt idx="52">
                  <c:v>0</c:v>
                </c:pt>
                <c:pt idx="53">
                  <c:v>-0.4</c:v>
                </c:pt>
                <c:pt idx="54">
                  <c:v>-0.2</c:v>
                </c:pt>
                <c:pt idx="55">
                  <c:v>-0.60000000000000031</c:v>
                </c:pt>
                <c:pt idx="56">
                  <c:v>-0.8</c:v>
                </c:pt>
                <c:pt idx="57">
                  <c:v>-1.2</c:v>
                </c:pt>
                <c:pt idx="58">
                  <c:v>-1</c:v>
                </c:pt>
                <c:pt idx="59">
                  <c:v>-1.8</c:v>
                </c:pt>
                <c:pt idx="60">
                  <c:v>-1.8</c:v>
                </c:pt>
                <c:pt idx="61">
                  <c:v>-2</c:v>
                </c:pt>
                <c:pt idx="62">
                  <c:v>-2.8</c:v>
                </c:pt>
                <c:pt idx="63">
                  <c:v>-2.8</c:v>
                </c:pt>
                <c:pt idx="64">
                  <c:v>-3</c:v>
                </c:pt>
                <c:pt idx="65">
                  <c:v>-2.8</c:v>
                </c:pt>
                <c:pt idx="66">
                  <c:v>-3.2</c:v>
                </c:pt>
                <c:pt idx="67">
                  <c:v>-3.2</c:v>
                </c:pt>
                <c:pt idx="68">
                  <c:v>-3</c:v>
                </c:pt>
                <c:pt idx="69">
                  <c:v>-2.6</c:v>
                </c:pt>
                <c:pt idx="70">
                  <c:v>-2.6</c:v>
                </c:pt>
                <c:pt idx="71">
                  <c:v>-3.2</c:v>
                </c:pt>
                <c:pt idx="72">
                  <c:v>-2.6</c:v>
                </c:pt>
                <c:pt idx="73">
                  <c:v>-2.8</c:v>
                </c:pt>
                <c:pt idx="74">
                  <c:v>-2.8</c:v>
                </c:pt>
                <c:pt idx="75">
                  <c:v>-3</c:v>
                </c:pt>
                <c:pt idx="76">
                  <c:v>-2.8</c:v>
                </c:pt>
                <c:pt idx="77">
                  <c:v>-2.6</c:v>
                </c:pt>
                <c:pt idx="78">
                  <c:v>-2.4</c:v>
                </c:pt>
                <c:pt idx="79">
                  <c:v>-2.6</c:v>
                </c:pt>
                <c:pt idx="80">
                  <c:v>-2.4</c:v>
                </c:pt>
                <c:pt idx="81">
                  <c:v>-1</c:v>
                </c:pt>
                <c:pt idx="82">
                  <c:v>-0.8</c:v>
                </c:pt>
                <c:pt idx="83">
                  <c:v>-0.60000000000000031</c:v>
                </c:pt>
                <c:pt idx="84">
                  <c:v>-0.4</c:v>
                </c:pt>
                <c:pt idx="85">
                  <c:v>-0.4</c:v>
                </c:pt>
                <c:pt idx="86">
                  <c:v>-0.2</c:v>
                </c:pt>
                <c:pt idx="87">
                  <c:v>0</c:v>
                </c:pt>
                <c:pt idx="88">
                  <c:v>-0.2</c:v>
                </c:pt>
                <c:pt idx="89">
                  <c:v>0</c:v>
                </c:pt>
                <c:pt idx="90">
                  <c:v>0.2</c:v>
                </c:pt>
                <c:pt idx="91">
                  <c:v>0.2</c:v>
                </c:pt>
                <c:pt idx="92">
                  <c:v>0.4</c:v>
                </c:pt>
                <c:pt idx="93">
                  <c:v>0.4</c:v>
                </c:pt>
                <c:pt idx="94">
                  <c:v>0.2</c:v>
                </c:pt>
                <c:pt idx="95">
                  <c:v>0.2</c:v>
                </c:pt>
                <c:pt idx="96">
                  <c:v>0.4</c:v>
                </c:pt>
                <c:pt idx="97">
                  <c:v>0.8</c:v>
                </c:pt>
                <c:pt idx="98">
                  <c:v>1.2</c:v>
                </c:pt>
                <c:pt idx="99">
                  <c:v>1.6</c:v>
                </c:pt>
                <c:pt idx="100">
                  <c:v>2</c:v>
                </c:pt>
                <c:pt idx="101">
                  <c:v>2</c:v>
                </c:pt>
                <c:pt idx="102">
                  <c:v>2.2000000000000002</c:v>
                </c:pt>
                <c:pt idx="103">
                  <c:v>2.4</c:v>
                </c:pt>
                <c:pt idx="104">
                  <c:v>3</c:v>
                </c:pt>
                <c:pt idx="105">
                  <c:v>3</c:v>
                </c:pt>
                <c:pt idx="106">
                  <c:v>3.2</c:v>
                </c:pt>
                <c:pt idx="107">
                  <c:v>2.8</c:v>
                </c:pt>
                <c:pt idx="108">
                  <c:v>2.8</c:v>
                </c:pt>
                <c:pt idx="109">
                  <c:v>3</c:v>
                </c:pt>
                <c:pt idx="110">
                  <c:v>2.8</c:v>
                </c:pt>
                <c:pt idx="111">
                  <c:v>3</c:v>
                </c:pt>
                <c:pt idx="112">
                  <c:v>3</c:v>
                </c:pt>
                <c:pt idx="113">
                  <c:v>3.2</c:v>
                </c:pt>
                <c:pt idx="114">
                  <c:v>3</c:v>
                </c:pt>
                <c:pt idx="115">
                  <c:v>3</c:v>
                </c:pt>
                <c:pt idx="116">
                  <c:v>2.8</c:v>
                </c:pt>
                <c:pt idx="117">
                  <c:v>3</c:v>
                </c:pt>
                <c:pt idx="118">
                  <c:v>3</c:v>
                </c:pt>
                <c:pt idx="119">
                  <c:v>2.8</c:v>
                </c:pt>
                <c:pt idx="120">
                  <c:v>3</c:v>
                </c:pt>
                <c:pt idx="121">
                  <c:v>2.8</c:v>
                </c:pt>
                <c:pt idx="122">
                  <c:v>2.2000000000000002</c:v>
                </c:pt>
                <c:pt idx="123">
                  <c:v>1.2</c:v>
                </c:pt>
                <c:pt idx="124">
                  <c:v>1</c:v>
                </c:pt>
                <c:pt idx="125">
                  <c:v>0.4</c:v>
                </c:pt>
                <c:pt idx="126">
                  <c:v>0.4</c:v>
                </c:pt>
                <c:pt idx="127">
                  <c:v>0.2</c:v>
                </c:pt>
                <c:pt idx="128">
                  <c:v>0.2</c:v>
                </c:pt>
                <c:pt idx="129">
                  <c:v>0</c:v>
                </c:pt>
                <c:pt idx="130">
                  <c:v>-0.2</c:v>
                </c:pt>
                <c:pt idx="131">
                  <c:v>-0.4</c:v>
                </c:pt>
                <c:pt idx="132">
                  <c:v>-0.2</c:v>
                </c:pt>
                <c:pt idx="133">
                  <c:v>0</c:v>
                </c:pt>
                <c:pt idx="134">
                  <c:v>-0.2</c:v>
                </c:pt>
                <c:pt idx="135">
                  <c:v>0.2</c:v>
                </c:pt>
                <c:pt idx="136">
                  <c:v>-0.2</c:v>
                </c:pt>
                <c:pt idx="137">
                  <c:v>-0.2</c:v>
                </c:pt>
                <c:pt idx="138">
                  <c:v>-0.2</c:v>
                </c:pt>
                <c:pt idx="139">
                  <c:v>-1.2</c:v>
                </c:pt>
                <c:pt idx="140">
                  <c:v>-1.4</c:v>
                </c:pt>
                <c:pt idx="141">
                  <c:v>-1.6</c:v>
                </c:pt>
                <c:pt idx="142">
                  <c:v>-1.4</c:v>
                </c:pt>
                <c:pt idx="143">
                  <c:v>-1.6</c:v>
                </c:pt>
                <c:pt idx="144">
                  <c:v>-2.2000000000000002</c:v>
                </c:pt>
                <c:pt idx="145">
                  <c:v>-2.4</c:v>
                </c:pt>
                <c:pt idx="146">
                  <c:v>-2.8</c:v>
                </c:pt>
                <c:pt idx="147">
                  <c:v>-3.2</c:v>
                </c:pt>
                <c:pt idx="148">
                  <c:v>-3.2</c:v>
                </c:pt>
                <c:pt idx="149">
                  <c:v>-3</c:v>
                </c:pt>
                <c:pt idx="150">
                  <c:v>-2.8</c:v>
                </c:pt>
                <c:pt idx="151">
                  <c:v>-3</c:v>
                </c:pt>
                <c:pt idx="152">
                  <c:v>-2.8</c:v>
                </c:pt>
                <c:pt idx="153">
                  <c:v>-2.4</c:v>
                </c:pt>
                <c:pt idx="154">
                  <c:v>-3</c:v>
                </c:pt>
                <c:pt idx="155">
                  <c:v>-2.8</c:v>
                </c:pt>
                <c:pt idx="156">
                  <c:v>-3.2</c:v>
                </c:pt>
                <c:pt idx="157">
                  <c:v>-2.8</c:v>
                </c:pt>
                <c:pt idx="158">
                  <c:v>-3</c:v>
                </c:pt>
                <c:pt idx="159">
                  <c:v>-3</c:v>
                </c:pt>
                <c:pt idx="160">
                  <c:v>-2.8</c:v>
                </c:pt>
                <c:pt idx="161">
                  <c:v>-2.4</c:v>
                </c:pt>
                <c:pt idx="162">
                  <c:v>-2.2000000000000002</c:v>
                </c:pt>
                <c:pt idx="163">
                  <c:v>-2.6</c:v>
                </c:pt>
                <c:pt idx="164">
                  <c:v>-1.4</c:v>
                </c:pt>
                <c:pt idx="165">
                  <c:v>-1.2</c:v>
                </c:pt>
                <c:pt idx="166">
                  <c:v>-0.8</c:v>
                </c:pt>
                <c:pt idx="167">
                  <c:v>0</c:v>
                </c:pt>
                <c:pt idx="168">
                  <c:v>-0.4</c:v>
                </c:pt>
                <c:pt idx="169">
                  <c:v>0</c:v>
                </c:pt>
                <c:pt idx="170">
                  <c:v>0</c:v>
                </c:pt>
                <c:pt idx="171">
                  <c:v>0.2</c:v>
                </c:pt>
                <c:pt idx="172">
                  <c:v>0</c:v>
                </c:pt>
                <c:pt idx="173">
                  <c:v>0.4</c:v>
                </c:pt>
                <c:pt idx="174">
                  <c:v>0</c:v>
                </c:pt>
                <c:pt idx="175">
                  <c:v>0.2</c:v>
                </c:pt>
                <c:pt idx="176">
                  <c:v>0.2</c:v>
                </c:pt>
                <c:pt idx="177">
                  <c:v>0</c:v>
                </c:pt>
                <c:pt idx="178">
                  <c:v>0.2</c:v>
                </c:pt>
                <c:pt idx="179">
                  <c:v>0.4</c:v>
                </c:pt>
                <c:pt idx="180">
                  <c:v>0.8</c:v>
                </c:pt>
                <c:pt idx="181">
                  <c:v>1.4</c:v>
                </c:pt>
                <c:pt idx="182">
                  <c:v>1.2</c:v>
                </c:pt>
                <c:pt idx="183">
                  <c:v>1.4</c:v>
                </c:pt>
                <c:pt idx="184">
                  <c:v>1.8</c:v>
                </c:pt>
                <c:pt idx="185">
                  <c:v>2</c:v>
                </c:pt>
                <c:pt idx="186">
                  <c:v>2.6</c:v>
                </c:pt>
                <c:pt idx="187">
                  <c:v>2.6</c:v>
                </c:pt>
                <c:pt idx="188">
                  <c:v>2.8</c:v>
                </c:pt>
                <c:pt idx="189">
                  <c:v>3.2</c:v>
                </c:pt>
                <c:pt idx="190">
                  <c:v>3</c:v>
                </c:pt>
                <c:pt idx="191">
                  <c:v>2.8</c:v>
                </c:pt>
                <c:pt idx="192">
                  <c:v>3.2</c:v>
                </c:pt>
                <c:pt idx="193">
                  <c:v>3</c:v>
                </c:pt>
                <c:pt idx="194">
                  <c:v>3.2</c:v>
                </c:pt>
                <c:pt idx="195">
                  <c:v>2.8</c:v>
                </c:pt>
                <c:pt idx="196">
                  <c:v>2.8</c:v>
                </c:pt>
                <c:pt idx="197">
                  <c:v>3.2</c:v>
                </c:pt>
                <c:pt idx="198">
                  <c:v>3.2</c:v>
                </c:pt>
                <c:pt idx="199">
                  <c:v>3.2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2.8</c:v>
                </c:pt>
                <c:pt idx="204">
                  <c:v>3</c:v>
                </c:pt>
                <c:pt idx="205">
                  <c:v>2.6</c:v>
                </c:pt>
                <c:pt idx="206">
                  <c:v>1.8</c:v>
                </c:pt>
                <c:pt idx="207">
                  <c:v>1</c:v>
                </c:pt>
                <c:pt idx="208">
                  <c:v>0.8</c:v>
                </c:pt>
                <c:pt idx="209">
                  <c:v>0.2</c:v>
                </c:pt>
                <c:pt idx="210">
                  <c:v>0.2</c:v>
                </c:pt>
                <c:pt idx="211">
                  <c:v>0</c:v>
                </c:pt>
                <c:pt idx="212">
                  <c:v>0.2</c:v>
                </c:pt>
                <c:pt idx="213">
                  <c:v>-0.2</c:v>
                </c:pt>
                <c:pt idx="214">
                  <c:v>-0.2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-0.2</c:v>
                </c:pt>
                <c:pt idx="220">
                  <c:v>0</c:v>
                </c:pt>
                <c:pt idx="221">
                  <c:v>-0.2</c:v>
                </c:pt>
                <c:pt idx="222">
                  <c:v>-0.60000000000000031</c:v>
                </c:pt>
                <c:pt idx="223">
                  <c:v>-1.4</c:v>
                </c:pt>
                <c:pt idx="224">
                  <c:v>-1.2</c:v>
                </c:pt>
                <c:pt idx="225">
                  <c:v>-1</c:v>
                </c:pt>
                <c:pt idx="226">
                  <c:v>-1.8</c:v>
                </c:pt>
                <c:pt idx="227">
                  <c:v>-1.8</c:v>
                </c:pt>
                <c:pt idx="228">
                  <c:v>-2.2000000000000002</c:v>
                </c:pt>
                <c:pt idx="229">
                  <c:v>-2.6</c:v>
                </c:pt>
                <c:pt idx="230">
                  <c:v>-2.8</c:v>
                </c:pt>
                <c:pt idx="231">
                  <c:v>-2.8</c:v>
                </c:pt>
                <c:pt idx="232">
                  <c:v>-3.2</c:v>
                </c:pt>
                <c:pt idx="233">
                  <c:v>-3</c:v>
                </c:pt>
                <c:pt idx="234">
                  <c:v>-3.2</c:v>
                </c:pt>
                <c:pt idx="235">
                  <c:v>-2.8</c:v>
                </c:pt>
                <c:pt idx="236">
                  <c:v>-2.6</c:v>
                </c:pt>
                <c:pt idx="237">
                  <c:v>-2.8</c:v>
                </c:pt>
                <c:pt idx="238">
                  <c:v>-3.2</c:v>
                </c:pt>
                <c:pt idx="239">
                  <c:v>-2.8</c:v>
                </c:pt>
                <c:pt idx="240">
                  <c:v>-3</c:v>
                </c:pt>
                <c:pt idx="241">
                  <c:v>-2.8</c:v>
                </c:pt>
                <c:pt idx="242">
                  <c:v>-2.6</c:v>
                </c:pt>
                <c:pt idx="243">
                  <c:v>-2.8</c:v>
                </c:pt>
                <c:pt idx="244">
                  <c:v>-2.8</c:v>
                </c:pt>
                <c:pt idx="245">
                  <c:v>-2.4</c:v>
                </c:pt>
                <c:pt idx="246">
                  <c:v>-2.4</c:v>
                </c:pt>
                <c:pt idx="247">
                  <c:v>-2</c:v>
                </c:pt>
                <c:pt idx="248">
                  <c:v>-1.2</c:v>
                </c:pt>
                <c:pt idx="249">
                  <c:v>-0.4</c:v>
                </c:pt>
                <c:pt idx="250">
                  <c:v>-0.60000000000000031</c:v>
                </c:pt>
                <c:pt idx="251">
                  <c:v>-0.2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0.2</c:v>
                </c:pt>
                <c:pt idx="261">
                  <c:v>0.2</c:v>
                </c:pt>
                <c:pt idx="262">
                  <c:v>0.4</c:v>
                </c:pt>
                <c:pt idx="263">
                  <c:v>0.8</c:v>
                </c:pt>
                <c:pt idx="264">
                  <c:v>1</c:v>
                </c:pt>
                <c:pt idx="265">
                  <c:v>1.2</c:v>
                </c:pt>
                <c:pt idx="266">
                  <c:v>1.4</c:v>
                </c:pt>
                <c:pt idx="267">
                  <c:v>1.4</c:v>
                </c:pt>
                <c:pt idx="268">
                  <c:v>2</c:v>
                </c:pt>
                <c:pt idx="269">
                  <c:v>2</c:v>
                </c:pt>
                <c:pt idx="270">
                  <c:v>2.4</c:v>
                </c:pt>
                <c:pt idx="271">
                  <c:v>3</c:v>
                </c:pt>
                <c:pt idx="272">
                  <c:v>3.2</c:v>
                </c:pt>
                <c:pt idx="273">
                  <c:v>3.4</c:v>
                </c:pt>
                <c:pt idx="274">
                  <c:v>3</c:v>
                </c:pt>
                <c:pt idx="275">
                  <c:v>3.2</c:v>
                </c:pt>
                <c:pt idx="276">
                  <c:v>3</c:v>
                </c:pt>
                <c:pt idx="277">
                  <c:v>3.2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3.2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3.2</c:v>
                </c:pt>
                <c:pt idx="286">
                  <c:v>3</c:v>
                </c:pt>
                <c:pt idx="287">
                  <c:v>3</c:v>
                </c:pt>
                <c:pt idx="288">
                  <c:v>2.4</c:v>
                </c:pt>
                <c:pt idx="289">
                  <c:v>2</c:v>
                </c:pt>
                <c:pt idx="290">
                  <c:v>1.4</c:v>
                </c:pt>
                <c:pt idx="291">
                  <c:v>0.60000000000000031</c:v>
                </c:pt>
                <c:pt idx="292">
                  <c:v>0</c:v>
                </c:pt>
                <c:pt idx="293">
                  <c:v>0.2</c:v>
                </c:pt>
                <c:pt idx="294">
                  <c:v>0</c:v>
                </c:pt>
                <c:pt idx="295">
                  <c:v>0</c:v>
                </c:pt>
                <c:pt idx="296">
                  <c:v>-0.2</c:v>
                </c:pt>
                <c:pt idx="297">
                  <c:v>0</c:v>
                </c:pt>
                <c:pt idx="298">
                  <c:v>0</c:v>
                </c:pt>
                <c:pt idx="299">
                  <c:v>-0.2</c:v>
                </c:pt>
                <c:pt idx="300">
                  <c:v>0</c:v>
                </c:pt>
                <c:pt idx="301">
                  <c:v>-0.4</c:v>
                </c:pt>
                <c:pt idx="302">
                  <c:v>0</c:v>
                </c:pt>
                <c:pt idx="303">
                  <c:v>-0.2</c:v>
                </c:pt>
                <c:pt idx="304">
                  <c:v>-0.2</c:v>
                </c:pt>
                <c:pt idx="305">
                  <c:v>-1</c:v>
                </c:pt>
                <c:pt idx="306">
                  <c:v>-0.8</c:v>
                </c:pt>
                <c:pt idx="307">
                  <c:v>-1.2</c:v>
                </c:pt>
                <c:pt idx="308">
                  <c:v>-1.8</c:v>
                </c:pt>
                <c:pt idx="309">
                  <c:v>-1.8</c:v>
                </c:pt>
                <c:pt idx="310">
                  <c:v>-1.8</c:v>
                </c:pt>
                <c:pt idx="311">
                  <c:v>-1.8</c:v>
                </c:pt>
                <c:pt idx="312">
                  <c:v>-2.8</c:v>
                </c:pt>
                <c:pt idx="313">
                  <c:v>-3</c:v>
                </c:pt>
                <c:pt idx="314">
                  <c:v>-2.8</c:v>
                </c:pt>
                <c:pt idx="315">
                  <c:v>-2.8</c:v>
                </c:pt>
                <c:pt idx="316">
                  <c:v>-2.8</c:v>
                </c:pt>
                <c:pt idx="317">
                  <c:v>-2.8</c:v>
                </c:pt>
                <c:pt idx="318">
                  <c:v>-3</c:v>
                </c:pt>
                <c:pt idx="319">
                  <c:v>-2.8</c:v>
                </c:pt>
                <c:pt idx="320">
                  <c:v>-3</c:v>
                </c:pt>
                <c:pt idx="321">
                  <c:v>-3</c:v>
                </c:pt>
                <c:pt idx="322">
                  <c:v>-3</c:v>
                </c:pt>
                <c:pt idx="323">
                  <c:v>-2.6</c:v>
                </c:pt>
                <c:pt idx="324">
                  <c:v>-2.6</c:v>
                </c:pt>
                <c:pt idx="325">
                  <c:v>-2.8</c:v>
                </c:pt>
                <c:pt idx="326">
                  <c:v>-2.6</c:v>
                </c:pt>
                <c:pt idx="327">
                  <c:v>-2.8</c:v>
                </c:pt>
                <c:pt idx="328">
                  <c:v>-2.6</c:v>
                </c:pt>
                <c:pt idx="329">
                  <c:v>-2.4</c:v>
                </c:pt>
                <c:pt idx="330">
                  <c:v>-2.6</c:v>
                </c:pt>
                <c:pt idx="331">
                  <c:v>-1.2</c:v>
                </c:pt>
                <c:pt idx="332">
                  <c:v>-1</c:v>
                </c:pt>
                <c:pt idx="333">
                  <c:v>-0.60000000000000031</c:v>
                </c:pt>
                <c:pt idx="334">
                  <c:v>-0.2</c:v>
                </c:pt>
                <c:pt idx="335">
                  <c:v>-0.2</c:v>
                </c:pt>
                <c:pt idx="336">
                  <c:v>-0.2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0.2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0.2</c:v>
                </c:pt>
                <c:pt idx="345">
                  <c:v>0.2</c:v>
                </c:pt>
                <c:pt idx="346">
                  <c:v>0</c:v>
                </c:pt>
                <c:pt idx="347">
                  <c:v>0.8</c:v>
                </c:pt>
                <c:pt idx="348">
                  <c:v>1.4</c:v>
                </c:pt>
                <c:pt idx="349">
                  <c:v>1.6</c:v>
                </c:pt>
                <c:pt idx="350">
                  <c:v>1.8</c:v>
                </c:pt>
                <c:pt idx="351">
                  <c:v>1.8</c:v>
                </c:pt>
                <c:pt idx="352">
                  <c:v>2.2000000000000002</c:v>
                </c:pt>
                <c:pt idx="353">
                  <c:v>2.4</c:v>
                </c:pt>
                <c:pt idx="354">
                  <c:v>2.8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2.8</c:v>
                </c:pt>
                <c:pt idx="359">
                  <c:v>3</c:v>
                </c:pt>
                <c:pt idx="360">
                  <c:v>3</c:v>
                </c:pt>
                <c:pt idx="361">
                  <c:v>2.8</c:v>
                </c:pt>
                <c:pt idx="362">
                  <c:v>3</c:v>
                </c:pt>
                <c:pt idx="363">
                  <c:v>3</c:v>
                </c:pt>
                <c:pt idx="364">
                  <c:v>3.2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2.8</c:v>
                </c:pt>
                <c:pt idx="369">
                  <c:v>2.8</c:v>
                </c:pt>
                <c:pt idx="370">
                  <c:v>2.4</c:v>
                </c:pt>
                <c:pt idx="371">
                  <c:v>2.8</c:v>
                </c:pt>
                <c:pt idx="372">
                  <c:v>2.2000000000000002</c:v>
                </c:pt>
                <c:pt idx="373">
                  <c:v>1.2</c:v>
                </c:pt>
                <c:pt idx="374">
                  <c:v>0.8</c:v>
                </c:pt>
                <c:pt idx="375">
                  <c:v>0.4</c:v>
                </c:pt>
                <c:pt idx="376">
                  <c:v>0.4</c:v>
                </c:pt>
                <c:pt idx="377">
                  <c:v>0.2</c:v>
                </c:pt>
                <c:pt idx="378">
                  <c:v>0</c:v>
                </c:pt>
                <c:pt idx="379">
                  <c:v>-0.2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-0.2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-0.2</c:v>
                </c:pt>
                <c:pt idx="388">
                  <c:v>-0.4</c:v>
                </c:pt>
                <c:pt idx="389">
                  <c:v>-1.2</c:v>
                </c:pt>
                <c:pt idx="390">
                  <c:v>-0.8</c:v>
                </c:pt>
                <c:pt idx="391">
                  <c:v>-1.4</c:v>
                </c:pt>
                <c:pt idx="392">
                  <c:v>-1.6</c:v>
                </c:pt>
                <c:pt idx="393">
                  <c:v>-2</c:v>
                </c:pt>
                <c:pt idx="394">
                  <c:v>-2.2000000000000002</c:v>
                </c:pt>
                <c:pt idx="395">
                  <c:v>-2.2000000000000002</c:v>
                </c:pt>
                <c:pt idx="396">
                  <c:v>-3</c:v>
                </c:pt>
                <c:pt idx="397">
                  <c:v>-2.8</c:v>
                </c:pt>
                <c:pt idx="398">
                  <c:v>-2.8</c:v>
                </c:pt>
                <c:pt idx="399">
                  <c:v>-3</c:v>
                </c:pt>
                <c:pt idx="400">
                  <c:v>-2.8</c:v>
                </c:pt>
                <c:pt idx="401">
                  <c:v>-3</c:v>
                </c:pt>
                <c:pt idx="402">
                  <c:v>-2.8</c:v>
                </c:pt>
                <c:pt idx="403">
                  <c:v>-2.8</c:v>
                </c:pt>
                <c:pt idx="404">
                  <c:v>-3</c:v>
                </c:pt>
                <c:pt idx="405">
                  <c:v>-2.8</c:v>
                </c:pt>
                <c:pt idx="406">
                  <c:v>-3</c:v>
                </c:pt>
                <c:pt idx="407">
                  <c:v>-2.6</c:v>
                </c:pt>
                <c:pt idx="408">
                  <c:v>-3</c:v>
                </c:pt>
                <c:pt idx="409">
                  <c:v>-2.8</c:v>
                </c:pt>
                <c:pt idx="410">
                  <c:v>-2.8</c:v>
                </c:pt>
                <c:pt idx="411">
                  <c:v>-2.6</c:v>
                </c:pt>
                <c:pt idx="412">
                  <c:v>-2.4</c:v>
                </c:pt>
                <c:pt idx="413">
                  <c:v>-2.2000000000000002</c:v>
                </c:pt>
                <c:pt idx="414">
                  <c:v>-1.4</c:v>
                </c:pt>
                <c:pt idx="415">
                  <c:v>-1</c:v>
                </c:pt>
                <c:pt idx="416">
                  <c:v>-0.8</c:v>
                </c:pt>
                <c:pt idx="417">
                  <c:v>-0.60000000000000031</c:v>
                </c:pt>
                <c:pt idx="418">
                  <c:v>-0.2</c:v>
                </c:pt>
                <c:pt idx="419">
                  <c:v>-0.2</c:v>
                </c:pt>
                <c:pt idx="420">
                  <c:v>0.2</c:v>
                </c:pt>
                <c:pt idx="421">
                  <c:v>0.4</c:v>
                </c:pt>
                <c:pt idx="422">
                  <c:v>0.2</c:v>
                </c:pt>
                <c:pt idx="423">
                  <c:v>0.2</c:v>
                </c:pt>
                <c:pt idx="424">
                  <c:v>0</c:v>
                </c:pt>
                <c:pt idx="425">
                  <c:v>0.2</c:v>
                </c:pt>
                <c:pt idx="426">
                  <c:v>-0.2</c:v>
                </c:pt>
                <c:pt idx="427">
                  <c:v>0</c:v>
                </c:pt>
                <c:pt idx="428">
                  <c:v>0.4</c:v>
                </c:pt>
                <c:pt idx="429">
                  <c:v>0.4</c:v>
                </c:pt>
                <c:pt idx="430">
                  <c:v>0.8</c:v>
                </c:pt>
                <c:pt idx="431">
                  <c:v>1.4</c:v>
                </c:pt>
                <c:pt idx="432">
                  <c:v>1.4</c:v>
                </c:pt>
                <c:pt idx="433">
                  <c:v>1.6</c:v>
                </c:pt>
                <c:pt idx="434">
                  <c:v>2</c:v>
                </c:pt>
                <c:pt idx="435">
                  <c:v>1.8</c:v>
                </c:pt>
                <c:pt idx="436">
                  <c:v>2.4</c:v>
                </c:pt>
                <c:pt idx="437">
                  <c:v>3</c:v>
                </c:pt>
                <c:pt idx="438">
                  <c:v>3.2</c:v>
                </c:pt>
                <c:pt idx="439">
                  <c:v>3.2</c:v>
                </c:pt>
                <c:pt idx="440">
                  <c:v>3.2</c:v>
                </c:pt>
                <c:pt idx="441">
                  <c:v>2.6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2.8</c:v>
                </c:pt>
                <c:pt idx="446">
                  <c:v>2.8</c:v>
                </c:pt>
                <c:pt idx="447">
                  <c:v>3.2</c:v>
                </c:pt>
                <c:pt idx="448">
                  <c:v>3.4</c:v>
                </c:pt>
                <c:pt idx="449">
                  <c:v>2.8</c:v>
                </c:pt>
                <c:pt idx="450">
                  <c:v>3</c:v>
                </c:pt>
                <c:pt idx="451">
                  <c:v>2.8</c:v>
                </c:pt>
                <c:pt idx="452">
                  <c:v>2.8</c:v>
                </c:pt>
                <c:pt idx="453">
                  <c:v>3</c:v>
                </c:pt>
                <c:pt idx="454">
                  <c:v>2.6</c:v>
                </c:pt>
                <c:pt idx="455">
                  <c:v>2.2000000000000002</c:v>
                </c:pt>
                <c:pt idx="456">
                  <c:v>1.2</c:v>
                </c:pt>
                <c:pt idx="457">
                  <c:v>0.8</c:v>
                </c:pt>
                <c:pt idx="458">
                  <c:v>1.4</c:v>
                </c:pt>
                <c:pt idx="459">
                  <c:v>0.4</c:v>
                </c:pt>
                <c:pt idx="460">
                  <c:v>0.4</c:v>
                </c:pt>
                <c:pt idx="461">
                  <c:v>0.2</c:v>
                </c:pt>
                <c:pt idx="462">
                  <c:v>0</c:v>
                </c:pt>
                <c:pt idx="463">
                  <c:v>-0.2</c:v>
                </c:pt>
                <c:pt idx="464">
                  <c:v>-0.4</c:v>
                </c:pt>
                <c:pt idx="465">
                  <c:v>-0.2</c:v>
                </c:pt>
                <c:pt idx="466">
                  <c:v>-0.4</c:v>
                </c:pt>
                <c:pt idx="467">
                  <c:v>0</c:v>
                </c:pt>
                <c:pt idx="468">
                  <c:v>-0.2</c:v>
                </c:pt>
                <c:pt idx="469">
                  <c:v>0</c:v>
                </c:pt>
                <c:pt idx="470">
                  <c:v>-0.2</c:v>
                </c:pt>
                <c:pt idx="471">
                  <c:v>-0.2</c:v>
                </c:pt>
                <c:pt idx="472">
                  <c:v>-0.60000000000000031</c:v>
                </c:pt>
                <c:pt idx="473">
                  <c:v>-1</c:v>
                </c:pt>
                <c:pt idx="474">
                  <c:v>-1.4</c:v>
                </c:pt>
                <c:pt idx="475">
                  <c:v>-1.4</c:v>
                </c:pt>
                <c:pt idx="476">
                  <c:v>-1.6</c:v>
                </c:pt>
                <c:pt idx="477">
                  <c:v>-1.8</c:v>
                </c:pt>
                <c:pt idx="478">
                  <c:v>-2.2000000000000002</c:v>
                </c:pt>
                <c:pt idx="479">
                  <c:v>-2.8</c:v>
                </c:pt>
                <c:pt idx="480">
                  <c:v>-2.8</c:v>
                </c:pt>
                <c:pt idx="481">
                  <c:v>-3</c:v>
                </c:pt>
                <c:pt idx="482">
                  <c:v>-3</c:v>
                </c:pt>
                <c:pt idx="483">
                  <c:v>-3</c:v>
                </c:pt>
                <c:pt idx="484">
                  <c:v>-3.2</c:v>
                </c:pt>
                <c:pt idx="485">
                  <c:v>-3</c:v>
                </c:pt>
                <c:pt idx="486">
                  <c:v>-3</c:v>
                </c:pt>
                <c:pt idx="487">
                  <c:v>-3</c:v>
                </c:pt>
                <c:pt idx="488">
                  <c:v>-2.8</c:v>
                </c:pt>
                <c:pt idx="489">
                  <c:v>-2.8</c:v>
                </c:pt>
                <c:pt idx="490">
                  <c:v>-2.8</c:v>
                </c:pt>
                <c:pt idx="491">
                  <c:v>-2.8</c:v>
                </c:pt>
                <c:pt idx="492">
                  <c:v>-2.8</c:v>
                </c:pt>
                <c:pt idx="493">
                  <c:v>-2.8</c:v>
                </c:pt>
                <c:pt idx="494">
                  <c:v>-2.8</c:v>
                </c:pt>
                <c:pt idx="495">
                  <c:v>-2.4</c:v>
                </c:pt>
                <c:pt idx="496">
                  <c:v>-2.8</c:v>
                </c:pt>
                <c:pt idx="497">
                  <c:v>-1.8</c:v>
                </c:pt>
                <c:pt idx="498">
                  <c:v>-1.2</c:v>
                </c:pt>
                <c:pt idx="499">
                  <c:v>-0.8</c:v>
                </c:pt>
                <c:pt idx="500">
                  <c:v>-0.8</c:v>
                </c:pt>
                <c:pt idx="501">
                  <c:v>-0.2</c:v>
                </c:pt>
                <c:pt idx="502">
                  <c:v>-0.2</c:v>
                </c:pt>
                <c:pt idx="503">
                  <c:v>0</c:v>
                </c:pt>
                <c:pt idx="504">
                  <c:v>0.4</c:v>
                </c:pt>
                <c:pt idx="505">
                  <c:v>0</c:v>
                </c:pt>
                <c:pt idx="506">
                  <c:v>0.4</c:v>
                </c:pt>
                <c:pt idx="507">
                  <c:v>0.2</c:v>
                </c:pt>
                <c:pt idx="508">
                  <c:v>0.2</c:v>
                </c:pt>
                <c:pt idx="509">
                  <c:v>0</c:v>
                </c:pt>
                <c:pt idx="510">
                  <c:v>0</c:v>
                </c:pt>
                <c:pt idx="511">
                  <c:v>0.2</c:v>
                </c:pt>
                <c:pt idx="512">
                  <c:v>0.4</c:v>
                </c:pt>
                <c:pt idx="513">
                  <c:v>0.60000000000000031</c:v>
                </c:pt>
                <c:pt idx="514">
                  <c:v>1.2</c:v>
                </c:pt>
                <c:pt idx="515">
                  <c:v>1.4</c:v>
                </c:pt>
                <c:pt idx="516">
                  <c:v>1.4</c:v>
                </c:pt>
                <c:pt idx="517">
                  <c:v>1.6</c:v>
                </c:pt>
                <c:pt idx="518">
                  <c:v>1.8</c:v>
                </c:pt>
                <c:pt idx="519">
                  <c:v>2.4</c:v>
                </c:pt>
                <c:pt idx="520">
                  <c:v>2.2000000000000002</c:v>
                </c:pt>
                <c:pt idx="521">
                  <c:v>2.8</c:v>
                </c:pt>
                <c:pt idx="522">
                  <c:v>3</c:v>
                </c:pt>
                <c:pt idx="523">
                  <c:v>3.2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3.2</c:v>
                </c:pt>
                <c:pt idx="528">
                  <c:v>3</c:v>
                </c:pt>
                <c:pt idx="529">
                  <c:v>3.2</c:v>
                </c:pt>
                <c:pt idx="530">
                  <c:v>3</c:v>
                </c:pt>
                <c:pt idx="531">
                  <c:v>3</c:v>
                </c:pt>
                <c:pt idx="532">
                  <c:v>2.8</c:v>
                </c:pt>
                <c:pt idx="533">
                  <c:v>2.8</c:v>
                </c:pt>
                <c:pt idx="534">
                  <c:v>2.6</c:v>
                </c:pt>
                <c:pt idx="535">
                  <c:v>3</c:v>
                </c:pt>
                <c:pt idx="536">
                  <c:v>2.6</c:v>
                </c:pt>
                <c:pt idx="537">
                  <c:v>2.6</c:v>
                </c:pt>
                <c:pt idx="538">
                  <c:v>2.6</c:v>
                </c:pt>
                <c:pt idx="539">
                  <c:v>2</c:v>
                </c:pt>
                <c:pt idx="540">
                  <c:v>1.2</c:v>
                </c:pt>
                <c:pt idx="541">
                  <c:v>0.8</c:v>
                </c:pt>
                <c:pt idx="542">
                  <c:v>1</c:v>
                </c:pt>
                <c:pt idx="543">
                  <c:v>0.60000000000000031</c:v>
                </c:pt>
                <c:pt idx="544">
                  <c:v>0.2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-0.4</c:v>
                </c:pt>
                <c:pt idx="551">
                  <c:v>-0.2</c:v>
                </c:pt>
                <c:pt idx="552">
                  <c:v>0</c:v>
                </c:pt>
                <c:pt idx="553">
                  <c:v>-0.60000000000000031</c:v>
                </c:pt>
                <c:pt idx="554">
                  <c:v>-0.2</c:v>
                </c:pt>
                <c:pt idx="555">
                  <c:v>-0.8</c:v>
                </c:pt>
                <c:pt idx="556">
                  <c:v>-1.2</c:v>
                </c:pt>
                <c:pt idx="557">
                  <c:v>-1.4</c:v>
                </c:pt>
                <c:pt idx="558">
                  <c:v>-1</c:v>
                </c:pt>
                <c:pt idx="559">
                  <c:v>-1.6</c:v>
                </c:pt>
                <c:pt idx="560">
                  <c:v>-2</c:v>
                </c:pt>
                <c:pt idx="561">
                  <c:v>-2.2000000000000002</c:v>
                </c:pt>
                <c:pt idx="562">
                  <c:v>-2.6</c:v>
                </c:pt>
                <c:pt idx="563">
                  <c:v>-3</c:v>
                </c:pt>
                <c:pt idx="564">
                  <c:v>-3.2</c:v>
                </c:pt>
                <c:pt idx="565">
                  <c:v>-3</c:v>
                </c:pt>
                <c:pt idx="566">
                  <c:v>-2.8</c:v>
                </c:pt>
                <c:pt idx="567">
                  <c:v>-3</c:v>
                </c:pt>
                <c:pt idx="568">
                  <c:v>-3.2</c:v>
                </c:pt>
                <c:pt idx="569">
                  <c:v>-2.6</c:v>
                </c:pt>
                <c:pt idx="570">
                  <c:v>-2.8</c:v>
                </c:pt>
                <c:pt idx="571">
                  <c:v>-3</c:v>
                </c:pt>
                <c:pt idx="572">
                  <c:v>-3</c:v>
                </c:pt>
                <c:pt idx="573">
                  <c:v>-3</c:v>
                </c:pt>
                <c:pt idx="574">
                  <c:v>-3</c:v>
                </c:pt>
                <c:pt idx="575">
                  <c:v>-2.6</c:v>
                </c:pt>
                <c:pt idx="576">
                  <c:v>-3</c:v>
                </c:pt>
                <c:pt idx="577">
                  <c:v>-2.6</c:v>
                </c:pt>
                <c:pt idx="578">
                  <c:v>-2.4</c:v>
                </c:pt>
                <c:pt idx="579">
                  <c:v>-2.4</c:v>
                </c:pt>
                <c:pt idx="580">
                  <c:v>-2</c:v>
                </c:pt>
                <c:pt idx="581">
                  <c:v>-1.6</c:v>
                </c:pt>
                <c:pt idx="582">
                  <c:v>-0.8</c:v>
                </c:pt>
                <c:pt idx="583">
                  <c:v>-0.60000000000000031</c:v>
                </c:pt>
                <c:pt idx="584">
                  <c:v>-0.60000000000000031</c:v>
                </c:pt>
                <c:pt idx="585">
                  <c:v>-0.2</c:v>
                </c:pt>
                <c:pt idx="586">
                  <c:v>0</c:v>
                </c:pt>
                <c:pt idx="587">
                  <c:v>0</c:v>
                </c:pt>
                <c:pt idx="588">
                  <c:v>0.4</c:v>
                </c:pt>
                <c:pt idx="589">
                  <c:v>0.2</c:v>
                </c:pt>
                <c:pt idx="590">
                  <c:v>0.4</c:v>
                </c:pt>
                <c:pt idx="591">
                  <c:v>0.2</c:v>
                </c:pt>
                <c:pt idx="592">
                  <c:v>0.2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0.4</c:v>
                </c:pt>
                <c:pt idx="597">
                  <c:v>1</c:v>
                </c:pt>
                <c:pt idx="598">
                  <c:v>1.2</c:v>
                </c:pt>
                <c:pt idx="599">
                  <c:v>1.2</c:v>
                </c:pt>
                <c:pt idx="600">
                  <c:v>1.8</c:v>
                </c:pt>
                <c:pt idx="601">
                  <c:v>1.6</c:v>
                </c:pt>
                <c:pt idx="602">
                  <c:v>2.4</c:v>
                </c:pt>
                <c:pt idx="603">
                  <c:v>2.4</c:v>
                </c:pt>
                <c:pt idx="604">
                  <c:v>2.8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2.6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2.8</c:v>
                </c:pt>
                <c:pt idx="614">
                  <c:v>2.8</c:v>
                </c:pt>
                <c:pt idx="615">
                  <c:v>3</c:v>
                </c:pt>
                <c:pt idx="616">
                  <c:v>3</c:v>
                </c:pt>
                <c:pt idx="617">
                  <c:v>2.8</c:v>
                </c:pt>
                <c:pt idx="618">
                  <c:v>2.8</c:v>
                </c:pt>
                <c:pt idx="619">
                  <c:v>2.6</c:v>
                </c:pt>
                <c:pt idx="620">
                  <c:v>2.6</c:v>
                </c:pt>
                <c:pt idx="621">
                  <c:v>2.4</c:v>
                </c:pt>
                <c:pt idx="622">
                  <c:v>1.8</c:v>
                </c:pt>
                <c:pt idx="623">
                  <c:v>1.4</c:v>
                </c:pt>
                <c:pt idx="624">
                  <c:v>1</c:v>
                </c:pt>
                <c:pt idx="625">
                  <c:v>1.4</c:v>
                </c:pt>
                <c:pt idx="626">
                  <c:v>0.4</c:v>
                </c:pt>
                <c:pt idx="627">
                  <c:v>0.4</c:v>
                </c:pt>
                <c:pt idx="628">
                  <c:v>0</c:v>
                </c:pt>
                <c:pt idx="629">
                  <c:v>0.2</c:v>
                </c:pt>
                <c:pt idx="630">
                  <c:v>-0.2</c:v>
                </c:pt>
                <c:pt idx="631">
                  <c:v>-0.4</c:v>
                </c:pt>
                <c:pt idx="632">
                  <c:v>-0.2</c:v>
                </c:pt>
                <c:pt idx="633">
                  <c:v>-0.2</c:v>
                </c:pt>
                <c:pt idx="634">
                  <c:v>0</c:v>
                </c:pt>
                <c:pt idx="635">
                  <c:v>0.2</c:v>
                </c:pt>
                <c:pt idx="636">
                  <c:v>-0.2</c:v>
                </c:pt>
                <c:pt idx="637">
                  <c:v>-0.2</c:v>
                </c:pt>
                <c:pt idx="638">
                  <c:v>-0.60000000000000031</c:v>
                </c:pt>
                <c:pt idx="639">
                  <c:v>-1</c:v>
                </c:pt>
                <c:pt idx="640">
                  <c:v>-0.8</c:v>
                </c:pt>
                <c:pt idx="641">
                  <c:v>-1.2</c:v>
                </c:pt>
                <c:pt idx="642">
                  <c:v>-1.4</c:v>
                </c:pt>
                <c:pt idx="643">
                  <c:v>-1.6</c:v>
                </c:pt>
                <c:pt idx="644">
                  <c:v>-2.2000000000000002</c:v>
                </c:pt>
                <c:pt idx="645">
                  <c:v>-2.2000000000000002</c:v>
                </c:pt>
                <c:pt idx="646">
                  <c:v>-2.8</c:v>
                </c:pt>
                <c:pt idx="647">
                  <c:v>-2.8</c:v>
                </c:pt>
                <c:pt idx="648">
                  <c:v>-3</c:v>
                </c:pt>
                <c:pt idx="649">
                  <c:v>-3</c:v>
                </c:pt>
                <c:pt idx="650">
                  <c:v>-2.8</c:v>
                </c:pt>
                <c:pt idx="651">
                  <c:v>-2.8</c:v>
                </c:pt>
                <c:pt idx="652">
                  <c:v>-3</c:v>
                </c:pt>
                <c:pt idx="653">
                  <c:v>-3</c:v>
                </c:pt>
                <c:pt idx="654">
                  <c:v>-2.8</c:v>
                </c:pt>
                <c:pt idx="655">
                  <c:v>-3.2</c:v>
                </c:pt>
                <c:pt idx="656">
                  <c:v>-2.8</c:v>
                </c:pt>
                <c:pt idx="657">
                  <c:v>-2.8</c:v>
                </c:pt>
                <c:pt idx="658">
                  <c:v>-3.2</c:v>
                </c:pt>
                <c:pt idx="659">
                  <c:v>-2.8</c:v>
                </c:pt>
                <c:pt idx="660">
                  <c:v>-3.2</c:v>
                </c:pt>
                <c:pt idx="661">
                  <c:v>-2.6</c:v>
                </c:pt>
                <c:pt idx="662">
                  <c:v>-2.2000000000000002</c:v>
                </c:pt>
                <c:pt idx="663">
                  <c:v>-2.2000000000000002</c:v>
                </c:pt>
                <c:pt idx="664">
                  <c:v>-1.8</c:v>
                </c:pt>
                <c:pt idx="665">
                  <c:v>-1.2</c:v>
                </c:pt>
                <c:pt idx="666">
                  <c:v>-0.8</c:v>
                </c:pt>
                <c:pt idx="667">
                  <c:v>-0.4</c:v>
                </c:pt>
                <c:pt idx="668">
                  <c:v>-0.2</c:v>
                </c:pt>
                <c:pt idx="669">
                  <c:v>-0.2</c:v>
                </c:pt>
                <c:pt idx="670">
                  <c:v>0</c:v>
                </c:pt>
                <c:pt idx="671">
                  <c:v>0.2</c:v>
                </c:pt>
                <c:pt idx="672">
                  <c:v>0.2</c:v>
                </c:pt>
                <c:pt idx="673">
                  <c:v>0</c:v>
                </c:pt>
                <c:pt idx="674">
                  <c:v>0.4</c:v>
                </c:pt>
                <c:pt idx="675">
                  <c:v>0</c:v>
                </c:pt>
                <c:pt idx="676">
                  <c:v>0.2</c:v>
                </c:pt>
                <c:pt idx="677">
                  <c:v>0</c:v>
                </c:pt>
                <c:pt idx="678">
                  <c:v>0.2</c:v>
                </c:pt>
                <c:pt idx="679">
                  <c:v>0.4</c:v>
                </c:pt>
                <c:pt idx="680">
                  <c:v>1</c:v>
                </c:pt>
                <c:pt idx="681">
                  <c:v>1.2</c:v>
                </c:pt>
                <c:pt idx="682">
                  <c:v>1.2</c:v>
                </c:pt>
                <c:pt idx="683">
                  <c:v>1.6</c:v>
                </c:pt>
                <c:pt idx="684">
                  <c:v>1.8</c:v>
                </c:pt>
                <c:pt idx="685">
                  <c:v>2.2000000000000002</c:v>
                </c:pt>
                <c:pt idx="686">
                  <c:v>2</c:v>
                </c:pt>
                <c:pt idx="687">
                  <c:v>3</c:v>
                </c:pt>
                <c:pt idx="688">
                  <c:v>3.4</c:v>
                </c:pt>
                <c:pt idx="689">
                  <c:v>3.4</c:v>
                </c:pt>
                <c:pt idx="690">
                  <c:v>3.2</c:v>
                </c:pt>
                <c:pt idx="691">
                  <c:v>2.8</c:v>
                </c:pt>
                <c:pt idx="692">
                  <c:v>3.2</c:v>
                </c:pt>
                <c:pt idx="693">
                  <c:v>3</c:v>
                </c:pt>
                <c:pt idx="694">
                  <c:v>2.8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2.6</c:v>
                </c:pt>
                <c:pt idx="699">
                  <c:v>3.2</c:v>
                </c:pt>
                <c:pt idx="700">
                  <c:v>3</c:v>
                </c:pt>
                <c:pt idx="701">
                  <c:v>3</c:v>
                </c:pt>
                <c:pt idx="702">
                  <c:v>2.8</c:v>
                </c:pt>
                <c:pt idx="703">
                  <c:v>2.6</c:v>
                </c:pt>
                <c:pt idx="704">
                  <c:v>2.8</c:v>
                </c:pt>
                <c:pt idx="705">
                  <c:v>2.4</c:v>
                </c:pt>
                <c:pt idx="706">
                  <c:v>1.2</c:v>
                </c:pt>
                <c:pt idx="707">
                  <c:v>1.2</c:v>
                </c:pt>
                <c:pt idx="708">
                  <c:v>1</c:v>
                </c:pt>
                <c:pt idx="709">
                  <c:v>0.4</c:v>
                </c:pt>
                <c:pt idx="710">
                  <c:v>0.2</c:v>
                </c:pt>
                <c:pt idx="711">
                  <c:v>0</c:v>
                </c:pt>
                <c:pt idx="712">
                  <c:v>0</c:v>
                </c:pt>
                <c:pt idx="713">
                  <c:v>-0.2</c:v>
                </c:pt>
                <c:pt idx="714">
                  <c:v>-0.2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-0.2</c:v>
                </c:pt>
                <c:pt idx="719">
                  <c:v>0</c:v>
                </c:pt>
                <c:pt idx="720">
                  <c:v>0</c:v>
                </c:pt>
                <c:pt idx="721">
                  <c:v>-0.2</c:v>
                </c:pt>
                <c:pt idx="722">
                  <c:v>-0.60000000000000031</c:v>
                </c:pt>
                <c:pt idx="723">
                  <c:v>-1.2</c:v>
                </c:pt>
                <c:pt idx="724">
                  <c:v>-1.2</c:v>
                </c:pt>
                <c:pt idx="725">
                  <c:v>-1.4</c:v>
                </c:pt>
                <c:pt idx="726">
                  <c:v>-2</c:v>
                </c:pt>
                <c:pt idx="727">
                  <c:v>-2</c:v>
                </c:pt>
                <c:pt idx="728">
                  <c:v>-2.2000000000000002</c:v>
                </c:pt>
                <c:pt idx="729">
                  <c:v>-2.8</c:v>
                </c:pt>
                <c:pt idx="730">
                  <c:v>-2.8</c:v>
                </c:pt>
                <c:pt idx="731">
                  <c:v>-3.2</c:v>
                </c:pt>
                <c:pt idx="732">
                  <c:v>-2.8</c:v>
                </c:pt>
                <c:pt idx="733">
                  <c:v>-2.8</c:v>
                </c:pt>
                <c:pt idx="734">
                  <c:v>-3</c:v>
                </c:pt>
                <c:pt idx="735">
                  <c:v>-2.8</c:v>
                </c:pt>
                <c:pt idx="736">
                  <c:v>-3</c:v>
                </c:pt>
                <c:pt idx="737">
                  <c:v>-2.8</c:v>
                </c:pt>
                <c:pt idx="738">
                  <c:v>-2.8</c:v>
                </c:pt>
                <c:pt idx="739">
                  <c:v>-2.4</c:v>
                </c:pt>
                <c:pt idx="740">
                  <c:v>-3.2</c:v>
                </c:pt>
                <c:pt idx="741">
                  <c:v>-2.8</c:v>
                </c:pt>
                <c:pt idx="742">
                  <c:v>-2.4</c:v>
                </c:pt>
                <c:pt idx="743">
                  <c:v>-3</c:v>
                </c:pt>
                <c:pt idx="744">
                  <c:v>-2.8</c:v>
                </c:pt>
                <c:pt idx="745">
                  <c:v>-2.4</c:v>
                </c:pt>
                <c:pt idx="746">
                  <c:v>-2.2000000000000002</c:v>
                </c:pt>
                <c:pt idx="747">
                  <c:v>-1.8</c:v>
                </c:pt>
                <c:pt idx="748">
                  <c:v>-0.60000000000000031</c:v>
                </c:pt>
                <c:pt idx="749">
                  <c:v>-1</c:v>
                </c:pt>
                <c:pt idx="750">
                  <c:v>-0.2</c:v>
                </c:pt>
                <c:pt idx="751">
                  <c:v>-0.2</c:v>
                </c:pt>
                <c:pt idx="752">
                  <c:v>-0.2</c:v>
                </c:pt>
                <c:pt idx="753">
                  <c:v>-0.2</c:v>
                </c:pt>
                <c:pt idx="754">
                  <c:v>0.2</c:v>
                </c:pt>
                <c:pt idx="755">
                  <c:v>0.2</c:v>
                </c:pt>
                <c:pt idx="756">
                  <c:v>0.4</c:v>
                </c:pt>
                <c:pt idx="757">
                  <c:v>0.2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0.2</c:v>
                </c:pt>
                <c:pt idx="763">
                  <c:v>0.8</c:v>
                </c:pt>
                <c:pt idx="764">
                  <c:v>1.2</c:v>
                </c:pt>
                <c:pt idx="765">
                  <c:v>1.2</c:v>
                </c:pt>
                <c:pt idx="766">
                  <c:v>1.4</c:v>
                </c:pt>
                <c:pt idx="767">
                  <c:v>1.6</c:v>
                </c:pt>
                <c:pt idx="768">
                  <c:v>2</c:v>
                </c:pt>
                <c:pt idx="769">
                  <c:v>2.2000000000000002</c:v>
                </c:pt>
                <c:pt idx="770">
                  <c:v>2.6</c:v>
                </c:pt>
                <c:pt idx="771">
                  <c:v>3</c:v>
                </c:pt>
                <c:pt idx="772">
                  <c:v>3.2</c:v>
                </c:pt>
                <c:pt idx="773">
                  <c:v>3.2</c:v>
                </c:pt>
                <c:pt idx="774">
                  <c:v>2.8</c:v>
                </c:pt>
                <c:pt idx="775">
                  <c:v>2.6</c:v>
                </c:pt>
                <c:pt idx="776">
                  <c:v>2.8</c:v>
                </c:pt>
                <c:pt idx="777">
                  <c:v>3</c:v>
                </c:pt>
                <c:pt idx="778">
                  <c:v>3</c:v>
                </c:pt>
                <c:pt idx="779">
                  <c:v>3.4</c:v>
                </c:pt>
                <c:pt idx="780">
                  <c:v>3</c:v>
                </c:pt>
                <c:pt idx="781">
                  <c:v>2.6</c:v>
                </c:pt>
                <c:pt idx="782">
                  <c:v>2.8</c:v>
                </c:pt>
                <c:pt idx="783">
                  <c:v>3</c:v>
                </c:pt>
                <c:pt idx="784">
                  <c:v>2.8</c:v>
                </c:pt>
                <c:pt idx="785">
                  <c:v>3</c:v>
                </c:pt>
                <c:pt idx="786">
                  <c:v>2.6</c:v>
                </c:pt>
                <c:pt idx="787">
                  <c:v>2.4</c:v>
                </c:pt>
                <c:pt idx="788">
                  <c:v>2.6</c:v>
                </c:pt>
                <c:pt idx="789">
                  <c:v>1.6</c:v>
                </c:pt>
                <c:pt idx="790">
                  <c:v>1.4</c:v>
                </c:pt>
                <c:pt idx="791">
                  <c:v>1.2</c:v>
                </c:pt>
                <c:pt idx="792">
                  <c:v>0.2</c:v>
                </c:pt>
                <c:pt idx="793">
                  <c:v>0.2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-0.4</c:v>
                </c:pt>
                <c:pt idx="800">
                  <c:v>0</c:v>
                </c:pt>
                <c:pt idx="801">
                  <c:v>0.2</c:v>
                </c:pt>
                <c:pt idx="802">
                  <c:v>0</c:v>
                </c:pt>
                <c:pt idx="803">
                  <c:v>-0.2</c:v>
                </c:pt>
                <c:pt idx="804">
                  <c:v>-0.2</c:v>
                </c:pt>
                <c:pt idx="805">
                  <c:v>-0.8</c:v>
                </c:pt>
                <c:pt idx="806">
                  <c:v>-1</c:v>
                </c:pt>
                <c:pt idx="807">
                  <c:v>-1.2</c:v>
                </c:pt>
                <c:pt idx="808">
                  <c:v>-1.4</c:v>
                </c:pt>
                <c:pt idx="809">
                  <c:v>-1.4</c:v>
                </c:pt>
                <c:pt idx="810">
                  <c:v>-1.8</c:v>
                </c:pt>
                <c:pt idx="811">
                  <c:v>-2.4</c:v>
                </c:pt>
                <c:pt idx="812">
                  <c:v>-2.8</c:v>
                </c:pt>
                <c:pt idx="813">
                  <c:v>-3.2</c:v>
                </c:pt>
                <c:pt idx="814">
                  <c:v>-2.8</c:v>
                </c:pt>
                <c:pt idx="815">
                  <c:v>-2.8</c:v>
                </c:pt>
                <c:pt idx="816">
                  <c:v>-2.4</c:v>
                </c:pt>
                <c:pt idx="817">
                  <c:v>-2.8</c:v>
                </c:pt>
                <c:pt idx="818">
                  <c:v>-3.2</c:v>
                </c:pt>
                <c:pt idx="819">
                  <c:v>-3</c:v>
                </c:pt>
                <c:pt idx="820">
                  <c:v>-2.8</c:v>
                </c:pt>
                <c:pt idx="821">
                  <c:v>-3</c:v>
                </c:pt>
                <c:pt idx="822">
                  <c:v>-2.8</c:v>
                </c:pt>
                <c:pt idx="823">
                  <c:v>-2.8</c:v>
                </c:pt>
                <c:pt idx="824">
                  <c:v>-3</c:v>
                </c:pt>
                <c:pt idx="825">
                  <c:v>-3</c:v>
                </c:pt>
                <c:pt idx="826">
                  <c:v>-2.4</c:v>
                </c:pt>
                <c:pt idx="827">
                  <c:v>-2.6</c:v>
                </c:pt>
                <c:pt idx="828">
                  <c:v>-2.6</c:v>
                </c:pt>
                <c:pt idx="829">
                  <c:v>-2.4</c:v>
                </c:pt>
                <c:pt idx="830">
                  <c:v>-2</c:v>
                </c:pt>
                <c:pt idx="831">
                  <c:v>-1.4</c:v>
                </c:pt>
                <c:pt idx="832">
                  <c:v>-1.2</c:v>
                </c:pt>
                <c:pt idx="833">
                  <c:v>-0.4</c:v>
                </c:pt>
                <c:pt idx="834">
                  <c:v>-0.2</c:v>
                </c:pt>
                <c:pt idx="835">
                  <c:v>-0.60000000000000031</c:v>
                </c:pt>
                <c:pt idx="836">
                  <c:v>0</c:v>
                </c:pt>
                <c:pt idx="837">
                  <c:v>0.4</c:v>
                </c:pt>
                <c:pt idx="838">
                  <c:v>0.2</c:v>
                </c:pt>
                <c:pt idx="839">
                  <c:v>0.4</c:v>
                </c:pt>
                <c:pt idx="840">
                  <c:v>0.2</c:v>
                </c:pt>
                <c:pt idx="841">
                  <c:v>0</c:v>
                </c:pt>
                <c:pt idx="842">
                  <c:v>0.2</c:v>
                </c:pt>
                <c:pt idx="843">
                  <c:v>0</c:v>
                </c:pt>
                <c:pt idx="844">
                  <c:v>0</c:v>
                </c:pt>
                <c:pt idx="845">
                  <c:v>0.2</c:v>
                </c:pt>
                <c:pt idx="846">
                  <c:v>0</c:v>
                </c:pt>
                <c:pt idx="847">
                  <c:v>1.2</c:v>
                </c:pt>
                <c:pt idx="848">
                  <c:v>1</c:v>
                </c:pt>
                <c:pt idx="849">
                  <c:v>1.4</c:v>
                </c:pt>
                <c:pt idx="850">
                  <c:v>1.4</c:v>
                </c:pt>
                <c:pt idx="851">
                  <c:v>1.6</c:v>
                </c:pt>
                <c:pt idx="852">
                  <c:v>1.8</c:v>
                </c:pt>
                <c:pt idx="853">
                  <c:v>2.2000000000000002</c:v>
                </c:pt>
                <c:pt idx="854">
                  <c:v>2.8</c:v>
                </c:pt>
                <c:pt idx="855">
                  <c:v>2.8</c:v>
                </c:pt>
                <c:pt idx="856">
                  <c:v>3.2</c:v>
                </c:pt>
                <c:pt idx="857">
                  <c:v>2.8</c:v>
                </c:pt>
                <c:pt idx="858">
                  <c:v>3.2</c:v>
                </c:pt>
                <c:pt idx="859">
                  <c:v>3</c:v>
                </c:pt>
                <c:pt idx="860">
                  <c:v>3.2</c:v>
                </c:pt>
                <c:pt idx="861">
                  <c:v>2.8</c:v>
                </c:pt>
                <c:pt idx="862">
                  <c:v>3.2</c:v>
                </c:pt>
                <c:pt idx="863">
                  <c:v>3</c:v>
                </c:pt>
                <c:pt idx="864">
                  <c:v>3.2</c:v>
                </c:pt>
                <c:pt idx="865">
                  <c:v>2.8</c:v>
                </c:pt>
                <c:pt idx="866">
                  <c:v>3.2</c:v>
                </c:pt>
                <c:pt idx="867">
                  <c:v>3.2</c:v>
                </c:pt>
                <c:pt idx="868">
                  <c:v>2.6</c:v>
                </c:pt>
                <c:pt idx="869">
                  <c:v>2.6</c:v>
                </c:pt>
                <c:pt idx="870">
                  <c:v>3</c:v>
                </c:pt>
                <c:pt idx="871">
                  <c:v>2.4</c:v>
                </c:pt>
                <c:pt idx="872">
                  <c:v>2</c:v>
                </c:pt>
                <c:pt idx="873">
                  <c:v>1.4</c:v>
                </c:pt>
                <c:pt idx="874">
                  <c:v>1.2</c:v>
                </c:pt>
                <c:pt idx="875">
                  <c:v>0.4</c:v>
                </c:pt>
                <c:pt idx="876">
                  <c:v>0.2</c:v>
                </c:pt>
                <c:pt idx="877">
                  <c:v>0.4</c:v>
                </c:pt>
                <c:pt idx="878">
                  <c:v>0</c:v>
                </c:pt>
                <c:pt idx="879">
                  <c:v>-0.2</c:v>
                </c:pt>
                <c:pt idx="880">
                  <c:v>-0.2</c:v>
                </c:pt>
                <c:pt idx="881">
                  <c:v>-0.2</c:v>
                </c:pt>
                <c:pt idx="882">
                  <c:v>-0.2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-0.2</c:v>
                </c:pt>
                <c:pt idx="887">
                  <c:v>0</c:v>
                </c:pt>
                <c:pt idx="888">
                  <c:v>-0.60000000000000031</c:v>
                </c:pt>
                <c:pt idx="889">
                  <c:v>-1.2</c:v>
                </c:pt>
                <c:pt idx="890">
                  <c:v>-1.2</c:v>
                </c:pt>
                <c:pt idx="891">
                  <c:v>-1.2</c:v>
                </c:pt>
                <c:pt idx="892">
                  <c:v>-1.6</c:v>
                </c:pt>
                <c:pt idx="893">
                  <c:v>-1.8</c:v>
                </c:pt>
                <c:pt idx="894">
                  <c:v>-2</c:v>
                </c:pt>
                <c:pt idx="895">
                  <c:v>-2.6</c:v>
                </c:pt>
                <c:pt idx="896">
                  <c:v>-2.6</c:v>
                </c:pt>
                <c:pt idx="897">
                  <c:v>-2.8</c:v>
                </c:pt>
                <c:pt idx="898">
                  <c:v>-3</c:v>
                </c:pt>
                <c:pt idx="899">
                  <c:v>-2.8</c:v>
                </c:pt>
                <c:pt idx="900">
                  <c:v>-2.8</c:v>
                </c:pt>
                <c:pt idx="901">
                  <c:v>-2.8</c:v>
                </c:pt>
                <c:pt idx="902">
                  <c:v>-3</c:v>
                </c:pt>
                <c:pt idx="903">
                  <c:v>-2.8</c:v>
                </c:pt>
                <c:pt idx="904">
                  <c:v>-2.8</c:v>
                </c:pt>
                <c:pt idx="905">
                  <c:v>-2.6</c:v>
                </c:pt>
                <c:pt idx="906">
                  <c:v>-2.8</c:v>
                </c:pt>
                <c:pt idx="907">
                  <c:v>-3</c:v>
                </c:pt>
                <c:pt idx="908">
                  <c:v>-2.6</c:v>
                </c:pt>
                <c:pt idx="909">
                  <c:v>-2.4</c:v>
                </c:pt>
                <c:pt idx="910">
                  <c:v>-2.8</c:v>
                </c:pt>
                <c:pt idx="911">
                  <c:v>-2.4</c:v>
                </c:pt>
                <c:pt idx="912">
                  <c:v>-2.2000000000000002</c:v>
                </c:pt>
                <c:pt idx="913">
                  <c:v>-2.6</c:v>
                </c:pt>
                <c:pt idx="914">
                  <c:v>-1.4</c:v>
                </c:pt>
                <c:pt idx="915">
                  <c:v>-1</c:v>
                </c:pt>
                <c:pt idx="916">
                  <c:v>-0.60000000000000031</c:v>
                </c:pt>
                <c:pt idx="917">
                  <c:v>-0.2</c:v>
                </c:pt>
                <c:pt idx="918">
                  <c:v>-0.2</c:v>
                </c:pt>
                <c:pt idx="919">
                  <c:v>-0.2</c:v>
                </c:pt>
                <c:pt idx="920">
                  <c:v>0</c:v>
                </c:pt>
                <c:pt idx="921">
                  <c:v>0.2</c:v>
                </c:pt>
                <c:pt idx="922">
                  <c:v>0.4</c:v>
                </c:pt>
                <c:pt idx="923">
                  <c:v>0.2</c:v>
                </c:pt>
                <c:pt idx="924">
                  <c:v>0.2</c:v>
                </c:pt>
                <c:pt idx="925">
                  <c:v>0.4</c:v>
                </c:pt>
                <c:pt idx="926">
                  <c:v>0.4</c:v>
                </c:pt>
                <c:pt idx="927">
                  <c:v>0</c:v>
                </c:pt>
                <c:pt idx="928">
                  <c:v>0.4</c:v>
                </c:pt>
                <c:pt idx="929">
                  <c:v>0.4</c:v>
                </c:pt>
                <c:pt idx="930">
                  <c:v>1</c:v>
                </c:pt>
                <c:pt idx="931">
                  <c:v>1.4</c:v>
                </c:pt>
                <c:pt idx="932">
                  <c:v>1.4</c:v>
                </c:pt>
                <c:pt idx="933">
                  <c:v>1.4</c:v>
                </c:pt>
                <c:pt idx="934">
                  <c:v>1.8</c:v>
                </c:pt>
                <c:pt idx="935">
                  <c:v>2</c:v>
                </c:pt>
                <c:pt idx="936">
                  <c:v>2.2000000000000002</c:v>
                </c:pt>
                <c:pt idx="937">
                  <c:v>3</c:v>
                </c:pt>
                <c:pt idx="938">
                  <c:v>3</c:v>
                </c:pt>
                <c:pt idx="939">
                  <c:v>3.4</c:v>
                </c:pt>
                <c:pt idx="940">
                  <c:v>3.2</c:v>
                </c:pt>
                <c:pt idx="941">
                  <c:v>3.2</c:v>
                </c:pt>
                <c:pt idx="942">
                  <c:v>3.2</c:v>
                </c:pt>
                <c:pt idx="943">
                  <c:v>3</c:v>
                </c:pt>
                <c:pt idx="944">
                  <c:v>2.8</c:v>
                </c:pt>
                <c:pt idx="945">
                  <c:v>3</c:v>
                </c:pt>
                <c:pt idx="946">
                  <c:v>3</c:v>
                </c:pt>
                <c:pt idx="947">
                  <c:v>2.8</c:v>
                </c:pt>
                <c:pt idx="948">
                  <c:v>2.8</c:v>
                </c:pt>
                <c:pt idx="949">
                  <c:v>3</c:v>
                </c:pt>
                <c:pt idx="950">
                  <c:v>3</c:v>
                </c:pt>
                <c:pt idx="951">
                  <c:v>2.8</c:v>
                </c:pt>
                <c:pt idx="952">
                  <c:v>3</c:v>
                </c:pt>
                <c:pt idx="953">
                  <c:v>2.6</c:v>
                </c:pt>
                <c:pt idx="954">
                  <c:v>2.6</c:v>
                </c:pt>
                <c:pt idx="955">
                  <c:v>2.2000000000000002</c:v>
                </c:pt>
                <c:pt idx="956">
                  <c:v>1.6</c:v>
                </c:pt>
                <c:pt idx="957">
                  <c:v>1.2</c:v>
                </c:pt>
                <c:pt idx="958">
                  <c:v>0.4</c:v>
                </c:pt>
                <c:pt idx="959">
                  <c:v>0.4</c:v>
                </c:pt>
                <c:pt idx="960">
                  <c:v>0.2</c:v>
                </c:pt>
                <c:pt idx="961">
                  <c:v>0.2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-0.2</c:v>
                </c:pt>
                <c:pt idx="966">
                  <c:v>-0.2</c:v>
                </c:pt>
                <c:pt idx="967">
                  <c:v>-0.2</c:v>
                </c:pt>
                <c:pt idx="968">
                  <c:v>0</c:v>
                </c:pt>
                <c:pt idx="969">
                  <c:v>0</c:v>
                </c:pt>
                <c:pt idx="970">
                  <c:v>-0.2</c:v>
                </c:pt>
                <c:pt idx="971">
                  <c:v>0</c:v>
                </c:pt>
                <c:pt idx="972">
                  <c:v>-0.8</c:v>
                </c:pt>
                <c:pt idx="973">
                  <c:v>-1.2</c:v>
                </c:pt>
                <c:pt idx="974">
                  <c:v>-1.6</c:v>
                </c:pt>
                <c:pt idx="975">
                  <c:v>-1.4</c:v>
                </c:pt>
                <c:pt idx="976">
                  <c:v>-1.8</c:v>
                </c:pt>
                <c:pt idx="977">
                  <c:v>-2.2000000000000002</c:v>
                </c:pt>
                <c:pt idx="978">
                  <c:v>-2.6</c:v>
                </c:pt>
                <c:pt idx="979">
                  <c:v>-3</c:v>
                </c:pt>
                <c:pt idx="980">
                  <c:v>-2.8</c:v>
                </c:pt>
                <c:pt idx="981">
                  <c:v>-2.8</c:v>
                </c:pt>
                <c:pt idx="982">
                  <c:v>-3</c:v>
                </c:pt>
                <c:pt idx="983">
                  <c:v>-2.8</c:v>
                </c:pt>
                <c:pt idx="984">
                  <c:v>-3</c:v>
                </c:pt>
                <c:pt idx="985">
                  <c:v>-2.8</c:v>
                </c:pt>
                <c:pt idx="986">
                  <c:v>-3.2</c:v>
                </c:pt>
                <c:pt idx="987">
                  <c:v>-3</c:v>
                </c:pt>
                <c:pt idx="988">
                  <c:v>-2.8</c:v>
                </c:pt>
                <c:pt idx="989">
                  <c:v>-2.8</c:v>
                </c:pt>
                <c:pt idx="990">
                  <c:v>-2.8</c:v>
                </c:pt>
                <c:pt idx="991">
                  <c:v>-2.8</c:v>
                </c:pt>
                <c:pt idx="992">
                  <c:v>-2.6</c:v>
                </c:pt>
                <c:pt idx="993">
                  <c:v>-2.6</c:v>
                </c:pt>
                <c:pt idx="994">
                  <c:v>-2.6</c:v>
                </c:pt>
                <c:pt idx="995">
                  <c:v>-2.6</c:v>
                </c:pt>
                <c:pt idx="996">
                  <c:v>-2.4</c:v>
                </c:pt>
                <c:pt idx="997">
                  <c:v>-1.6</c:v>
                </c:pt>
                <c:pt idx="998">
                  <c:v>-1.2</c:v>
                </c:pt>
                <c:pt idx="999">
                  <c:v>-0.8</c:v>
                </c:pt>
              </c:numCache>
            </c:numRef>
          </c:yVal>
        </c:ser>
        <c:axId val="93310336"/>
        <c:axId val="93322240"/>
      </c:scatterChart>
      <c:valAx>
        <c:axId val="93310336"/>
        <c:scaling>
          <c:orientation val="minMax"/>
        </c:scaling>
        <c:axPos val="b"/>
        <c:numFmt formatCode="0.00E+00" sourceLinked="1"/>
        <c:tickLblPos val="nextTo"/>
        <c:crossAx val="93322240"/>
        <c:crosses val="autoZero"/>
        <c:crossBetween val="midCat"/>
      </c:valAx>
      <c:valAx>
        <c:axId val="93322240"/>
        <c:scaling>
          <c:orientation val="minMax"/>
        </c:scaling>
        <c:axPos val="l"/>
        <c:majorGridlines/>
        <c:numFmt formatCode="General" sourceLinked="1"/>
        <c:tickLblPos val="nextTo"/>
        <c:crossAx val="9331033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March 18</a:t>
            </a:r>
            <a:r>
              <a:rPr lang="en-US" dirty="0" smtClean="0"/>
              <a:t>,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Goldau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Andrew Wang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Milestones-This </a:t>
            </a:r>
            <a:r>
              <a:rPr lang="en-US" dirty="0" smtClean="0"/>
              <a:t>Quarter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Real time, wireless display.</a:t>
            </a:r>
          </a:p>
          <a:p>
            <a:r>
              <a:rPr lang="en-US" dirty="0" smtClean="0"/>
              <a:t>Improving the code</a:t>
            </a:r>
          </a:p>
          <a:p>
            <a:pPr lvl="1"/>
            <a:r>
              <a:rPr lang="en-US" dirty="0" smtClean="0"/>
              <a:t>More devices, more waveform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Code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DFT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4267200" cy="4525963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 * log</a:t>
            </a:r>
            <a:r>
              <a:rPr lang="en-US" baseline="-25000" dirty="0" smtClean="0"/>
              <a:t>2</a:t>
            </a:r>
            <a:r>
              <a:rPr lang="en-US" dirty="0" smtClean="0"/>
              <a:t> N</a:t>
            </a:r>
          </a:p>
          <a:p>
            <a:r>
              <a:rPr lang="en-US" dirty="0" smtClean="0"/>
              <a:t>Significant time </a:t>
            </a:r>
            <a:r>
              <a:rPr lang="en-US" dirty="0" smtClean="0"/>
              <a:t>saved</a:t>
            </a:r>
          </a:p>
          <a:p>
            <a:pPr lvl="1"/>
            <a:r>
              <a:rPr lang="en-US" dirty="0" smtClean="0"/>
              <a:t>Cooley–</a:t>
            </a:r>
            <a:r>
              <a:rPr lang="en-US" dirty="0" err="1" smtClean="0"/>
              <a:t>Tukey</a:t>
            </a:r>
            <a:r>
              <a:rPr lang="en-US" dirty="0" smtClean="0"/>
              <a:t> FFT </a:t>
            </a:r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Demo sends every 8 seconds, would significantly increase speed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00200"/>
          <a:ext cx="3733800" cy="1905000"/>
        </p:xfrm>
        <a:graphic>
          <a:graphicData uri="http://schemas.openxmlformats.org/drawingml/2006/table">
            <a:tbl>
              <a:tblPr/>
              <a:tblGrid>
                <a:gridCol w="1821915"/>
                <a:gridCol w="1911885"/>
              </a:tblGrid>
              <a:tr h="381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DFT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Size of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Time 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17.6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733800"/>
          <a:ext cx="3810000" cy="1447800"/>
        </p:xfrm>
        <a:graphic>
          <a:graphicData uri="http://schemas.openxmlformats.org/drawingml/2006/table">
            <a:tbl>
              <a:tblPr/>
              <a:tblGrid>
                <a:gridCol w="1859096"/>
                <a:gridCol w="1950904"/>
              </a:tblGrid>
              <a:tr h="4826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FFT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Size of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Time 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Waveform Features-Area (Andrew Wang)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447800"/>
            <a:ext cx="4267200" cy="4525963"/>
          </a:xfrm>
        </p:spPr>
        <p:txBody>
          <a:bodyPr/>
          <a:lstStyle/>
          <a:p>
            <a:r>
              <a:rPr lang="en-US" dirty="0" smtClean="0"/>
              <a:t>Area per period</a:t>
            </a:r>
          </a:p>
          <a:p>
            <a:r>
              <a:rPr lang="en-US" dirty="0" smtClean="0"/>
              <a:t>Time it takes to reach half the area</a:t>
            </a:r>
            <a:endParaRPr lang="en-US" dirty="0"/>
          </a:p>
        </p:txBody>
      </p:sp>
      <p:pic>
        <p:nvPicPr>
          <p:cNvPr id="5" name="Picture 4" descr="area under curve ex2grap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3886200" cy="1250923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/>
        </p:nvGraphicFramePr>
        <p:xfrm>
          <a:off x="0" y="2895600"/>
          <a:ext cx="9067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0" y="4648200"/>
          <a:ext cx="9144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EMS Team Meeting</vt:lpstr>
      <vt:lpstr>Milestones-This Quarter</vt:lpstr>
      <vt:lpstr>FFT Code vs DFT (revisited)</vt:lpstr>
      <vt:lpstr>Waveform Features-Area (Andrew Wang)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11</cp:revision>
  <dcterms:created xsi:type="dcterms:W3CDTF">2012-11-30T23:15:10Z</dcterms:created>
  <dcterms:modified xsi:type="dcterms:W3CDTF">2013-03-18T23:02:33Z</dcterms:modified>
</cp:coreProperties>
</file>