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4/16/2013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4/16/2013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4/16/2013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4/16/2013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4/16/2013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4/16/2013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4/16/2013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4/16/2013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4/16/2013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4/16/2013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4/16/2013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0831A-3EC0-44FD-B60D-105C6015A45C}" type="datetimeFigureOut">
              <a:rPr lang="en-US" smtClean="0"/>
              <a:pPr/>
              <a:t>4/16/2013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lang="en-US" dirty="0" smtClean="0"/>
              <a:t>EMS Team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0" y="5486400"/>
            <a:ext cx="3962400" cy="914400"/>
          </a:xfrm>
        </p:spPr>
        <p:txBody>
          <a:bodyPr/>
          <a:lstStyle/>
          <a:p>
            <a:r>
              <a:rPr lang="en-US" dirty="0" smtClean="0"/>
              <a:t>April 16, 2013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81000" y="3581400"/>
            <a:ext cx="6400800" cy="266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Johnny Nguyen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Camilo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Aguilar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Christian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Goldau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Charles Lam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0966" y="1676400"/>
            <a:ext cx="5489634" cy="307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Milestones-Last </a:t>
            </a:r>
            <a:r>
              <a:rPr lang="en-US" dirty="0" smtClean="0"/>
              <a:t>Quarter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Real time, wireless display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Able to display 2 meters (but with interference problems).</a:t>
            </a:r>
            <a:endParaRPr lang="en-US" dirty="0" smtClean="0"/>
          </a:p>
          <a:p>
            <a:r>
              <a:rPr lang="en-US" dirty="0" smtClean="0"/>
              <a:t>Improving the code</a:t>
            </a:r>
          </a:p>
          <a:p>
            <a:pPr lvl="1"/>
            <a:r>
              <a:rPr lang="en-US" dirty="0" smtClean="0"/>
              <a:t>More devices, more waveform features</a:t>
            </a:r>
          </a:p>
          <a:p>
            <a:r>
              <a:rPr lang="en-US" dirty="0" smtClean="0"/>
              <a:t>Practiced Demo/Presentation Skills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Progress/Problems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Trouble with wireless</a:t>
            </a:r>
          </a:p>
          <a:p>
            <a:pPr lvl="1"/>
            <a:r>
              <a:rPr lang="en-US" dirty="0" smtClean="0"/>
              <a:t>Demo/Demo code not </a:t>
            </a:r>
            <a:r>
              <a:rPr lang="en-US" dirty="0" smtClean="0"/>
              <a:t>working</a:t>
            </a:r>
          </a:p>
          <a:p>
            <a:r>
              <a:rPr lang="en-US" dirty="0" smtClean="0"/>
              <a:t>Currently 11 waveform features in code</a:t>
            </a:r>
          </a:p>
          <a:p>
            <a:pPr lvl="1"/>
            <a:r>
              <a:rPr lang="en-US" dirty="0" smtClean="0"/>
              <a:t>To be used in Chris’s code and </a:t>
            </a:r>
            <a:r>
              <a:rPr lang="en-US" dirty="0" smtClean="0"/>
              <a:t>microcontrollers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to debug demo code</a:t>
            </a:r>
          </a:p>
          <a:p>
            <a:r>
              <a:rPr lang="en-US" dirty="0" smtClean="0"/>
              <a:t>Multiple meter wireless network</a:t>
            </a:r>
          </a:p>
          <a:p>
            <a:r>
              <a:rPr lang="en-US" dirty="0" smtClean="0"/>
              <a:t>Assist/Train up new members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84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EMS Team Meeting</vt:lpstr>
      <vt:lpstr>Milestones-Last Quarter</vt:lpstr>
      <vt:lpstr>Current Progress/Problems</vt:lpstr>
      <vt:lpstr>Future Tasks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EMS Team Meeting</dc:title>
  <dc:creator>Johnny</dc:creator>
  <cp:lastModifiedBy>Johnny</cp:lastModifiedBy>
  <cp:revision>17</cp:revision>
  <dcterms:created xsi:type="dcterms:W3CDTF">2012-11-30T23:15:10Z</dcterms:created>
  <dcterms:modified xsi:type="dcterms:W3CDTF">2013-04-16T20:45:35Z</dcterms:modified>
</cp:coreProperties>
</file>