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5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831A-3EC0-44FD-B60D-105C6015A45C}" type="datetimeFigureOut">
              <a:rPr lang="en-US" smtClean="0"/>
              <a:pPr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7A41-4CCC-4B46-8917-62EDEF48A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/>
              <a:t>EMS Team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5486400"/>
            <a:ext cx="3962400" cy="914400"/>
          </a:xfrm>
        </p:spPr>
        <p:txBody>
          <a:bodyPr/>
          <a:lstStyle/>
          <a:p>
            <a:r>
              <a:rPr lang="en-US" dirty="0" smtClean="0"/>
              <a:t>June 3, 2013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581400"/>
            <a:ext cx="6400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Johnny Nguyen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Camilo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Aguilar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Upa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Sundaram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Charles Lam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966" y="1676400"/>
            <a:ext cx="5489634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Recognizing Similar types of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Waveforms of laptops in steady state similar:</a:t>
            </a:r>
          </a:p>
          <a:p>
            <a:pPr lvl="1"/>
            <a:r>
              <a:rPr lang="en-US" dirty="0" smtClean="0"/>
              <a:t>Becomes even more complicated with different power consumption modes, whether or not the laptop is fully charged, etc.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1"/>
            <a:ext cx="2057400" cy="609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Dell Laptop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85800"/>
            <a:ext cx="2771775" cy="243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91000"/>
            <a:ext cx="2743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0" y="3657600"/>
            <a:ext cx="17526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Dell PC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685800"/>
            <a:ext cx="272151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505200" y="152401"/>
            <a:ext cx="2057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Lenovo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91200" y="152400"/>
            <a:ext cx="3581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HP </a:t>
            </a:r>
            <a:r>
              <a:rPr lang="en-US" sz="3200" dirty="0" err="1" smtClean="0"/>
              <a:t>Probook</a:t>
            </a:r>
            <a:r>
              <a:rPr lang="en-US" sz="3200" dirty="0" smtClean="0"/>
              <a:t> 4530s</a:t>
            </a:r>
            <a:endParaRPr lang="en-US" sz="3200" dirty="0"/>
          </a:p>
        </p:txBody>
      </p:sp>
      <p:pic>
        <p:nvPicPr>
          <p:cNvPr id="11" name="Picture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685800"/>
            <a:ext cx="2797413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953000" y="3581400"/>
            <a:ext cx="33528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 smtClean="0"/>
              <a:t>HP Pavilion dm4</a:t>
            </a:r>
            <a:endParaRPr lang="en-US" sz="3200" dirty="0"/>
          </a:p>
        </p:txBody>
      </p:sp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4191000"/>
            <a:ext cx="2733675" cy="240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Harmonics of Different Computers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3657601"/>
            <a:ext cx="17526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Dell PC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9600" y="685800"/>
            <a:ext cx="2057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Lenovo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762000"/>
            <a:ext cx="3581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HP </a:t>
            </a:r>
            <a:r>
              <a:rPr lang="en-US" sz="3200" dirty="0" err="1" smtClean="0"/>
              <a:t>Probook</a:t>
            </a:r>
            <a:r>
              <a:rPr lang="en-US" sz="3200" dirty="0" smtClean="0"/>
              <a:t> 4530s</a:t>
            </a:r>
            <a:endParaRPr lang="en-US" sz="3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495800" y="3581400"/>
            <a:ext cx="33528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 smtClean="0"/>
              <a:t>HP Pavilion dm4</a:t>
            </a:r>
            <a:endParaRPr lang="en-US" sz="3200" dirty="0"/>
          </a:p>
        </p:txBody>
      </p:sp>
      <p:pic>
        <p:nvPicPr>
          <p:cNvPr id="26" name="Picture 2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2819099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295400"/>
            <a:ext cx="273235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191000"/>
            <a:ext cx="272151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114800"/>
            <a:ext cx="2743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Resonant Harmonics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3657601"/>
            <a:ext cx="17526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Dell PC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9600" y="685800"/>
            <a:ext cx="2057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Lenovo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762000"/>
            <a:ext cx="3581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HP </a:t>
            </a:r>
            <a:r>
              <a:rPr lang="en-US" sz="3200" dirty="0" err="1" smtClean="0"/>
              <a:t>Probook</a:t>
            </a:r>
            <a:r>
              <a:rPr lang="en-US" sz="3200" dirty="0" smtClean="0"/>
              <a:t> 4530s</a:t>
            </a:r>
            <a:endParaRPr lang="en-US" sz="3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495800" y="3581400"/>
            <a:ext cx="33528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 smtClean="0"/>
              <a:t>HP Pavilion dm4</a:t>
            </a:r>
            <a:endParaRPr lang="en-US" sz="3200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114800"/>
            <a:ext cx="2762250" cy="242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2809875" cy="2468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295400"/>
            <a:ext cx="273235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191000"/>
            <a:ext cx="276488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Resonant Harmonics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3657601"/>
            <a:ext cx="17526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Dell PC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9600" y="685800"/>
            <a:ext cx="2057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Lenovo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762000"/>
            <a:ext cx="3581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smtClean="0"/>
              <a:t>HP </a:t>
            </a:r>
            <a:r>
              <a:rPr lang="en-US" sz="3200" dirty="0" err="1" smtClean="0"/>
              <a:t>Probook</a:t>
            </a:r>
            <a:r>
              <a:rPr lang="en-US" sz="3200" dirty="0" smtClean="0"/>
              <a:t> 4530s</a:t>
            </a:r>
            <a:endParaRPr lang="en-US" sz="32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495800" y="3581400"/>
            <a:ext cx="3352800" cy="60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 smtClean="0"/>
              <a:t>HP Pavilion dm4</a:t>
            </a:r>
            <a:endParaRPr lang="en-US" sz="3200" dirty="0"/>
          </a:p>
        </p:txBody>
      </p:sp>
      <p:pic>
        <p:nvPicPr>
          <p:cNvPr id="15" name="Picture 1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2762250" cy="242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191000"/>
            <a:ext cx="2743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19200"/>
            <a:ext cx="2895600" cy="254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191000"/>
            <a:ext cx="3962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97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EMS Team Meeting</vt:lpstr>
      <vt:lpstr>Problem: Recognizing Similar types of Devices</vt:lpstr>
      <vt:lpstr>Slide 3</vt:lpstr>
      <vt:lpstr>Harmonics of Different Computers</vt:lpstr>
      <vt:lpstr>Resonant Harmonics</vt:lpstr>
      <vt:lpstr>Resonant Harmonics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Team Meeting</dc:title>
  <dc:creator>Johnny</dc:creator>
  <cp:lastModifiedBy>Johnny</cp:lastModifiedBy>
  <cp:revision>9</cp:revision>
  <dcterms:created xsi:type="dcterms:W3CDTF">2012-11-30T23:15:10Z</dcterms:created>
  <dcterms:modified xsi:type="dcterms:W3CDTF">2013-06-03T18:00:38Z</dcterms:modified>
</cp:coreProperties>
</file>