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80" r:id="rId6"/>
    <p:sldId id="282" r:id="rId7"/>
    <p:sldId id="257" r:id="rId8"/>
    <p:sldId id="258" r:id="rId9"/>
    <p:sldId id="279" r:id="rId10"/>
    <p:sldId id="28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91" autoAdjust="0"/>
  </p:normalViewPr>
  <p:slideViewPr>
    <p:cSldViewPr>
      <p:cViewPr varScale="1">
        <p:scale>
          <a:sx n="93" d="100"/>
          <a:sy n="93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2F5F-E863-4C2D-8A86-9E101E490E0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Signature Study for Home Energy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Young Min Kim, Kelvin Liang</a:t>
            </a:r>
          </a:p>
          <a:p>
            <a:r>
              <a:rPr lang="en-US" dirty="0" smtClean="0"/>
              <a:t>Advisor: Prof. G.P. Li, Dr. Arthur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0037"/>
            <a:ext cx="3973421" cy="452596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75" y="4191000"/>
            <a:ext cx="3017308" cy="2262981"/>
          </a:xfrm>
          <a:prstGeom prst="rect">
            <a:avLst/>
          </a:prstGeom>
        </p:spPr>
      </p:pic>
      <p:pic>
        <p:nvPicPr>
          <p:cNvPr id="5122" name="Picture 2" descr="C:\Users\Samsung\Desktop\phot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9" t="27834" r="21458" b="16505"/>
          <a:stretch/>
        </p:blipFill>
        <p:spPr bwMode="auto">
          <a:xfrm>
            <a:off x="5200175" y="1524000"/>
            <a:ext cx="2989780" cy="2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hub for monitoring plug load devices used in the house.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/>
              <a:t>Power Consumption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User behavior</a:t>
            </a:r>
          </a:p>
          <a:p>
            <a:r>
              <a:rPr lang="en-US" dirty="0" smtClean="0"/>
              <a:t>Opportunities </a:t>
            </a:r>
            <a:r>
              <a:rPr lang="en-US" dirty="0"/>
              <a:t>for </a:t>
            </a:r>
            <a:r>
              <a:rPr lang="en-US" dirty="0" smtClean="0"/>
              <a:t>energy management</a:t>
            </a:r>
          </a:p>
          <a:p>
            <a:pPr lvl="1"/>
            <a:r>
              <a:rPr lang="en-US" dirty="0" smtClean="0"/>
              <a:t>On/Off relay control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systems</a:t>
            </a:r>
          </a:p>
          <a:p>
            <a:pPr lvl="1"/>
            <a:r>
              <a:rPr lang="en-US" dirty="0"/>
              <a:t>Modules for every plug load device</a:t>
            </a:r>
          </a:p>
          <a:p>
            <a:pPr lvl="1"/>
            <a:r>
              <a:rPr lang="en-US" dirty="0"/>
              <a:t>100% User Interaction</a:t>
            </a:r>
          </a:p>
          <a:p>
            <a:r>
              <a:rPr lang="en-US" dirty="0" smtClean="0"/>
              <a:t>Load Signature allows for:</a:t>
            </a:r>
          </a:p>
          <a:p>
            <a:pPr lvl="1"/>
            <a:r>
              <a:rPr lang="en-US" dirty="0" smtClean="0"/>
              <a:t>Automatic Identification</a:t>
            </a:r>
          </a:p>
          <a:p>
            <a:pPr lvl="1"/>
            <a:r>
              <a:rPr lang="en-US" dirty="0" smtClean="0"/>
              <a:t>Using existing infrastructure (electrical panel)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1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Waveform</a:t>
            </a:r>
          </a:p>
          <a:p>
            <a:r>
              <a:rPr lang="en-US" dirty="0" smtClean="0"/>
              <a:t>Active &amp; Reactive Power</a:t>
            </a:r>
          </a:p>
          <a:p>
            <a:r>
              <a:rPr lang="en-US" dirty="0" smtClean="0"/>
              <a:t>Harmonics</a:t>
            </a:r>
          </a:p>
          <a:p>
            <a:r>
              <a:rPr lang="en-US" dirty="0"/>
              <a:t>Operating Behaviors</a:t>
            </a:r>
          </a:p>
          <a:p>
            <a:r>
              <a:rPr lang="en-US" dirty="0" smtClean="0"/>
              <a:t>Instantaneous Power Waveform</a:t>
            </a:r>
          </a:p>
          <a:p>
            <a:r>
              <a:rPr lang="en-US" dirty="0" smtClean="0"/>
              <a:t>Instantaneous Admittance Waveform</a:t>
            </a:r>
          </a:p>
        </p:txBody>
      </p:sp>
      <p:pic>
        <p:nvPicPr>
          <p:cNvPr id="4100" name="Picture 4" descr="http://www.nmsea.org/Curriculum/4_6/Interaction/Prism_Refrac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85" t="23508" r="11685" b="-1286"/>
          <a:stretch/>
        </p:blipFill>
        <p:spPr bwMode="auto">
          <a:xfrm>
            <a:off x="4418744" y="1415693"/>
            <a:ext cx="4572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tatic.ddmcdn.com/gif/dna-ch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Waveform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07371" cy="4781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7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Rise-Up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59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8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&amp; Reactive Power</a:t>
            </a:r>
            <a:endParaRPr lang="en-US" dirty="0"/>
          </a:p>
        </p:txBody>
      </p:sp>
      <p:pic>
        <p:nvPicPr>
          <p:cNvPr id="4" name="Picture 14" descr="Power vs Reactiv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00749"/>
            <a:ext cx="7175273" cy="469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8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Harmonics</a:t>
            </a:r>
            <a:endParaRPr lang="en-US" dirty="0"/>
          </a:p>
        </p:txBody>
      </p:sp>
      <p:pic>
        <p:nvPicPr>
          <p:cNvPr id="7" name="Picture 13" descr="Normalized FFT.png"/>
          <p:cNvPicPr>
            <a:picLocks noChangeAspect="1"/>
          </p:cNvPicPr>
          <p:nvPr/>
        </p:nvPicPr>
        <p:blipFill rotWithShape="1">
          <a:blip r:embed="rId2"/>
          <a:srcRect l="2546"/>
          <a:stretch/>
        </p:blipFill>
        <p:spPr bwMode="auto">
          <a:xfrm>
            <a:off x="914400" y="1371600"/>
            <a:ext cx="7391400" cy="493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3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Algorithm 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981200"/>
            <a:ext cx="73945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4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115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Load Signature Study for Home Energy Management</vt:lpstr>
      <vt:lpstr>What is an EMS?</vt:lpstr>
      <vt:lpstr>Smarter Technology</vt:lpstr>
      <vt:lpstr>Load Signatures</vt:lpstr>
      <vt:lpstr>Current Waveform</vt:lpstr>
      <vt:lpstr>Current Rise-Up Time</vt:lpstr>
      <vt:lpstr>Active &amp; Reactive Power</vt:lpstr>
      <vt:lpstr>Harmonics</vt:lpstr>
      <vt:lpstr>Current Algorithm Design</vt:lpstr>
      <vt:lpstr>PowerPoint Presentation</vt:lpstr>
      <vt:lpstr>System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Signature Study for Home Energy Management</dc:title>
  <dc:creator>*</dc:creator>
  <cp:lastModifiedBy>*</cp:lastModifiedBy>
  <cp:revision>23</cp:revision>
  <dcterms:created xsi:type="dcterms:W3CDTF">2012-07-26T19:32:07Z</dcterms:created>
  <dcterms:modified xsi:type="dcterms:W3CDTF">2012-08-29T00:36:57Z</dcterms:modified>
</cp:coreProperties>
</file>