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CIEE Team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1/16/2015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76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Load disaggregation/Load signature recognition</a:t>
            </a:r>
          </a:p>
          <a:p>
            <a:pPr lvl="1"/>
            <a:r>
              <a:rPr lang="en-US" dirty="0" smtClean="0"/>
              <a:t>Waveform capture</a:t>
            </a:r>
          </a:p>
          <a:p>
            <a:pPr lvl="1"/>
            <a:r>
              <a:rPr lang="en-US" dirty="0" smtClean="0"/>
              <a:t>PCB Design</a:t>
            </a:r>
          </a:p>
          <a:p>
            <a:pPr lvl="1"/>
            <a:r>
              <a:rPr lang="en-US" dirty="0" smtClean="0"/>
              <a:t>Harmonic analysis for load signature</a:t>
            </a:r>
          </a:p>
          <a:p>
            <a:r>
              <a:rPr lang="en-US" dirty="0" smtClean="0"/>
              <a:t>Reporting to cloud service for storage and display</a:t>
            </a:r>
          </a:p>
          <a:p>
            <a:pPr lvl="1"/>
            <a:r>
              <a:rPr lang="en-US" dirty="0" smtClean="0"/>
              <a:t>Backend server communication</a:t>
            </a:r>
          </a:p>
          <a:p>
            <a:r>
              <a:rPr lang="en-US" dirty="0" smtClean="0"/>
              <a:t>Displaying detected data and Smart Meter data</a:t>
            </a:r>
          </a:p>
          <a:p>
            <a:pPr lvl="1"/>
            <a:r>
              <a:rPr lang="en-US" dirty="0" smtClean="0"/>
              <a:t>Front end mobile 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872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and Deadlines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MS Project file in </a:t>
            </a:r>
            <a:r>
              <a:rPr lang="en-US" dirty="0" err="1" smtClean="0"/>
              <a:t>dropbox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48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Items (due 1/23)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PCB AND parts order sent out by Tue.	(</a:t>
            </a:r>
            <a:r>
              <a:rPr lang="en-US" dirty="0" err="1" smtClean="0"/>
              <a:t>Ezana</a:t>
            </a:r>
            <a:r>
              <a:rPr lang="en-US" dirty="0" smtClean="0"/>
              <a:t> &amp; Lin)</a:t>
            </a:r>
          </a:p>
          <a:p>
            <a:r>
              <a:rPr lang="en-US" dirty="0" smtClean="0"/>
              <a:t>Wi-Fi connection to server.		(Edmund, Lin </a:t>
            </a:r>
            <a:r>
              <a:rPr lang="en-US" smtClean="0"/>
              <a:t>&amp; Sergio)</a:t>
            </a:r>
            <a:endParaRPr lang="en-US" dirty="0" smtClean="0"/>
          </a:p>
          <a:p>
            <a:r>
              <a:rPr lang="en-US" dirty="0" smtClean="0"/>
              <a:t>Router setup for </a:t>
            </a:r>
            <a:r>
              <a:rPr lang="en-US" dirty="0" err="1" smtClean="0"/>
              <a:t>Arduino</a:t>
            </a:r>
            <a:r>
              <a:rPr lang="en-US" dirty="0" smtClean="0"/>
              <a:t>.		(Edmund)</a:t>
            </a:r>
          </a:p>
          <a:p>
            <a:r>
              <a:rPr lang="en-US" dirty="0" smtClean="0"/>
              <a:t>Finalize multi identification algorithm for first prototype. 1/30	(Jeff)</a:t>
            </a:r>
          </a:p>
          <a:p>
            <a:r>
              <a:rPr lang="en-US" dirty="0" smtClean="0"/>
              <a:t>Allocate testing equipment and tools for in house testing and at Davis	(Lin)</a:t>
            </a:r>
          </a:p>
          <a:p>
            <a:pPr lvl="1"/>
            <a:r>
              <a:rPr lang="en-US" dirty="0" smtClean="0"/>
              <a:t>Cables, plugs, power strips, breakout box and etc.</a:t>
            </a:r>
          </a:p>
          <a:p>
            <a:pPr lvl="1"/>
            <a:r>
              <a:rPr lang="en-US" dirty="0" smtClean="0"/>
              <a:t>Appliances and chargers as testing objects.</a:t>
            </a:r>
          </a:p>
          <a:p>
            <a:r>
              <a:rPr lang="en-US" dirty="0" smtClean="0"/>
              <a:t>Find enclosure for the board.</a:t>
            </a:r>
          </a:p>
          <a:p>
            <a:r>
              <a:rPr lang="en-US" dirty="0" smtClean="0"/>
              <a:t>Apply for travel proposal for Davis. </a:t>
            </a:r>
          </a:p>
          <a:p>
            <a:pPr lvl="1"/>
            <a:r>
              <a:rPr lang="en-US" dirty="0" smtClean="0"/>
              <a:t>Jeff 1/29 (maybe)</a:t>
            </a:r>
          </a:p>
          <a:p>
            <a:pPr lvl="1"/>
            <a:r>
              <a:rPr lang="en-US" dirty="0" err="1" smtClean="0"/>
              <a:t>Ezana</a:t>
            </a:r>
            <a:r>
              <a:rPr lang="en-US" dirty="0" smtClean="0"/>
              <a:t> (waiting for reply)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41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on the SOW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mobile display (1/30)</a:t>
            </a:r>
          </a:p>
          <a:p>
            <a:r>
              <a:rPr lang="en-US" dirty="0" smtClean="0"/>
              <a:t>Smart meter connection (waiting for login)</a:t>
            </a:r>
          </a:p>
          <a:p>
            <a:r>
              <a:rPr lang="en-US" dirty="0" smtClean="0"/>
              <a:t>Training socket. (necessary?)</a:t>
            </a:r>
          </a:p>
        </p:txBody>
      </p:sp>
    </p:spTree>
    <p:extLst>
      <p:ext uri="{BB962C8B-B14F-4D97-AF65-F5344CB8AC3E}">
        <p14:creationId xmlns:p14="http://schemas.microsoft.com/office/powerpoint/2010/main" val="551064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99</TotalTime>
  <Words>100</Words>
  <Application>Microsoft Macintosh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Genesis</vt:lpstr>
      <vt:lpstr>CIEE Team Meeting</vt:lpstr>
      <vt:lpstr>Project Overview</vt:lpstr>
      <vt:lpstr>Progress and Deadlines</vt:lpstr>
      <vt:lpstr>Action Items (due 1/23)</vt:lpstr>
      <vt:lpstr>Left on the SOW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CIEE Team Meeting</dc:title>
  <dc:creator>Linyi Xia</dc:creator>
  <cp:lastModifiedBy>Linyi Xia</cp:lastModifiedBy>
  <cp:revision>6</cp:revision>
  <dcterms:created xsi:type="dcterms:W3CDTF">2015-01-17T00:44:15Z</dcterms:created>
  <dcterms:modified xsi:type="dcterms:W3CDTF">2015-01-17T02:23:21Z</dcterms:modified>
</cp:coreProperties>
</file>