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7/28/2014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CIEEE Meeting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95800"/>
            <a:ext cx="4191000" cy="6576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Firmware Update for the Board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Program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USB controller on the board , connect it to the host PC.</a:t>
            </a:r>
          </a:p>
          <a:p>
            <a:r>
              <a:rPr lang="en-US" dirty="0" smtClean="0"/>
              <a:t>Start the Hyper terminal application and create a session using the parameters given below.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default firmware in the board is set to auto report.</a:t>
            </a:r>
          </a:p>
          <a:p>
            <a:pPr>
              <a:buNone/>
            </a:pPr>
            <a:r>
              <a:rPr lang="en-US" dirty="0" smtClean="0"/>
              <a:t>    It will report the </a:t>
            </a:r>
            <a:r>
              <a:rPr lang="en-US" dirty="0" err="1" smtClean="0"/>
              <a:t>Vrms</a:t>
            </a:r>
            <a:r>
              <a:rPr lang="en-US" dirty="0" smtClean="0"/>
              <a:t>, </a:t>
            </a:r>
            <a:r>
              <a:rPr lang="en-US" dirty="0" err="1" smtClean="0"/>
              <a:t>Irms</a:t>
            </a:r>
            <a:r>
              <a:rPr lang="en-US" dirty="0" smtClean="0"/>
              <a:t>, Power, </a:t>
            </a:r>
            <a:r>
              <a:rPr lang="en-US" dirty="0" err="1" smtClean="0"/>
              <a:t>PowerFactor</a:t>
            </a:r>
            <a:r>
              <a:rPr lang="en-US" dirty="0" smtClean="0"/>
              <a:t> and the Line frequency</a:t>
            </a:r>
          </a:p>
        </p:txBody>
      </p:sp>
      <p:pic>
        <p:nvPicPr>
          <p:cNvPr id="1026" name="Picture 2" descr="C:\Users\Siddhant\Desktop\CalPlug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0"/>
            <a:ext cx="2163762" cy="1387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The output will look like this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when the board is connected to the 110V line.</a:t>
            </a:r>
            <a:endParaRPr lang="en-US" dirty="0" smtClean="0"/>
          </a:p>
          <a:p>
            <a:r>
              <a:rPr lang="en-US" dirty="0" smtClean="0"/>
              <a:t>Using CLI(Command line interface) we can create our own enhancements to suit our needs.</a:t>
            </a:r>
          </a:p>
          <a:p>
            <a:r>
              <a:rPr lang="en-US" dirty="0" smtClean="0"/>
              <a:t>We can Refer to the 6613_PSU_S1_URT_V1_0 Firmware Description Document for a complete description </a:t>
            </a:r>
            <a:r>
              <a:rPr lang="en-US" dirty="0" smtClean="0"/>
              <a:t>of available </a:t>
            </a:r>
            <a:r>
              <a:rPr lang="en-US" dirty="0" smtClean="0"/>
              <a:t>CLI commands and their invocation usage.</a:t>
            </a:r>
            <a:endParaRPr lang="en-US" dirty="0" smtClean="0"/>
          </a:p>
        </p:txBody>
      </p:sp>
      <p:pic>
        <p:nvPicPr>
          <p:cNvPr id="2050" name="Picture 2" descr="C:\Users\Siddhant\Desktop\CalPlug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4892675" cy="184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127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CIEEE Meeting Report</vt:lpstr>
      <vt:lpstr>Steps to Program the Board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CIEEE Meeting Report</dc:title>
  <dc:creator>Siddhant Shetty</dc:creator>
  <cp:lastModifiedBy>Siddhant Shetty</cp:lastModifiedBy>
  <cp:revision>9</cp:revision>
  <dcterms:created xsi:type="dcterms:W3CDTF">2014-07-28T18:03:58Z</dcterms:created>
  <dcterms:modified xsi:type="dcterms:W3CDTF">2014-07-28T19:25:22Z</dcterms:modified>
</cp:coreProperties>
</file>