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5828-6A9C-0042-B652-87BC446B40A7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607E-F5CD-1A40-B9D0-96BDBD72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7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5828-6A9C-0042-B652-87BC446B40A7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607E-F5CD-1A40-B9D0-96BDBD72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4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5828-6A9C-0042-B652-87BC446B40A7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607E-F5CD-1A40-B9D0-96BDBD72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0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5828-6A9C-0042-B652-87BC446B40A7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607E-F5CD-1A40-B9D0-96BDBD72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4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5828-6A9C-0042-B652-87BC446B40A7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607E-F5CD-1A40-B9D0-96BDBD72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5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5828-6A9C-0042-B652-87BC446B40A7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607E-F5CD-1A40-B9D0-96BDBD72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6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5828-6A9C-0042-B652-87BC446B40A7}" type="datetimeFigureOut">
              <a:rPr lang="en-US" smtClean="0"/>
              <a:t>8/4/14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607E-F5CD-1A40-B9D0-96BDBD72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2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5828-6A9C-0042-B652-87BC446B40A7}" type="datetimeFigureOut">
              <a:rPr lang="en-US" smtClean="0"/>
              <a:t>8/4/14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607E-F5CD-1A40-B9D0-96BDBD72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7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5828-6A9C-0042-B652-87BC446B40A7}" type="datetimeFigureOut">
              <a:rPr lang="en-US" smtClean="0"/>
              <a:t>8/4/14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607E-F5CD-1A40-B9D0-96BDBD72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0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5828-6A9C-0042-B652-87BC446B40A7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607E-F5CD-1A40-B9D0-96BDBD72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6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5828-6A9C-0042-B652-87BC446B40A7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607E-F5CD-1A40-B9D0-96BDBD72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4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E5828-6A9C-0042-B652-87BC446B40A7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1607E-F5CD-1A40-B9D0-96BDBD72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2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CIEE Meeting 08042014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2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Action Items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Recreate the schematic of Maximum Integrated -&gt; PCB </a:t>
            </a:r>
          </a:p>
          <a:p>
            <a:r>
              <a:rPr lang="en-US" dirty="0" smtClean="0"/>
              <a:t>Smart Meter communication, order first (</a:t>
            </a:r>
            <a:r>
              <a:rPr lang="en-US" dirty="0"/>
              <a:t>Z</a:t>
            </a:r>
            <a:r>
              <a:rPr lang="en-US" dirty="0" smtClean="0"/>
              <a:t>igBee) </a:t>
            </a:r>
            <a:r>
              <a:rPr lang="en-US" dirty="0" smtClean="0"/>
              <a:t>(</a:t>
            </a:r>
            <a:r>
              <a:rPr lang="en-US" dirty="0" err="1" smtClean="0"/>
              <a:t>Everardo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smtClean="0"/>
              <a:t>Wi-Fi communication, order first (</a:t>
            </a:r>
            <a:r>
              <a:rPr lang="en-US" dirty="0" err="1" smtClean="0"/>
              <a:t>Everardo</a:t>
            </a:r>
            <a:r>
              <a:rPr lang="en-US" dirty="0" smtClean="0"/>
              <a:t>) </a:t>
            </a:r>
          </a:p>
          <a:p>
            <a:r>
              <a:rPr lang="en-US" dirty="0" smtClean="0"/>
              <a:t>Measure with MI board -&gt; </a:t>
            </a:r>
            <a:r>
              <a:rPr lang="en-US" dirty="0" err="1" smtClean="0"/>
              <a:t>Arduino</a:t>
            </a:r>
            <a:r>
              <a:rPr lang="en-US" dirty="0" smtClean="0"/>
              <a:t> (analyze &amp; device recognition) -&gt; Wi-Fi to Server &amp; ZigBee</a:t>
            </a:r>
          </a:p>
          <a:p>
            <a:r>
              <a:rPr lang="en-US" dirty="0" smtClean="0"/>
              <a:t>Algorithm for device recognition (</a:t>
            </a:r>
            <a:r>
              <a:rPr lang="en-US" dirty="0" err="1" smtClean="0"/>
              <a:t>Siddhant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6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Action Items -- </a:t>
            </a:r>
            <a:r>
              <a:rPr lang="en-US" dirty="0" err="1" smtClean="0"/>
              <a:t>Everardo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Device and Power consumption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7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Lin’s Action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 a smart meter (TBA) </a:t>
            </a:r>
          </a:p>
          <a:p>
            <a:r>
              <a:rPr lang="en-US" dirty="0" smtClean="0"/>
              <a:t>Cadence (8/9/2014) </a:t>
            </a:r>
          </a:p>
          <a:p>
            <a:r>
              <a:rPr lang="en-US" dirty="0" smtClean="0"/>
              <a:t>Server (8/9/2014)</a:t>
            </a:r>
          </a:p>
          <a:p>
            <a:r>
              <a:rPr lang="en-US" dirty="0" smtClean="0"/>
              <a:t>Current Sensing validation (8/9/2014)</a:t>
            </a:r>
          </a:p>
          <a:p>
            <a:r>
              <a:rPr lang="en-US" dirty="0" smtClean="0"/>
              <a:t>Check order status for MI board</a:t>
            </a:r>
          </a:p>
          <a:p>
            <a:r>
              <a:rPr lang="en-US" dirty="0" smtClean="0"/>
              <a:t>Look for manufacture/fab house to populate (Indira) </a:t>
            </a:r>
          </a:p>
          <a:p>
            <a:pPr lvl="1"/>
            <a:r>
              <a:rPr lang="en-US" dirty="0" smtClean="0"/>
              <a:t>Smart-</a:t>
            </a:r>
            <a:r>
              <a:rPr lang="en-US" dirty="0" err="1" smtClean="0"/>
              <a:t>prototyping.com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Look for alternative for MI Chip (</a:t>
            </a:r>
            <a:r>
              <a:rPr lang="en-US" dirty="0" err="1" smtClean="0"/>
              <a:t>Siddhant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3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142</Words>
  <Application>Microsoft Macintosh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CIEE Meeting 08042014</vt:lpstr>
      <vt:lpstr>PCB Action Items </vt:lpstr>
      <vt:lpstr>App Action Items -- Everardo</vt:lpstr>
      <vt:lpstr>Lin’s Action Items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Linyi Xia</dc:creator>
  <cp:lastModifiedBy>Linyi Xia</cp:lastModifiedBy>
  <cp:revision>3</cp:revision>
  <dcterms:created xsi:type="dcterms:W3CDTF">2014-08-04T21:14:45Z</dcterms:created>
  <dcterms:modified xsi:type="dcterms:W3CDTF">2014-08-04T21:44:53Z</dcterms:modified>
</cp:coreProperties>
</file>