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CIEE Project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09/15/2014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Siddhant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MCP may not have reactive measurements from datasheet. </a:t>
            </a:r>
          </a:p>
          <a:p>
            <a:pPr lvl="1"/>
            <a:r>
              <a:rPr lang="en-US" dirty="0" smtClean="0"/>
              <a:t>AD has all functions</a:t>
            </a:r>
          </a:p>
          <a:p>
            <a:pPr lvl="2"/>
            <a:r>
              <a:rPr lang="en-US" dirty="0" smtClean="0"/>
              <a:t>Software crashing, suspecting the parallel communication (old news)  </a:t>
            </a:r>
          </a:p>
          <a:p>
            <a:pPr lvl="2"/>
            <a:r>
              <a:rPr lang="en-US" dirty="0" smtClean="0"/>
              <a:t>Current measurement needs a coil. AD board is only a interface. </a:t>
            </a:r>
          </a:p>
          <a:p>
            <a:r>
              <a:rPr lang="en-US" dirty="0" smtClean="0"/>
              <a:t>Linyi:</a:t>
            </a:r>
          </a:p>
          <a:p>
            <a:pPr lvl="1"/>
            <a:r>
              <a:rPr lang="en-US" dirty="0" smtClean="0"/>
              <a:t>Test in a smart house in Irvine – </a:t>
            </a:r>
            <a:r>
              <a:rPr lang="en-US" dirty="0" err="1" smtClean="0"/>
              <a:t>Simlab</a:t>
            </a:r>
            <a:r>
              <a:rPr lang="en-US" dirty="0" smtClean="0"/>
              <a:t> qualify</a:t>
            </a:r>
          </a:p>
          <a:p>
            <a:pPr lvl="1"/>
            <a:r>
              <a:rPr lang="en-US" dirty="0" smtClean="0"/>
              <a:t>3 slides over all, 2 pages technical per person to setup biweekly meeting. </a:t>
            </a:r>
          </a:p>
          <a:p>
            <a:r>
              <a:rPr lang="en-US" dirty="0" err="1" smtClean="0"/>
              <a:t>Ezana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eval</a:t>
            </a:r>
            <a:r>
              <a:rPr lang="en-US" dirty="0" smtClean="0"/>
              <a:t> board.</a:t>
            </a:r>
          </a:p>
          <a:p>
            <a:pPr lvl="2"/>
            <a:r>
              <a:rPr lang="en-US" dirty="0" smtClean="0"/>
              <a:t>Power on AD board.</a:t>
            </a:r>
          </a:p>
          <a:p>
            <a:pPr lvl="1"/>
            <a:r>
              <a:rPr lang="en-US" dirty="0" smtClean="0"/>
              <a:t>MCP software functional just ADC.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1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1259</TotalTime>
  <Words>93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CIEE Project meeting</vt:lpstr>
      <vt:lpstr>Status Update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Project meeting</dc:title>
  <dc:creator>Linyi Xia</dc:creator>
  <cp:lastModifiedBy>Linyi Xia</cp:lastModifiedBy>
  <cp:revision>4</cp:revision>
  <dcterms:created xsi:type="dcterms:W3CDTF">2014-09-15T21:03:18Z</dcterms:created>
  <dcterms:modified xsi:type="dcterms:W3CDTF">2014-09-16T18:02:29Z</dcterms:modified>
</cp:coreProperties>
</file>