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EEE045-F09D-E048-9F74-8D8966047AD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5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3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0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46BD-C635-6B41-8BAA-153BE67C92C6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36B87-7287-D047-A79B-8526285F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21478"/>
          </a:xfrm>
        </p:spPr>
        <p:txBody>
          <a:bodyPr/>
          <a:lstStyle/>
          <a:p>
            <a:r>
              <a:rPr lang="en-US" dirty="0" smtClean="0"/>
              <a:t>William Li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Front End Software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12739"/>
            <a:ext cx="64008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3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91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Create user friendly website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Website shows the amount of power being consumed in the outlets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Data generated from server every 5 or 10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8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Task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Become more Familiar with PHP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Start developing a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Learning PHP and </a:t>
            </a:r>
            <a:r>
              <a:rPr lang="en-US" dirty="0" err="1" smtClean="0"/>
              <a:t>Javascript</a:t>
            </a:r>
            <a:r>
              <a:rPr lang="en-US" dirty="0" smtClean="0"/>
              <a:t> but not familiar enough with them to start implementing 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William Li  Front End Software Design</vt:lpstr>
      <vt:lpstr>Overall Goal</vt:lpstr>
      <vt:lpstr>Weekly Task</vt:lpstr>
      <vt:lpstr>Progress Report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Li  Front End Software Design</dc:title>
  <dc:creator>William Li</dc:creator>
  <cp:lastModifiedBy>William Li</cp:lastModifiedBy>
  <cp:revision>4</cp:revision>
  <dcterms:created xsi:type="dcterms:W3CDTF">2014-11-04T08:12:40Z</dcterms:created>
  <dcterms:modified xsi:type="dcterms:W3CDTF">2014-11-04T18:56:00Z</dcterms:modified>
</cp:coreProperties>
</file>