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03F-65DB-48C3-B49F-8F1D4BBE69B9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D5C9-62C9-4501-89CE-2A63E411456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fr-FR" dirty="0" smtClean="0"/>
              <a:t>Alimenter serveur web avec un panneau photovoltaïque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ethan.dahigermain\Desktop\téléchargement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08920"/>
            <a:ext cx="4447742" cy="2959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Serveur</a:t>
            </a:r>
          </a:p>
          <a:p>
            <a:pPr algn="ctr">
              <a:buNone/>
            </a:pPr>
            <a:endParaRPr lang="fr-FR" dirty="0"/>
          </a:p>
          <a:p>
            <a:pPr algn="ctr">
              <a:buNone/>
            </a:pPr>
            <a:r>
              <a:rPr lang="fr-FR" dirty="0" smtClean="0"/>
              <a:t>Panneau photovoltaïque</a:t>
            </a:r>
          </a:p>
          <a:p>
            <a:pPr algn="ctr">
              <a:buNone/>
            </a:pPr>
            <a:endParaRPr lang="fr-FR" dirty="0"/>
          </a:p>
          <a:p>
            <a:pPr algn="ctr">
              <a:buNone/>
            </a:pPr>
            <a:r>
              <a:rPr lang="fr-FR" dirty="0" smtClean="0"/>
              <a:t>Site web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durable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Sociale</a:t>
            </a:r>
          </a:p>
          <a:p>
            <a:pPr algn="ctr">
              <a:buNone/>
            </a:pPr>
            <a:endParaRPr lang="fr-FR" dirty="0"/>
          </a:p>
          <a:p>
            <a:pPr algn="ctr">
              <a:buNone/>
            </a:pPr>
            <a:r>
              <a:rPr lang="fr-FR" dirty="0" smtClean="0"/>
              <a:t>Écologique</a:t>
            </a:r>
          </a:p>
          <a:p>
            <a:pPr algn="ctr">
              <a:buNone/>
            </a:pPr>
            <a:endParaRPr lang="fr-FR" dirty="0"/>
          </a:p>
          <a:p>
            <a:pPr algn="ctr">
              <a:buNone/>
            </a:pPr>
            <a:r>
              <a:rPr lang="fr-FR" dirty="0"/>
              <a:t>E</a:t>
            </a:r>
            <a:r>
              <a:rPr lang="fr-FR" dirty="0" smtClean="0"/>
              <a:t>conomique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Affichage à l'écran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Alimenter serveur web avec un panneau photovoltaïque</vt:lpstr>
      <vt:lpstr>Introduction</vt:lpstr>
      <vt:lpstr>Développement durable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Alimenter serveur web avec un panneau photovoltaïque</dc:title>
  <dc:creator>admin</dc:creator>
  <cp:lastModifiedBy>admin</cp:lastModifiedBy>
  <cp:revision>3</cp:revision>
  <dcterms:created xsi:type="dcterms:W3CDTF">2022-04-04T06:35:18Z</dcterms:created>
  <dcterms:modified xsi:type="dcterms:W3CDTF">2022-04-04T07:01:12Z</dcterms:modified>
</cp:coreProperties>
</file>