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78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452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yyang8/research/cnn-rnn/cnn-rnn-cvpr2016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s.scientificamerican.com/guilty-planet/files/2011/07/mechanicalturk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0"/>
            <a:ext cx="5212800" cy="153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CNN-RNN: A Unified Framework for Multi-label Image Classification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First Author: Jiang Wang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Report: Calvin </a:t>
            </a:r>
            <a:r>
              <a:rPr lang="en" smtClean="0"/>
              <a:t>H</a:t>
            </a:r>
            <a:endParaRPr lang="en"/>
          </a:p>
        </p:txBody>
      </p:sp>
      <p:sp>
        <p:nvSpPr>
          <p:cNvPr id="64" name="Shape 64"/>
          <p:cNvSpPr txBox="1"/>
          <p:nvPr/>
        </p:nvSpPr>
        <p:spPr>
          <a:xfrm>
            <a:off x="1901100" y="4023825"/>
            <a:ext cx="4536900" cy="3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*Disclaimer: All information presented is not my original work, but the work of the authors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mult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99" y="175337"/>
            <a:ext cx="3807384" cy="47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mult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349" y="420625"/>
            <a:ext cx="5070074" cy="43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 descr="mult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650" y="887200"/>
            <a:ext cx="6089149" cy="34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mult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50" y="304025"/>
            <a:ext cx="69818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References/Citations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http://www.ics.uci.edu/~yyang8/research/cnn-rnn/cnn-rnn-cvpr2016.pdf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https://blogs.scientificamerican.com/guilty-planet/files/2011/07/mechanicalturk.jpg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of a reminder: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Machine Learning and Neural Networks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Mechanical Turk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Quick, Draw! (Google Game)</a:t>
            </a:r>
          </a:p>
        </p:txBody>
      </p:sp>
      <p:pic>
        <p:nvPicPr>
          <p:cNvPr id="71" name="Shape 71" descr="mechanicaltur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0" y="475562"/>
            <a:ext cx="33337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Multi-labeling with CNNs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Modern Approach: Ranking with multiple single-label classification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MAIN ISSUE: Large set of labels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Cannot model higher-order correlations</a:t>
            </a:r>
          </a:p>
          <a:p>
            <a:pPr marL="914400" lvl="0" indent="-228600">
              <a:spcBef>
                <a:spcPts val="0"/>
              </a:spcBef>
            </a:pPr>
            <a:r>
              <a:rPr lang="en"/>
              <a:t>Cannot sacrifice computational complexity to model complicated label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mult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00" y="1365400"/>
            <a:ext cx="4198400" cy="29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Cont: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Label Co-occurrence dependencies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Sky &amp; Cloud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Semantic Redundancy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Cat &amp; Kitten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Hypothesis/Proposition: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Model with Recurrent Neural Networks (RNNs)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Capture higher-order label relationships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Keep computational complexity tractable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CNN-RNN Structure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Finds the dominant object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Finds subsequent objects by focusing on different regions depending on contexts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Advantages: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End-to-end model to handle semantic redundancy and co-occurrence dependency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Recurrent neurons is more compact and powerful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Implicit attention mechanism adapt image features to better predict small objects that need more context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 descr="multi.PNG"/>
          <p:cNvPicPr preferRelativeResize="0"/>
          <p:nvPr/>
        </p:nvPicPr>
        <p:blipFill rotWithShape="1">
          <a:blip r:embed="rId3">
            <a:alphaModFix/>
          </a:blip>
          <a:srcRect b="49433"/>
          <a:stretch/>
        </p:blipFill>
        <p:spPr>
          <a:xfrm>
            <a:off x="855987" y="1271300"/>
            <a:ext cx="7432024" cy="26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481225" y="2181025"/>
            <a:ext cx="1574700" cy="594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073025" y="2717550"/>
            <a:ext cx="2297700" cy="2565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697250" y="2029400"/>
            <a:ext cx="1656300" cy="136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385400" y="1679500"/>
            <a:ext cx="443100" cy="303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193200" y="1784475"/>
            <a:ext cx="443100" cy="2565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231225" y="1562875"/>
            <a:ext cx="711300" cy="1831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(16:9)</PresentationFormat>
  <Paragraphs>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Open Sans</vt:lpstr>
      <vt:lpstr>Economica</vt:lpstr>
      <vt:lpstr>luxe</vt:lpstr>
      <vt:lpstr>CNN-RNN: A Unified Framework for Multi-label Image Classification</vt:lpstr>
      <vt:lpstr>Background</vt:lpstr>
      <vt:lpstr>Problem: Multi-labeling with CNNs</vt:lpstr>
      <vt:lpstr>PowerPoint Presentation</vt:lpstr>
      <vt:lpstr>Problems Cont:</vt:lpstr>
      <vt:lpstr>Hypothesis/Proposition:</vt:lpstr>
      <vt:lpstr>PowerPoint Presentation</vt:lpstr>
      <vt:lpstr>How it Works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References/Citations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CNN-RNN: A Unified Framework for Multi-label Image Classification</dc:title>
  <cp:lastModifiedBy>Tricia Laptop</cp:lastModifiedBy>
  <cp:revision>1</cp:revision>
  <dcterms:modified xsi:type="dcterms:W3CDTF">2019-03-11T10:45:36Z</dcterms:modified>
</cp:coreProperties>
</file>