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ics.uci.edu/~yyang8/research/cnn-rnn/cnn-rnn-cvpr2016.pdf" TargetMode="External"/><Relationship Id="rId4" Type="http://schemas.openxmlformats.org/officeDocument/2006/relationships/hyperlink" Target="https://blogs.scientificamerican.com/guilty-planet/files/2011/07/mechanicalturk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0"/>
            <a:ext cx="52128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CNN-RNN: A Unified Framework for Multi-label Image Classification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Author: Jiang Wang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Report: Calvin Hung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901100" y="4023825"/>
            <a:ext cx="453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*Disclaimer: All information presented is not my original work, but the work of the authors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99" y="175337"/>
            <a:ext cx="3807384" cy="47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349" y="420625"/>
            <a:ext cx="5070074" cy="43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650" y="887200"/>
            <a:ext cx="6089149" cy="34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50" y="304025"/>
            <a:ext cx="69818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References/Citations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http://www.ics.uci.edu/~yyang8/research/cnn-rnn/cnn-rnn-cvpr2016.pdf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https://blogs.scientificamerican.com/guilty-planet/files/2011/07/mechanicalturk.jpg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of a reminder: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Machine Learning and Neural Networks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Mechanical Turk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Quick, Draw! (Google Game)</a:t>
            </a:r>
          </a:p>
        </p:txBody>
      </p:sp>
      <p:pic>
        <p:nvPicPr>
          <p:cNvPr descr="mechanicalturk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0" y="475562"/>
            <a:ext cx="33337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 Multi-labeling with CNNs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Modern Approach: Ranking with multiple single-label classification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MAIN ISSUE: Large set of labels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Cannot model higher-order correlations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Cannot sacrifice computational complexity to model complicated label 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00" y="1365400"/>
            <a:ext cx="4198400" cy="29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Cont: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Label Co-occurrence dependencies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Sky &amp; Cloud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Semantic Redundancy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Cat &amp; Kitten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Hypothesis/Proposition: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Model with Recurrent Neural Networks (RNNs)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Capture higher-order label relationships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Keep computational complexity tractable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CNN-RNN Structure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Finds the dominant object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Finds subsequent objects by focusing on different regions depending on contexts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Advantages: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End-to-end model to handle semantic redundancy and co-occurrence dependency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Recurrent neurons is more compact and powerful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Implicit attention mechanism adapt image features to better predict small objects that need more context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.PNG" id="110" name="Shape 110"/>
          <p:cNvPicPr preferRelativeResize="0"/>
          <p:nvPr/>
        </p:nvPicPr>
        <p:blipFill rotWithShape="1">
          <a:blip r:embed="rId3">
            <a:alphaModFix/>
          </a:blip>
          <a:srcRect b="49433" l="0" r="0" t="0"/>
          <a:stretch/>
        </p:blipFill>
        <p:spPr>
          <a:xfrm>
            <a:off x="855987" y="1271300"/>
            <a:ext cx="7432024" cy="26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1481225" y="2181025"/>
            <a:ext cx="1574700" cy="5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073025" y="2717550"/>
            <a:ext cx="2297700" cy="256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697250" y="2029400"/>
            <a:ext cx="1656300" cy="1364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385400" y="1679500"/>
            <a:ext cx="443100" cy="303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193200" y="1784475"/>
            <a:ext cx="443100" cy="256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231225" y="1562875"/>
            <a:ext cx="711300" cy="183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