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88" r:id="rId5"/>
    <p:sldId id="264" r:id="rId6"/>
    <p:sldId id="258" r:id="rId7"/>
    <p:sldId id="273" r:id="rId8"/>
    <p:sldId id="290" r:id="rId9"/>
    <p:sldId id="287" r:id="rId10"/>
    <p:sldId id="292" r:id="rId11"/>
    <p:sldId id="293" r:id="rId12"/>
    <p:sldId id="282" r:id="rId13"/>
    <p:sldId id="295" r:id="rId14"/>
    <p:sldId id="285" r:id="rId15"/>
    <p:sldId id="284" r:id="rId16"/>
    <p:sldId id="291" r:id="rId17"/>
    <p:sldId id="270" r:id="rId18"/>
    <p:sldId id="271" r:id="rId19"/>
    <p:sldId id="263" r:id="rId20"/>
    <p:sldId id="269" r:id="rId21"/>
    <p:sldId id="289" r:id="rId22"/>
    <p:sldId id="294" r:id="rId2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296" autoAdjust="0"/>
  </p:normalViewPr>
  <p:slideViewPr>
    <p:cSldViewPr snapToGrid="0" snapToObjects="1">
      <p:cViewPr varScale="1">
        <p:scale>
          <a:sx n="71" d="100"/>
          <a:sy n="71" d="100"/>
        </p:scale>
        <p:origin x="-2728" y="-10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Aantal uren</c:v>
                </c:pt>
              </c:strCache>
            </c:strRef>
          </c:tx>
          <c:spPr>
            <a:solidFill>
              <a:srgbClr val="7C983A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Christophe</c:v>
                </c:pt>
                <c:pt idx="1">
                  <c:v>Fernando</c:v>
                </c:pt>
                <c:pt idx="2">
                  <c:v>Nicolas</c:v>
                </c:pt>
                <c:pt idx="3">
                  <c:v>Youri</c:v>
                </c:pt>
                <c:pt idx="4">
                  <c:v>Tim</c:v>
                </c:pt>
                <c:pt idx="5">
                  <c:v>Sam</c:v>
                </c:pt>
                <c:pt idx="6">
                  <c:v>Pieter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17.0</c:v>
                </c:pt>
                <c:pt idx="1">
                  <c:v>57.0</c:v>
                </c:pt>
                <c:pt idx="2">
                  <c:v>61.0</c:v>
                </c:pt>
                <c:pt idx="3">
                  <c:v>72.0</c:v>
                </c:pt>
                <c:pt idx="4">
                  <c:v>72.0</c:v>
                </c:pt>
                <c:pt idx="5">
                  <c:v>98.0</c:v>
                </c:pt>
                <c:pt idx="6">
                  <c:v>107.0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4152872"/>
        <c:axId val="2124155880"/>
      </c:barChart>
      <c:catAx>
        <c:axId val="2124152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24155880"/>
        <c:crosses val="autoZero"/>
        <c:auto val="1"/>
        <c:lblAlgn val="ctr"/>
        <c:lblOffset val="100"/>
        <c:noMultiLvlLbl val="0"/>
      </c:catAx>
      <c:valAx>
        <c:axId val="2124155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4152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2CC47-314E-4E10-B0C4-8B72BF0E38E8}" type="doc">
      <dgm:prSet loTypeId="urn:microsoft.com/office/officeart/2005/8/layout/hierarchy2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nl-BE"/>
        </a:p>
      </dgm:t>
    </dgm:pt>
    <dgm:pt modelId="{30DE9C07-D122-4D0E-A4FE-5853A387FB2D}">
      <dgm:prSet phldrT="[Text]"/>
      <dgm:spPr/>
      <dgm:t>
        <a:bodyPr/>
        <a:lstStyle/>
        <a:p>
          <a:r>
            <a:rPr lang="nl-BE" dirty="0" err="1" smtClean="0"/>
            <a:t>src</a:t>
          </a:r>
          <a:endParaRPr lang="nl-BE" dirty="0"/>
        </a:p>
      </dgm:t>
    </dgm:pt>
    <dgm:pt modelId="{23819A75-52DA-438B-A457-9EC5560A8EF4}" type="parTrans" cxnId="{37D9C552-98E1-4B83-BF53-97A79BE5F7DC}">
      <dgm:prSet/>
      <dgm:spPr/>
      <dgm:t>
        <a:bodyPr/>
        <a:lstStyle/>
        <a:p>
          <a:endParaRPr lang="nl-BE"/>
        </a:p>
      </dgm:t>
    </dgm:pt>
    <dgm:pt modelId="{F6F0C855-C744-4540-B96E-9E179CB973EF}" type="sibTrans" cxnId="{37D9C552-98E1-4B83-BF53-97A79BE5F7DC}">
      <dgm:prSet/>
      <dgm:spPr/>
      <dgm:t>
        <a:bodyPr/>
        <a:lstStyle/>
        <a:p>
          <a:endParaRPr lang="nl-BE"/>
        </a:p>
      </dgm:t>
    </dgm:pt>
    <dgm:pt modelId="{0904CECE-2DBC-4E76-BED7-E21C616F4994}">
      <dgm:prSet phldrT="[Text]"/>
      <dgm:spPr/>
      <dgm:t>
        <a:bodyPr/>
        <a:lstStyle/>
        <a:p>
          <a:r>
            <a:rPr lang="nl-BE" dirty="0" err="1" smtClean="0"/>
            <a:t>main</a:t>
          </a:r>
          <a:endParaRPr lang="nl-BE" dirty="0"/>
        </a:p>
      </dgm:t>
    </dgm:pt>
    <dgm:pt modelId="{B7BA1720-41C5-4BD6-9DB6-1622A39F58B5}" type="parTrans" cxnId="{1A70FF84-AAC1-431E-A24D-8D0341E52487}">
      <dgm:prSet/>
      <dgm:spPr/>
      <dgm:t>
        <a:bodyPr/>
        <a:lstStyle/>
        <a:p>
          <a:endParaRPr lang="nl-BE"/>
        </a:p>
      </dgm:t>
    </dgm:pt>
    <dgm:pt modelId="{55E7ABA3-01D2-4A2A-8445-62B7CEE49FE3}" type="sibTrans" cxnId="{1A70FF84-AAC1-431E-A24D-8D0341E52487}">
      <dgm:prSet/>
      <dgm:spPr/>
      <dgm:t>
        <a:bodyPr/>
        <a:lstStyle/>
        <a:p>
          <a:endParaRPr lang="nl-BE"/>
        </a:p>
      </dgm:t>
    </dgm:pt>
    <dgm:pt modelId="{6E8483B8-BCF8-4E8A-B00D-B99A55838916}">
      <dgm:prSet phldrT="[Text]"/>
      <dgm:spPr/>
      <dgm:t>
        <a:bodyPr/>
        <a:lstStyle/>
        <a:p>
          <a:r>
            <a:rPr lang="nl-BE" dirty="0" smtClean="0"/>
            <a:t>com</a:t>
          </a:r>
          <a:endParaRPr lang="nl-BE" dirty="0"/>
        </a:p>
      </dgm:t>
    </dgm:pt>
    <dgm:pt modelId="{77E027BA-4A2B-407F-B1D5-D9451AF3F2E0}" type="parTrans" cxnId="{24BA9662-A0FA-4845-A7C8-EC344B43CC42}">
      <dgm:prSet/>
      <dgm:spPr/>
      <dgm:t>
        <a:bodyPr/>
        <a:lstStyle/>
        <a:p>
          <a:endParaRPr lang="nl-BE"/>
        </a:p>
      </dgm:t>
    </dgm:pt>
    <dgm:pt modelId="{3B11A105-E4A1-4569-976E-D2467813BB89}" type="sibTrans" cxnId="{24BA9662-A0FA-4845-A7C8-EC344B43CC42}">
      <dgm:prSet/>
      <dgm:spPr/>
      <dgm:t>
        <a:bodyPr/>
        <a:lstStyle/>
        <a:p>
          <a:endParaRPr lang="nl-BE"/>
        </a:p>
      </dgm:t>
    </dgm:pt>
    <dgm:pt modelId="{57149C66-90CD-472E-91E7-A5EE8150670F}">
      <dgm:prSet phldrT="[Text]"/>
      <dgm:spPr/>
      <dgm:t>
        <a:bodyPr/>
        <a:lstStyle/>
        <a:p>
          <a:r>
            <a:rPr lang="nl-BE" dirty="0" smtClean="0"/>
            <a:t>test</a:t>
          </a:r>
          <a:endParaRPr lang="nl-BE" dirty="0"/>
        </a:p>
      </dgm:t>
    </dgm:pt>
    <dgm:pt modelId="{A52869CB-6460-4AEC-AF11-652B5D3E156D}" type="parTrans" cxnId="{16759B7C-B699-4DF5-8906-4F459C730287}">
      <dgm:prSet/>
      <dgm:spPr/>
      <dgm:t>
        <a:bodyPr/>
        <a:lstStyle/>
        <a:p>
          <a:endParaRPr lang="nl-BE"/>
        </a:p>
      </dgm:t>
    </dgm:pt>
    <dgm:pt modelId="{E2681F35-88A6-4A70-A408-257A76637F1D}" type="sibTrans" cxnId="{16759B7C-B699-4DF5-8906-4F459C730287}">
      <dgm:prSet/>
      <dgm:spPr/>
      <dgm:t>
        <a:bodyPr/>
        <a:lstStyle/>
        <a:p>
          <a:endParaRPr lang="nl-BE"/>
        </a:p>
      </dgm:t>
    </dgm:pt>
    <dgm:pt modelId="{30008BB5-F9DE-4710-980B-41FD8D6A3A6D}">
      <dgm:prSet phldrT="[Text]"/>
      <dgm:spPr/>
      <dgm:t>
        <a:bodyPr/>
        <a:lstStyle/>
        <a:p>
          <a:r>
            <a:rPr lang="nl-BE" dirty="0" smtClean="0"/>
            <a:t>com</a:t>
          </a:r>
          <a:endParaRPr lang="nl-BE" dirty="0"/>
        </a:p>
      </dgm:t>
    </dgm:pt>
    <dgm:pt modelId="{15ED8596-4212-4FAA-A3EC-40DB3E484703}" type="parTrans" cxnId="{00C28E66-8011-4CEB-8869-354A7CA035E7}">
      <dgm:prSet/>
      <dgm:spPr/>
      <dgm:t>
        <a:bodyPr/>
        <a:lstStyle/>
        <a:p>
          <a:endParaRPr lang="nl-BE"/>
        </a:p>
      </dgm:t>
    </dgm:pt>
    <dgm:pt modelId="{74498019-12B1-4035-B68C-6E814FD915CF}" type="sibTrans" cxnId="{00C28E66-8011-4CEB-8869-354A7CA035E7}">
      <dgm:prSet/>
      <dgm:spPr/>
      <dgm:t>
        <a:bodyPr/>
        <a:lstStyle/>
        <a:p>
          <a:endParaRPr lang="nl-BE"/>
        </a:p>
      </dgm:t>
    </dgm:pt>
    <dgm:pt modelId="{464464F5-89F1-4E3F-90E3-443827B13B54}">
      <dgm:prSet phldrT="[Text]"/>
      <dgm:spPr/>
      <dgm:t>
        <a:bodyPr/>
        <a:lstStyle/>
        <a:p>
          <a:r>
            <a:rPr lang="nl-BE" dirty="0" err="1" smtClean="0"/>
            <a:t>vub</a:t>
          </a:r>
          <a:endParaRPr lang="nl-BE" dirty="0"/>
        </a:p>
      </dgm:t>
    </dgm:pt>
    <dgm:pt modelId="{4F2C0609-1BD0-43BF-AF03-0F8837204353}" type="parTrans" cxnId="{73A17CD3-3621-426B-BDD4-A18A7D6B9363}">
      <dgm:prSet/>
      <dgm:spPr/>
      <dgm:t>
        <a:bodyPr/>
        <a:lstStyle/>
        <a:p>
          <a:endParaRPr lang="nl-BE"/>
        </a:p>
      </dgm:t>
    </dgm:pt>
    <dgm:pt modelId="{4E5A0A0C-F82B-4958-B817-C2760DAFB419}" type="sibTrans" cxnId="{73A17CD3-3621-426B-BDD4-A18A7D6B9363}">
      <dgm:prSet/>
      <dgm:spPr/>
      <dgm:t>
        <a:bodyPr/>
        <a:lstStyle/>
        <a:p>
          <a:endParaRPr lang="nl-BE"/>
        </a:p>
      </dgm:t>
    </dgm:pt>
    <dgm:pt modelId="{D1CA5142-BB8B-42C5-A4C5-758044A1C854}">
      <dgm:prSet phldrT="[Text]"/>
      <dgm:spPr/>
      <dgm:t>
        <a:bodyPr/>
        <a:lstStyle/>
        <a:p>
          <a:r>
            <a:rPr lang="nl-BE" dirty="0" err="1" smtClean="0"/>
            <a:t>vub</a:t>
          </a:r>
          <a:endParaRPr lang="nl-BE" dirty="0"/>
        </a:p>
      </dgm:t>
    </dgm:pt>
    <dgm:pt modelId="{83043DEE-EEE9-4A59-9CB0-A9BB13B817C9}" type="parTrans" cxnId="{0AE2D985-3740-447C-974F-FFFE439D5457}">
      <dgm:prSet/>
      <dgm:spPr/>
      <dgm:t>
        <a:bodyPr/>
        <a:lstStyle/>
        <a:p>
          <a:endParaRPr lang="nl-BE"/>
        </a:p>
      </dgm:t>
    </dgm:pt>
    <dgm:pt modelId="{60415AB3-4594-4DB8-B20E-F6E40B168D9B}" type="sibTrans" cxnId="{0AE2D985-3740-447C-974F-FFFE439D5457}">
      <dgm:prSet/>
      <dgm:spPr/>
      <dgm:t>
        <a:bodyPr/>
        <a:lstStyle/>
        <a:p>
          <a:endParaRPr lang="nl-BE"/>
        </a:p>
      </dgm:t>
    </dgm:pt>
    <dgm:pt modelId="{4F52A83E-DE8B-4DC3-800E-71EFB40C980B}">
      <dgm:prSet phldrT="[Text]"/>
      <dgm:spPr/>
      <dgm:t>
        <a:bodyPr/>
        <a:lstStyle/>
        <a:p>
          <a:r>
            <a:rPr lang="nl-BE" dirty="0" smtClean="0"/>
            <a:t>&lt;package&gt;</a:t>
          </a:r>
          <a:endParaRPr lang="nl-BE" dirty="0"/>
        </a:p>
      </dgm:t>
    </dgm:pt>
    <dgm:pt modelId="{82F6E912-43B7-42FE-BAE6-AA3573C7BDCB}" type="parTrans" cxnId="{563121DC-284C-4F58-B0D5-358DD38CDBB5}">
      <dgm:prSet/>
      <dgm:spPr/>
      <dgm:t>
        <a:bodyPr/>
        <a:lstStyle/>
        <a:p>
          <a:endParaRPr lang="nl-BE"/>
        </a:p>
      </dgm:t>
    </dgm:pt>
    <dgm:pt modelId="{34F77655-9ECE-4BB0-8CB6-E087E4066E08}" type="sibTrans" cxnId="{563121DC-284C-4F58-B0D5-358DD38CDBB5}">
      <dgm:prSet/>
      <dgm:spPr/>
      <dgm:t>
        <a:bodyPr/>
        <a:lstStyle/>
        <a:p>
          <a:endParaRPr lang="nl-BE"/>
        </a:p>
      </dgm:t>
    </dgm:pt>
    <dgm:pt modelId="{951FA369-A315-47B6-B45A-1AD554B11D81}">
      <dgm:prSet phldrT="[Text]"/>
      <dgm:spPr/>
      <dgm:t>
        <a:bodyPr/>
        <a:lstStyle/>
        <a:p>
          <a:r>
            <a:rPr lang="nl-BE" dirty="0" smtClean="0"/>
            <a:t>class1Test</a:t>
          </a:r>
          <a:endParaRPr lang="nl-BE" dirty="0"/>
        </a:p>
      </dgm:t>
    </dgm:pt>
    <dgm:pt modelId="{13D96181-DEDD-467E-8353-FFBABDF6C728}" type="parTrans" cxnId="{ED8A1381-CFAF-4D32-BF9C-32588FCF5BD0}">
      <dgm:prSet/>
      <dgm:spPr/>
      <dgm:t>
        <a:bodyPr/>
        <a:lstStyle/>
        <a:p>
          <a:endParaRPr lang="nl-BE"/>
        </a:p>
      </dgm:t>
    </dgm:pt>
    <dgm:pt modelId="{7905AEDC-A82B-4A89-896F-02EA704AF1BB}" type="sibTrans" cxnId="{ED8A1381-CFAF-4D32-BF9C-32588FCF5BD0}">
      <dgm:prSet/>
      <dgm:spPr/>
      <dgm:t>
        <a:bodyPr/>
        <a:lstStyle/>
        <a:p>
          <a:endParaRPr lang="nl-BE"/>
        </a:p>
      </dgm:t>
    </dgm:pt>
    <dgm:pt modelId="{70955220-A4E3-474C-B5BA-8947194D9699}">
      <dgm:prSet phldrT="[Text]"/>
      <dgm:spPr/>
      <dgm:t>
        <a:bodyPr/>
        <a:lstStyle/>
        <a:p>
          <a:r>
            <a:rPr lang="nl-BE" dirty="0" smtClean="0"/>
            <a:t>class2Test</a:t>
          </a:r>
          <a:endParaRPr lang="nl-BE" dirty="0"/>
        </a:p>
      </dgm:t>
    </dgm:pt>
    <dgm:pt modelId="{B86942AB-5842-4864-B19D-590A90561812}" type="parTrans" cxnId="{BE1B7518-A9F6-41E1-9DCC-F76BCFF2660C}">
      <dgm:prSet/>
      <dgm:spPr/>
      <dgm:t>
        <a:bodyPr/>
        <a:lstStyle/>
        <a:p>
          <a:endParaRPr lang="nl-BE"/>
        </a:p>
      </dgm:t>
    </dgm:pt>
    <dgm:pt modelId="{B1EAB63D-2061-4E55-9D6F-4069C1F452A9}" type="sibTrans" cxnId="{BE1B7518-A9F6-41E1-9DCC-F76BCFF2660C}">
      <dgm:prSet/>
      <dgm:spPr/>
      <dgm:t>
        <a:bodyPr/>
        <a:lstStyle/>
        <a:p>
          <a:endParaRPr lang="nl-BE"/>
        </a:p>
      </dgm:t>
    </dgm:pt>
    <dgm:pt modelId="{9FD02ED0-2D9B-41BD-8CE0-255E0A70C6DA}">
      <dgm:prSet phldrT="[Text]"/>
      <dgm:spPr/>
      <dgm:t>
        <a:bodyPr/>
        <a:lstStyle/>
        <a:p>
          <a:r>
            <a:rPr lang="nl-BE" dirty="0" smtClean="0"/>
            <a:t>&lt;package&gt;</a:t>
          </a:r>
          <a:endParaRPr lang="nl-BE" dirty="0"/>
        </a:p>
      </dgm:t>
    </dgm:pt>
    <dgm:pt modelId="{39D20D91-2385-4E0F-9B8E-A50050E8EC42}" type="parTrans" cxnId="{41DB1E12-CEA7-4424-A3F5-C6599827BE40}">
      <dgm:prSet/>
      <dgm:spPr/>
      <dgm:t>
        <a:bodyPr/>
        <a:lstStyle/>
        <a:p>
          <a:endParaRPr lang="nl-BE"/>
        </a:p>
      </dgm:t>
    </dgm:pt>
    <dgm:pt modelId="{B026266C-9A7B-436C-9258-DE5707B15C16}" type="sibTrans" cxnId="{41DB1E12-CEA7-4424-A3F5-C6599827BE40}">
      <dgm:prSet/>
      <dgm:spPr/>
      <dgm:t>
        <a:bodyPr/>
        <a:lstStyle/>
        <a:p>
          <a:endParaRPr lang="nl-BE"/>
        </a:p>
      </dgm:t>
    </dgm:pt>
    <dgm:pt modelId="{6C434233-C09C-4A81-BAB2-1118F724C824}">
      <dgm:prSet phldrT="[Text]"/>
      <dgm:spPr/>
      <dgm:t>
        <a:bodyPr/>
        <a:lstStyle/>
        <a:p>
          <a:r>
            <a:rPr lang="nl-BE" dirty="0" smtClean="0"/>
            <a:t>class1</a:t>
          </a:r>
          <a:endParaRPr lang="nl-BE" dirty="0"/>
        </a:p>
      </dgm:t>
    </dgm:pt>
    <dgm:pt modelId="{6E3B9096-B5E1-4CAA-B35E-EFD0ADC8B2F7}" type="parTrans" cxnId="{8583B118-338F-43B6-93C8-C99F29ABEA15}">
      <dgm:prSet/>
      <dgm:spPr/>
      <dgm:t>
        <a:bodyPr/>
        <a:lstStyle/>
        <a:p>
          <a:endParaRPr lang="nl-BE"/>
        </a:p>
      </dgm:t>
    </dgm:pt>
    <dgm:pt modelId="{779E1727-86B8-4CED-BB38-59D8CDFADB79}" type="sibTrans" cxnId="{8583B118-338F-43B6-93C8-C99F29ABEA15}">
      <dgm:prSet/>
      <dgm:spPr/>
      <dgm:t>
        <a:bodyPr/>
        <a:lstStyle/>
        <a:p>
          <a:endParaRPr lang="nl-BE"/>
        </a:p>
      </dgm:t>
    </dgm:pt>
    <dgm:pt modelId="{001641D3-B45E-4728-AAE4-93F675F4C524}">
      <dgm:prSet phldrT="[Text]"/>
      <dgm:spPr/>
      <dgm:t>
        <a:bodyPr/>
        <a:lstStyle/>
        <a:p>
          <a:r>
            <a:rPr lang="nl-BE" dirty="0" smtClean="0"/>
            <a:t>class2</a:t>
          </a:r>
          <a:endParaRPr lang="nl-BE" dirty="0"/>
        </a:p>
      </dgm:t>
    </dgm:pt>
    <dgm:pt modelId="{5AF987D4-170B-42FB-8A49-D01ABE5230E6}" type="parTrans" cxnId="{3A19117B-6A58-4A67-8C22-99D6E9177043}">
      <dgm:prSet/>
      <dgm:spPr/>
      <dgm:t>
        <a:bodyPr/>
        <a:lstStyle/>
        <a:p>
          <a:endParaRPr lang="nl-BE"/>
        </a:p>
      </dgm:t>
    </dgm:pt>
    <dgm:pt modelId="{FBC190EE-7EE3-41D7-A778-1D8554F4FDC3}" type="sibTrans" cxnId="{3A19117B-6A58-4A67-8C22-99D6E9177043}">
      <dgm:prSet/>
      <dgm:spPr/>
      <dgm:t>
        <a:bodyPr/>
        <a:lstStyle/>
        <a:p>
          <a:endParaRPr lang="nl-BE"/>
        </a:p>
      </dgm:t>
    </dgm:pt>
    <dgm:pt modelId="{81877CFE-532B-4FF3-B79B-34A82447D73C}">
      <dgm:prSet phldrT="[Text]"/>
      <dgm:spPr/>
      <dgm:t>
        <a:bodyPr/>
        <a:lstStyle/>
        <a:p>
          <a:r>
            <a:rPr lang="nl-BE" dirty="0" err="1" smtClean="0"/>
            <a:t>java</a:t>
          </a:r>
          <a:endParaRPr lang="nl-BE" dirty="0"/>
        </a:p>
      </dgm:t>
    </dgm:pt>
    <dgm:pt modelId="{761431AC-2976-46F5-91E2-9B14B75580D7}" type="parTrans" cxnId="{17F529B1-9292-460F-9D0A-2744709E5E3F}">
      <dgm:prSet/>
      <dgm:spPr/>
      <dgm:t>
        <a:bodyPr/>
        <a:lstStyle/>
        <a:p>
          <a:endParaRPr lang="nl-BE"/>
        </a:p>
      </dgm:t>
    </dgm:pt>
    <dgm:pt modelId="{675AC6C8-51C9-4A58-B688-7020CE76E5AF}" type="sibTrans" cxnId="{17F529B1-9292-460F-9D0A-2744709E5E3F}">
      <dgm:prSet/>
      <dgm:spPr/>
      <dgm:t>
        <a:bodyPr/>
        <a:lstStyle/>
        <a:p>
          <a:endParaRPr lang="nl-BE"/>
        </a:p>
      </dgm:t>
    </dgm:pt>
    <dgm:pt modelId="{5EA16AD0-5736-44C6-ACD3-FAC0B7321129}" type="pres">
      <dgm:prSet presAssocID="{82E2CC47-314E-4E10-B0C4-8B72BF0E38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CEFE26CA-65FD-47ED-96A8-99B1F1134299}" type="pres">
      <dgm:prSet presAssocID="{30DE9C07-D122-4D0E-A4FE-5853A387FB2D}" presName="root1" presStyleCnt="0"/>
      <dgm:spPr/>
    </dgm:pt>
    <dgm:pt modelId="{ED691614-FA5F-4FC6-BC97-98230C75D2AB}" type="pres">
      <dgm:prSet presAssocID="{30DE9C07-D122-4D0E-A4FE-5853A387FB2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7B95C1CE-E8EE-47EC-A20C-25A8AC5807F3}" type="pres">
      <dgm:prSet presAssocID="{30DE9C07-D122-4D0E-A4FE-5853A387FB2D}" presName="level2hierChild" presStyleCnt="0"/>
      <dgm:spPr/>
    </dgm:pt>
    <dgm:pt modelId="{7A1A996E-F38E-43F4-B6BC-649D408F3DD6}" type="pres">
      <dgm:prSet presAssocID="{B7BA1720-41C5-4BD6-9DB6-1622A39F58B5}" presName="conn2-1" presStyleLbl="parChTrans1D2" presStyleIdx="0" presStyleCnt="1"/>
      <dgm:spPr/>
      <dgm:t>
        <a:bodyPr/>
        <a:lstStyle/>
        <a:p>
          <a:endParaRPr lang="nl-BE"/>
        </a:p>
      </dgm:t>
    </dgm:pt>
    <dgm:pt modelId="{02EC4F2C-5C4A-4FE7-AC07-00C9A663376A}" type="pres">
      <dgm:prSet presAssocID="{B7BA1720-41C5-4BD6-9DB6-1622A39F58B5}" presName="connTx" presStyleLbl="parChTrans1D2" presStyleIdx="0" presStyleCnt="1"/>
      <dgm:spPr/>
      <dgm:t>
        <a:bodyPr/>
        <a:lstStyle/>
        <a:p>
          <a:endParaRPr lang="nl-BE"/>
        </a:p>
      </dgm:t>
    </dgm:pt>
    <dgm:pt modelId="{70DCEDFB-BB7A-46C3-B6EE-51D2B7A4AE79}" type="pres">
      <dgm:prSet presAssocID="{0904CECE-2DBC-4E76-BED7-E21C616F4994}" presName="root2" presStyleCnt="0"/>
      <dgm:spPr/>
    </dgm:pt>
    <dgm:pt modelId="{E90DF156-D0A6-4007-A7D5-9D8A2ED6EF6A}" type="pres">
      <dgm:prSet presAssocID="{0904CECE-2DBC-4E76-BED7-E21C616F4994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25B3A6B7-B4AC-4558-B818-C6537B8421DD}" type="pres">
      <dgm:prSet presAssocID="{0904CECE-2DBC-4E76-BED7-E21C616F4994}" presName="level3hierChild" presStyleCnt="0"/>
      <dgm:spPr/>
    </dgm:pt>
    <dgm:pt modelId="{ECF4DE98-9534-4229-8721-BE1B8A0DA0AD}" type="pres">
      <dgm:prSet presAssocID="{761431AC-2976-46F5-91E2-9B14B75580D7}" presName="conn2-1" presStyleLbl="parChTrans1D3" presStyleIdx="0" presStyleCnt="2"/>
      <dgm:spPr/>
      <dgm:t>
        <a:bodyPr/>
        <a:lstStyle/>
        <a:p>
          <a:endParaRPr lang="nl-BE"/>
        </a:p>
      </dgm:t>
    </dgm:pt>
    <dgm:pt modelId="{AE092180-F1F8-496A-B119-BF05BB7820E5}" type="pres">
      <dgm:prSet presAssocID="{761431AC-2976-46F5-91E2-9B14B75580D7}" presName="connTx" presStyleLbl="parChTrans1D3" presStyleIdx="0" presStyleCnt="2"/>
      <dgm:spPr/>
      <dgm:t>
        <a:bodyPr/>
        <a:lstStyle/>
        <a:p>
          <a:endParaRPr lang="nl-BE"/>
        </a:p>
      </dgm:t>
    </dgm:pt>
    <dgm:pt modelId="{AAF359BB-D31C-4D91-A9C8-2D7598E3D984}" type="pres">
      <dgm:prSet presAssocID="{81877CFE-532B-4FF3-B79B-34A82447D73C}" presName="root2" presStyleCnt="0"/>
      <dgm:spPr/>
    </dgm:pt>
    <dgm:pt modelId="{4296AD60-A665-41FD-ADEC-B14551735C7C}" type="pres">
      <dgm:prSet presAssocID="{81877CFE-532B-4FF3-B79B-34A82447D73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D7B9BADC-4DB0-444A-9070-1F311201B9B8}" type="pres">
      <dgm:prSet presAssocID="{81877CFE-532B-4FF3-B79B-34A82447D73C}" presName="level3hierChild" presStyleCnt="0"/>
      <dgm:spPr/>
    </dgm:pt>
    <dgm:pt modelId="{4BC7B224-3D56-44F8-9151-9EF4811766D5}" type="pres">
      <dgm:prSet presAssocID="{77E027BA-4A2B-407F-B1D5-D9451AF3F2E0}" presName="conn2-1" presStyleLbl="parChTrans1D4" presStyleIdx="0" presStyleCnt="10"/>
      <dgm:spPr/>
      <dgm:t>
        <a:bodyPr/>
        <a:lstStyle/>
        <a:p>
          <a:endParaRPr lang="nl-BE"/>
        </a:p>
      </dgm:t>
    </dgm:pt>
    <dgm:pt modelId="{375D4835-18A5-421B-AD8A-14DE7899BBE5}" type="pres">
      <dgm:prSet presAssocID="{77E027BA-4A2B-407F-B1D5-D9451AF3F2E0}" presName="connTx" presStyleLbl="parChTrans1D4" presStyleIdx="0" presStyleCnt="10"/>
      <dgm:spPr/>
      <dgm:t>
        <a:bodyPr/>
        <a:lstStyle/>
        <a:p>
          <a:endParaRPr lang="nl-BE"/>
        </a:p>
      </dgm:t>
    </dgm:pt>
    <dgm:pt modelId="{AAB1DE75-1EBD-4526-B6C9-E282DCEB00DE}" type="pres">
      <dgm:prSet presAssocID="{6E8483B8-BCF8-4E8A-B00D-B99A55838916}" presName="root2" presStyleCnt="0"/>
      <dgm:spPr/>
    </dgm:pt>
    <dgm:pt modelId="{09227219-62B5-4425-906A-8D55EA122DF4}" type="pres">
      <dgm:prSet presAssocID="{6E8483B8-BCF8-4E8A-B00D-B99A55838916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5456A6C2-4190-4922-B4C1-CDC19F640437}" type="pres">
      <dgm:prSet presAssocID="{6E8483B8-BCF8-4E8A-B00D-B99A55838916}" presName="level3hierChild" presStyleCnt="0"/>
      <dgm:spPr/>
    </dgm:pt>
    <dgm:pt modelId="{8BD29785-8B72-4C74-BBCA-69512FEC650B}" type="pres">
      <dgm:prSet presAssocID="{83043DEE-EEE9-4A59-9CB0-A9BB13B817C9}" presName="conn2-1" presStyleLbl="parChTrans1D4" presStyleIdx="1" presStyleCnt="10"/>
      <dgm:spPr/>
      <dgm:t>
        <a:bodyPr/>
        <a:lstStyle/>
        <a:p>
          <a:endParaRPr lang="nl-BE"/>
        </a:p>
      </dgm:t>
    </dgm:pt>
    <dgm:pt modelId="{BF958869-C3D9-48BB-851F-80304109F24E}" type="pres">
      <dgm:prSet presAssocID="{83043DEE-EEE9-4A59-9CB0-A9BB13B817C9}" presName="connTx" presStyleLbl="parChTrans1D4" presStyleIdx="1" presStyleCnt="10"/>
      <dgm:spPr/>
      <dgm:t>
        <a:bodyPr/>
        <a:lstStyle/>
        <a:p>
          <a:endParaRPr lang="nl-BE"/>
        </a:p>
      </dgm:t>
    </dgm:pt>
    <dgm:pt modelId="{66B9A693-B707-4A1E-B90D-17D256C24CC9}" type="pres">
      <dgm:prSet presAssocID="{D1CA5142-BB8B-42C5-A4C5-758044A1C854}" presName="root2" presStyleCnt="0"/>
      <dgm:spPr/>
    </dgm:pt>
    <dgm:pt modelId="{363661FD-5058-4A8F-B902-DC479DF11E84}" type="pres">
      <dgm:prSet presAssocID="{D1CA5142-BB8B-42C5-A4C5-758044A1C854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AA1C2528-A935-4C8B-9D0A-B793756DD43B}" type="pres">
      <dgm:prSet presAssocID="{D1CA5142-BB8B-42C5-A4C5-758044A1C854}" presName="level3hierChild" presStyleCnt="0"/>
      <dgm:spPr/>
    </dgm:pt>
    <dgm:pt modelId="{E6CA0393-3460-4E3C-BC2C-B7D6E4BE5177}" type="pres">
      <dgm:prSet presAssocID="{39D20D91-2385-4E0F-9B8E-A50050E8EC42}" presName="conn2-1" presStyleLbl="parChTrans1D4" presStyleIdx="2" presStyleCnt="10"/>
      <dgm:spPr/>
      <dgm:t>
        <a:bodyPr/>
        <a:lstStyle/>
        <a:p>
          <a:endParaRPr lang="nl-BE"/>
        </a:p>
      </dgm:t>
    </dgm:pt>
    <dgm:pt modelId="{21259603-E062-47F6-BCB2-EE64F8211F85}" type="pres">
      <dgm:prSet presAssocID="{39D20D91-2385-4E0F-9B8E-A50050E8EC42}" presName="connTx" presStyleLbl="parChTrans1D4" presStyleIdx="2" presStyleCnt="10"/>
      <dgm:spPr/>
      <dgm:t>
        <a:bodyPr/>
        <a:lstStyle/>
        <a:p>
          <a:endParaRPr lang="nl-BE"/>
        </a:p>
      </dgm:t>
    </dgm:pt>
    <dgm:pt modelId="{31F8065A-0134-4531-8FEE-86F1D426724B}" type="pres">
      <dgm:prSet presAssocID="{9FD02ED0-2D9B-41BD-8CE0-255E0A70C6DA}" presName="root2" presStyleCnt="0"/>
      <dgm:spPr/>
    </dgm:pt>
    <dgm:pt modelId="{FE77EDEE-AAE7-4122-955C-3DADA7A6CE6D}" type="pres">
      <dgm:prSet presAssocID="{9FD02ED0-2D9B-41BD-8CE0-255E0A70C6DA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B0DB2E3D-6A0E-4AA0-A73A-9034045E8799}" type="pres">
      <dgm:prSet presAssocID="{9FD02ED0-2D9B-41BD-8CE0-255E0A70C6DA}" presName="level3hierChild" presStyleCnt="0"/>
      <dgm:spPr/>
    </dgm:pt>
    <dgm:pt modelId="{634C6E94-8774-43F4-9BF7-8F9BE619446A}" type="pres">
      <dgm:prSet presAssocID="{6E3B9096-B5E1-4CAA-B35E-EFD0ADC8B2F7}" presName="conn2-1" presStyleLbl="parChTrans1D4" presStyleIdx="3" presStyleCnt="10"/>
      <dgm:spPr/>
      <dgm:t>
        <a:bodyPr/>
        <a:lstStyle/>
        <a:p>
          <a:endParaRPr lang="nl-BE"/>
        </a:p>
      </dgm:t>
    </dgm:pt>
    <dgm:pt modelId="{C8128395-C3A2-4B9C-AB8E-A294C926E0BB}" type="pres">
      <dgm:prSet presAssocID="{6E3B9096-B5E1-4CAA-B35E-EFD0ADC8B2F7}" presName="connTx" presStyleLbl="parChTrans1D4" presStyleIdx="3" presStyleCnt="10"/>
      <dgm:spPr/>
      <dgm:t>
        <a:bodyPr/>
        <a:lstStyle/>
        <a:p>
          <a:endParaRPr lang="nl-BE"/>
        </a:p>
      </dgm:t>
    </dgm:pt>
    <dgm:pt modelId="{7ACA09BB-E7B1-45CB-8858-765DFB631373}" type="pres">
      <dgm:prSet presAssocID="{6C434233-C09C-4A81-BAB2-1118F724C824}" presName="root2" presStyleCnt="0"/>
      <dgm:spPr/>
    </dgm:pt>
    <dgm:pt modelId="{3C29B823-FDDA-4A4D-89C7-593E4F69E7F8}" type="pres">
      <dgm:prSet presAssocID="{6C434233-C09C-4A81-BAB2-1118F724C824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7D5BEEFA-A054-495A-8B18-7CF12883B7DC}" type="pres">
      <dgm:prSet presAssocID="{6C434233-C09C-4A81-BAB2-1118F724C824}" presName="level3hierChild" presStyleCnt="0"/>
      <dgm:spPr/>
    </dgm:pt>
    <dgm:pt modelId="{63F2E4BE-D8CC-4CEA-9B04-344E1C2E4D01}" type="pres">
      <dgm:prSet presAssocID="{5AF987D4-170B-42FB-8A49-D01ABE5230E6}" presName="conn2-1" presStyleLbl="parChTrans1D4" presStyleIdx="4" presStyleCnt="10"/>
      <dgm:spPr/>
      <dgm:t>
        <a:bodyPr/>
        <a:lstStyle/>
        <a:p>
          <a:endParaRPr lang="nl-BE"/>
        </a:p>
      </dgm:t>
    </dgm:pt>
    <dgm:pt modelId="{687B3C8D-DCB4-45EE-B7BC-26A4A3FAC526}" type="pres">
      <dgm:prSet presAssocID="{5AF987D4-170B-42FB-8A49-D01ABE5230E6}" presName="connTx" presStyleLbl="parChTrans1D4" presStyleIdx="4" presStyleCnt="10"/>
      <dgm:spPr/>
      <dgm:t>
        <a:bodyPr/>
        <a:lstStyle/>
        <a:p>
          <a:endParaRPr lang="nl-BE"/>
        </a:p>
      </dgm:t>
    </dgm:pt>
    <dgm:pt modelId="{9AE83163-9231-4F05-8C73-02B791286FC4}" type="pres">
      <dgm:prSet presAssocID="{001641D3-B45E-4728-AAE4-93F675F4C524}" presName="root2" presStyleCnt="0"/>
      <dgm:spPr/>
    </dgm:pt>
    <dgm:pt modelId="{AC6B7F6B-8754-42BA-9E0B-5D6F095D63A8}" type="pres">
      <dgm:prSet presAssocID="{001641D3-B45E-4728-AAE4-93F675F4C524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48495A59-33E7-4E9D-ABB7-D62E83880847}" type="pres">
      <dgm:prSet presAssocID="{001641D3-B45E-4728-AAE4-93F675F4C524}" presName="level3hierChild" presStyleCnt="0"/>
      <dgm:spPr/>
    </dgm:pt>
    <dgm:pt modelId="{6204569B-2B3F-4F6B-899B-00C2CBF084D3}" type="pres">
      <dgm:prSet presAssocID="{A52869CB-6460-4AEC-AF11-652B5D3E156D}" presName="conn2-1" presStyleLbl="parChTrans1D3" presStyleIdx="1" presStyleCnt="2"/>
      <dgm:spPr/>
      <dgm:t>
        <a:bodyPr/>
        <a:lstStyle/>
        <a:p>
          <a:endParaRPr lang="nl-BE"/>
        </a:p>
      </dgm:t>
    </dgm:pt>
    <dgm:pt modelId="{07933C8E-4B42-426C-A873-597A71CB79EC}" type="pres">
      <dgm:prSet presAssocID="{A52869CB-6460-4AEC-AF11-652B5D3E156D}" presName="connTx" presStyleLbl="parChTrans1D3" presStyleIdx="1" presStyleCnt="2"/>
      <dgm:spPr/>
      <dgm:t>
        <a:bodyPr/>
        <a:lstStyle/>
        <a:p>
          <a:endParaRPr lang="nl-BE"/>
        </a:p>
      </dgm:t>
    </dgm:pt>
    <dgm:pt modelId="{57CE413C-AB6C-4296-B01A-6FACFDB21DEC}" type="pres">
      <dgm:prSet presAssocID="{57149C66-90CD-472E-91E7-A5EE8150670F}" presName="root2" presStyleCnt="0"/>
      <dgm:spPr/>
    </dgm:pt>
    <dgm:pt modelId="{DF972DFD-610D-4933-AE47-149626DF73F5}" type="pres">
      <dgm:prSet presAssocID="{57149C66-90CD-472E-91E7-A5EE8150670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B9F33D09-FC28-47B3-8D6C-78C67E329C9F}" type="pres">
      <dgm:prSet presAssocID="{57149C66-90CD-472E-91E7-A5EE8150670F}" presName="level3hierChild" presStyleCnt="0"/>
      <dgm:spPr/>
    </dgm:pt>
    <dgm:pt modelId="{4692813E-4685-437B-9860-F138250D5AC1}" type="pres">
      <dgm:prSet presAssocID="{15ED8596-4212-4FAA-A3EC-40DB3E484703}" presName="conn2-1" presStyleLbl="parChTrans1D4" presStyleIdx="5" presStyleCnt="10"/>
      <dgm:spPr/>
      <dgm:t>
        <a:bodyPr/>
        <a:lstStyle/>
        <a:p>
          <a:endParaRPr lang="nl-BE"/>
        </a:p>
      </dgm:t>
    </dgm:pt>
    <dgm:pt modelId="{8E2B4AA7-300A-43E7-B173-8CAD7B4CBF34}" type="pres">
      <dgm:prSet presAssocID="{15ED8596-4212-4FAA-A3EC-40DB3E484703}" presName="connTx" presStyleLbl="parChTrans1D4" presStyleIdx="5" presStyleCnt="10"/>
      <dgm:spPr/>
      <dgm:t>
        <a:bodyPr/>
        <a:lstStyle/>
        <a:p>
          <a:endParaRPr lang="nl-BE"/>
        </a:p>
      </dgm:t>
    </dgm:pt>
    <dgm:pt modelId="{5E9BC52E-B191-4247-8F78-3E15ED6F5EF0}" type="pres">
      <dgm:prSet presAssocID="{30008BB5-F9DE-4710-980B-41FD8D6A3A6D}" presName="root2" presStyleCnt="0"/>
      <dgm:spPr/>
    </dgm:pt>
    <dgm:pt modelId="{38E81F76-4711-4BD3-B6DC-1E09FFD021D1}" type="pres">
      <dgm:prSet presAssocID="{30008BB5-F9DE-4710-980B-41FD8D6A3A6D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2130A489-7E2E-493F-9C69-332F4EC8FE25}" type="pres">
      <dgm:prSet presAssocID="{30008BB5-F9DE-4710-980B-41FD8D6A3A6D}" presName="level3hierChild" presStyleCnt="0"/>
      <dgm:spPr/>
    </dgm:pt>
    <dgm:pt modelId="{8FC2818C-D28A-4C92-8BF6-D046362714FE}" type="pres">
      <dgm:prSet presAssocID="{4F2C0609-1BD0-43BF-AF03-0F8837204353}" presName="conn2-1" presStyleLbl="parChTrans1D4" presStyleIdx="6" presStyleCnt="10"/>
      <dgm:spPr/>
      <dgm:t>
        <a:bodyPr/>
        <a:lstStyle/>
        <a:p>
          <a:endParaRPr lang="nl-BE"/>
        </a:p>
      </dgm:t>
    </dgm:pt>
    <dgm:pt modelId="{403E0DC7-5832-44C5-BF62-984029A72ACF}" type="pres">
      <dgm:prSet presAssocID="{4F2C0609-1BD0-43BF-AF03-0F8837204353}" presName="connTx" presStyleLbl="parChTrans1D4" presStyleIdx="6" presStyleCnt="10"/>
      <dgm:spPr/>
      <dgm:t>
        <a:bodyPr/>
        <a:lstStyle/>
        <a:p>
          <a:endParaRPr lang="nl-BE"/>
        </a:p>
      </dgm:t>
    </dgm:pt>
    <dgm:pt modelId="{6D9002CF-B896-4244-BC76-635E6D7FD8A3}" type="pres">
      <dgm:prSet presAssocID="{464464F5-89F1-4E3F-90E3-443827B13B54}" presName="root2" presStyleCnt="0"/>
      <dgm:spPr/>
    </dgm:pt>
    <dgm:pt modelId="{8748F1AA-C5E0-424F-A585-14769969AB3A}" type="pres">
      <dgm:prSet presAssocID="{464464F5-89F1-4E3F-90E3-443827B13B54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7D04D6AD-8789-4FF8-8257-C6EED7C549F0}" type="pres">
      <dgm:prSet presAssocID="{464464F5-89F1-4E3F-90E3-443827B13B54}" presName="level3hierChild" presStyleCnt="0"/>
      <dgm:spPr/>
    </dgm:pt>
    <dgm:pt modelId="{CC42A01F-963C-4459-BA88-FE42B9C7585E}" type="pres">
      <dgm:prSet presAssocID="{82F6E912-43B7-42FE-BAE6-AA3573C7BDCB}" presName="conn2-1" presStyleLbl="parChTrans1D4" presStyleIdx="7" presStyleCnt="10"/>
      <dgm:spPr/>
      <dgm:t>
        <a:bodyPr/>
        <a:lstStyle/>
        <a:p>
          <a:endParaRPr lang="nl-BE"/>
        </a:p>
      </dgm:t>
    </dgm:pt>
    <dgm:pt modelId="{6F47AD5C-1D18-41F8-9B8A-2A8371E5C669}" type="pres">
      <dgm:prSet presAssocID="{82F6E912-43B7-42FE-BAE6-AA3573C7BDCB}" presName="connTx" presStyleLbl="parChTrans1D4" presStyleIdx="7" presStyleCnt="10"/>
      <dgm:spPr/>
      <dgm:t>
        <a:bodyPr/>
        <a:lstStyle/>
        <a:p>
          <a:endParaRPr lang="nl-BE"/>
        </a:p>
      </dgm:t>
    </dgm:pt>
    <dgm:pt modelId="{C01802F6-C3EE-4915-BF87-AD40B02C4926}" type="pres">
      <dgm:prSet presAssocID="{4F52A83E-DE8B-4DC3-800E-71EFB40C980B}" presName="root2" presStyleCnt="0"/>
      <dgm:spPr/>
    </dgm:pt>
    <dgm:pt modelId="{70BE9E74-C2D8-4023-AE4B-0D7C707EB8C2}" type="pres">
      <dgm:prSet presAssocID="{4F52A83E-DE8B-4DC3-800E-71EFB40C980B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192F9DF8-E5FA-44E7-BCCA-792FEDFE9780}" type="pres">
      <dgm:prSet presAssocID="{4F52A83E-DE8B-4DC3-800E-71EFB40C980B}" presName="level3hierChild" presStyleCnt="0"/>
      <dgm:spPr/>
    </dgm:pt>
    <dgm:pt modelId="{FC5181EE-44FC-46AC-9858-078C6CC91836}" type="pres">
      <dgm:prSet presAssocID="{13D96181-DEDD-467E-8353-FFBABDF6C728}" presName="conn2-1" presStyleLbl="parChTrans1D4" presStyleIdx="8" presStyleCnt="10"/>
      <dgm:spPr/>
      <dgm:t>
        <a:bodyPr/>
        <a:lstStyle/>
        <a:p>
          <a:endParaRPr lang="nl-BE"/>
        </a:p>
      </dgm:t>
    </dgm:pt>
    <dgm:pt modelId="{42926E15-03CD-47C5-9E7F-5F9EA70FE795}" type="pres">
      <dgm:prSet presAssocID="{13D96181-DEDD-467E-8353-FFBABDF6C728}" presName="connTx" presStyleLbl="parChTrans1D4" presStyleIdx="8" presStyleCnt="10"/>
      <dgm:spPr/>
      <dgm:t>
        <a:bodyPr/>
        <a:lstStyle/>
        <a:p>
          <a:endParaRPr lang="nl-BE"/>
        </a:p>
      </dgm:t>
    </dgm:pt>
    <dgm:pt modelId="{6307978D-7020-4D21-956D-351A93972D2C}" type="pres">
      <dgm:prSet presAssocID="{951FA369-A315-47B6-B45A-1AD554B11D81}" presName="root2" presStyleCnt="0"/>
      <dgm:spPr/>
    </dgm:pt>
    <dgm:pt modelId="{B256FBFC-F4B5-4AA0-9CB1-E88C16419EE0}" type="pres">
      <dgm:prSet presAssocID="{951FA369-A315-47B6-B45A-1AD554B11D81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8535A609-F956-48A7-BD9E-45830A3CA188}" type="pres">
      <dgm:prSet presAssocID="{951FA369-A315-47B6-B45A-1AD554B11D81}" presName="level3hierChild" presStyleCnt="0"/>
      <dgm:spPr/>
    </dgm:pt>
    <dgm:pt modelId="{05B2309C-982E-47EF-80F7-E50746723896}" type="pres">
      <dgm:prSet presAssocID="{B86942AB-5842-4864-B19D-590A90561812}" presName="conn2-1" presStyleLbl="parChTrans1D4" presStyleIdx="9" presStyleCnt="10"/>
      <dgm:spPr/>
      <dgm:t>
        <a:bodyPr/>
        <a:lstStyle/>
        <a:p>
          <a:endParaRPr lang="nl-BE"/>
        </a:p>
      </dgm:t>
    </dgm:pt>
    <dgm:pt modelId="{87C37036-423F-418C-9C53-9E5F1FCA855B}" type="pres">
      <dgm:prSet presAssocID="{B86942AB-5842-4864-B19D-590A90561812}" presName="connTx" presStyleLbl="parChTrans1D4" presStyleIdx="9" presStyleCnt="10"/>
      <dgm:spPr/>
      <dgm:t>
        <a:bodyPr/>
        <a:lstStyle/>
        <a:p>
          <a:endParaRPr lang="nl-BE"/>
        </a:p>
      </dgm:t>
    </dgm:pt>
    <dgm:pt modelId="{2D4E2EEE-7784-4565-82B0-F405176045E5}" type="pres">
      <dgm:prSet presAssocID="{70955220-A4E3-474C-B5BA-8947194D9699}" presName="root2" presStyleCnt="0"/>
      <dgm:spPr/>
    </dgm:pt>
    <dgm:pt modelId="{4FF6BB6F-972E-436C-AC2C-E443B0E77C6A}" type="pres">
      <dgm:prSet presAssocID="{70955220-A4E3-474C-B5BA-8947194D9699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B17E976A-2F64-45B4-92EE-C69C03E374BA}" type="pres">
      <dgm:prSet presAssocID="{70955220-A4E3-474C-B5BA-8947194D9699}" presName="level3hierChild" presStyleCnt="0"/>
      <dgm:spPr/>
    </dgm:pt>
  </dgm:ptLst>
  <dgm:cxnLst>
    <dgm:cxn modelId="{0D3400BB-63E8-4BA3-83EA-A025B41991D8}" type="presOf" srcId="{761431AC-2976-46F5-91E2-9B14B75580D7}" destId="{ECF4DE98-9534-4229-8721-BE1B8A0DA0AD}" srcOrd="0" destOrd="0" presId="urn:microsoft.com/office/officeart/2005/8/layout/hierarchy2"/>
    <dgm:cxn modelId="{C9BDAB0B-AE53-42AE-9C48-1201AD8A0FAC}" type="presOf" srcId="{A52869CB-6460-4AEC-AF11-652B5D3E156D}" destId="{6204569B-2B3F-4F6B-899B-00C2CBF084D3}" srcOrd="0" destOrd="0" presId="urn:microsoft.com/office/officeart/2005/8/layout/hierarchy2"/>
    <dgm:cxn modelId="{751FDB5D-7AF1-45B2-8097-A94771EA87C2}" type="presOf" srcId="{30008BB5-F9DE-4710-980B-41FD8D6A3A6D}" destId="{38E81F76-4711-4BD3-B6DC-1E09FFD021D1}" srcOrd="0" destOrd="0" presId="urn:microsoft.com/office/officeart/2005/8/layout/hierarchy2"/>
    <dgm:cxn modelId="{3393EEFC-541F-4609-A54C-B625DFBEC5AB}" type="presOf" srcId="{39D20D91-2385-4E0F-9B8E-A50050E8EC42}" destId="{21259603-E062-47F6-BCB2-EE64F8211F85}" srcOrd="1" destOrd="0" presId="urn:microsoft.com/office/officeart/2005/8/layout/hierarchy2"/>
    <dgm:cxn modelId="{E6F94F8F-7DEA-48EA-BE56-AF320D9E7853}" type="presOf" srcId="{B7BA1720-41C5-4BD6-9DB6-1622A39F58B5}" destId="{02EC4F2C-5C4A-4FE7-AC07-00C9A663376A}" srcOrd="1" destOrd="0" presId="urn:microsoft.com/office/officeart/2005/8/layout/hierarchy2"/>
    <dgm:cxn modelId="{8F25612D-81B9-4EA4-8EAA-B5606A269304}" type="presOf" srcId="{9FD02ED0-2D9B-41BD-8CE0-255E0A70C6DA}" destId="{FE77EDEE-AAE7-4122-955C-3DADA7A6CE6D}" srcOrd="0" destOrd="0" presId="urn:microsoft.com/office/officeart/2005/8/layout/hierarchy2"/>
    <dgm:cxn modelId="{C4E4E529-94A0-406A-881E-E69EEC8F572E}" type="presOf" srcId="{B7BA1720-41C5-4BD6-9DB6-1622A39F58B5}" destId="{7A1A996E-F38E-43F4-B6BC-649D408F3DD6}" srcOrd="0" destOrd="0" presId="urn:microsoft.com/office/officeart/2005/8/layout/hierarchy2"/>
    <dgm:cxn modelId="{BE1B7518-A9F6-41E1-9DCC-F76BCFF2660C}" srcId="{4F52A83E-DE8B-4DC3-800E-71EFB40C980B}" destId="{70955220-A4E3-474C-B5BA-8947194D9699}" srcOrd="1" destOrd="0" parTransId="{B86942AB-5842-4864-B19D-590A90561812}" sibTransId="{B1EAB63D-2061-4E55-9D6F-4069C1F452A9}"/>
    <dgm:cxn modelId="{68155D54-B0BF-435E-829C-A14C1B25D51D}" type="presOf" srcId="{82F6E912-43B7-42FE-BAE6-AA3573C7BDCB}" destId="{CC42A01F-963C-4459-BA88-FE42B9C7585E}" srcOrd="0" destOrd="0" presId="urn:microsoft.com/office/officeart/2005/8/layout/hierarchy2"/>
    <dgm:cxn modelId="{7E527A95-F992-4D84-AE2D-9820EFD4174A}" type="presOf" srcId="{0904CECE-2DBC-4E76-BED7-E21C616F4994}" destId="{E90DF156-D0A6-4007-A7D5-9D8A2ED6EF6A}" srcOrd="0" destOrd="0" presId="urn:microsoft.com/office/officeart/2005/8/layout/hierarchy2"/>
    <dgm:cxn modelId="{C15E6F2E-252C-4C86-92CE-AD8677A7D359}" type="presOf" srcId="{82F6E912-43B7-42FE-BAE6-AA3573C7BDCB}" destId="{6F47AD5C-1D18-41F8-9B8A-2A8371E5C669}" srcOrd="1" destOrd="0" presId="urn:microsoft.com/office/officeart/2005/8/layout/hierarchy2"/>
    <dgm:cxn modelId="{20B91398-465B-40B9-9755-3AF2AF6D5CE6}" type="presOf" srcId="{D1CA5142-BB8B-42C5-A4C5-758044A1C854}" destId="{363661FD-5058-4A8F-B902-DC479DF11E84}" srcOrd="0" destOrd="0" presId="urn:microsoft.com/office/officeart/2005/8/layout/hierarchy2"/>
    <dgm:cxn modelId="{E23D6615-F066-4A11-B15C-AAB134AC8CDA}" type="presOf" srcId="{83043DEE-EEE9-4A59-9CB0-A9BB13B817C9}" destId="{8BD29785-8B72-4C74-BBCA-69512FEC650B}" srcOrd="0" destOrd="0" presId="urn:microsoft.com/office/officeart/2005/8/layout/hierarchy2"/>
    <dgm:cxn modelId="{CFF23654-01DE-4619-AA47-6D53C1E900EF}" type="presOf" srcId="{30DE9C07-D122-4D0E-A4FE-5853A387FB2D}" destId="{ED691614-FA5F-4FC6-BC97-98230C75D2AB}" srcOrd="0" destOrd="0" presId="urn:microsoft.com/office/officeart/2005/8/layout/hierarchy2"/>
    <dgm:cxn modelId="{543852F4-82DA-4567-9395-A75510571E22}" type="presOf" srcId="{001641D3-B45E-4728-AAE4-93F675F4C524}" destId="{AC6B7F6B-8754-42BA-9E0B-5D6F095D63A8}" srcOrd="0" destOrd="0" presId="urn:microsoft.com/office/officeart/2005/8/layout/hierarchy2"/>
    <dgm:cxn modelId="{3BC5369C-46BC-41D9-9421-9F01DDC00DEE}" type="presOf" srcId="{15ED8596-4212-4FAA-A3EC-40DB3E484703}" destId="{8E2B4AA7-300A-43E7-B173-8CAD7B4CBF34}" srcOrd="1" destOrd="0" presId="urn:microsoft.com/office/officeart/2005/8/layout/hierarchy2"/>
    <dgm:cxn modelId="{7593E07D-BD1D-4062-86F4-AF2B5674BD74}" type="presOf" srcId="{6E3B9096-B5E1-4CAA-B35E-EFD0ADC8B2F7}" destId="{634C6E94-8774-43F4-9BF7-8F9BE619446A}" srcOrd="0" destOrd="0" presId="urn:microsoft.com/office/officeart/2005/8/layout/hierarchy2"/>
    <dgm:cxn modelId="{A09762F1-2699-4767-A9D3-B7FEE42DCC49}" type="presOf" srcId="{77E027BA-4A2B-407F-B1D5-D9451AF3F2E0}" destId="{4BC7B224-3D56-44F8-9151-9EF4811766D5}" srcOrd="0" destOrd="0" presId="urn:microsoft.com/office/officeart/2005/8/layout/hierarchy2"/>
    <dgm:cxn modelId="{4160A583-DC27-463C-B7BE-55DE434C99FD}" type="presOf" srcId="{83043DEE-EEE9-4A59-9CB0-A9BB13B817C9}" destId="{BF958869-C3D9-48BB-851F-80304109F24E}" srcOrd="1" destOrd="0" presId="urn:microsoft.com/office/officeart/2005/8/layout/hierarchy2"/>
    <dgm:cxn modelId="{41DB1E12-CEA7-4424-A3F5-C6599827BE40}" srcId="{D1CA5142-BB8B-42C5-A4C5-758044A1C854}" destId="{9FD02ED0-2D9B-41BD-8CE0-255E0A70C6DA}" srcOrd="0" destOrd="0" parTransId="{39D20D91-2385-4E0F-9B8E-A50050E8EC42}" sibTransId="{B026266C-9A7B-436C-9258-DE5707B15C16}"/>
    <dgm:cxn modelId="{726D1E42-B2A0-4DD3-88ED-49F99CF1AA32}" type="presOf" srcId="{70955220-A4E3-474C-B5BA-8947194D9699}" destId="{4FF6BB6F-972E-436C-AC2C-E443B0E77C6A}" srcOrd="0" destOrd="0" presId="urn:microsoft.com/office/officeart/2005/8/layout/hierarchy2"/>
    <dgm:cxn modelId="{5AA8B507-ABBE-4FA0-8CF9-C913445F3635}" type="presOf" srcId="{761431AC-2976-46F5-91E2-9B14B75580D7}" destId="{AE092180-F1F8-496A-B119-BF05BB7820E5}" srcOrd="1" destOrd="0" presId="urn:microsoft.com/office/officeart/2005/8/layout/hierarchy2"/>
    <dgm:cxn modelId="{607110B2-18BF-4BD6-A56F-27DDF1C882A0}" type="presOf" srcId="{82E2CC47-314E-4E10-B0C4-8B72BF0E38E8}" destId="{5EA16AD0-5736-44C6-ACD3-FAC0B7321129}" srcOrd="0" destOrd="0" presId="urn:microsoft.com/office/officeart/2005/8/layout/hierarchy2"/>
    <dgm:cxn modelId="{86E58EB9-9BC9-4DE5-B64C-5383B7EE956F}" type="presOf" srcId="{13D96181-DEDD-467E-8353-FFBABDF6C728}" destId="{42926E15-03CD-47C5-9E7F-5F9EA70FE795}" srcOrd="1" destOrd="0" presId="urn:microsoft.com/office/officeart/2005/8/layout/hierarchy2"/>
    <dgm:cxn modelId="{FFDC796E-B898-4CB0-AF03-3361D3262C97}" type="presOf" srcId="{5AF987D4-170B-42FB-8A49-D01ABE5230E6}" destId="{687B3C8D-DCB4-45EE-B7BC-26A4A3FAC526}" srcOrd="1" destOrd="0" presId="urn:microsoft.com/office/officeart/2005/8/layout/hierarchy2"/>
    <dgm:cxn modelId="{F8670989-7B3C-491D-918F-DACB05165479}" type="presOf" srcId="{A52869CB-6460-4AEC-AF11-652B5D3E156D}" destId="{07933C8E-4B42-426C-A873-597A71CB79EC}" srcOrd="1" destOrd="0" presId="urn:microsoft.com/office/officeart/2005/8/layout/hierarchy2"/>
    <dgm:cxn modelId="{BC088377-3FF5-4237-BF1F-673CBF5890F6}" type="presOf" srcId="{5AF987D4-170B-42FB-8A49-D01ABE5230E6}" destId="{63F2E4BE-D8CC-4CEA-9B04-344E1C2E4D01}" srcOrd="0" destOrd="0" presId="urn:microsoft.com/office/officeart/2005/8/layout/hierarchy2"/>
    <dgm:cxn modelId="{24BA9662-A0FA-4845-A7C8-EC344B43CC42}" srcId="{81877CFE-532B-4FF3-B79B-34A82447D73C}" destId="{6E8483B8-BCF8-4E8A-B00D-B99A55838916}" srcOrd="0" destOrd="0" parTransId="{77E027BA-4A2B-407F-B1D5-D9451AF3F2E0}" sibTransId="{3B11A105-E4A1-4569-976E-D2467813BB89}"/>
    <dgm:cxn modelId="{ED8A1381-CFAF-4D32-BF9C-32588FCF5BD0}" srcId="{4F52A83E-DE8B-4DC3-800E-71EFB40C980B}" destId="{951FA369-A315-47B6-B45A-1AD554B11D81}" srcOrd="0" destOrd="0" parTransId="{13D96181-DEDD-467E-8353-FFBABDF6C728}" sibTransId="{7905AEDC-A82B-4A89-896F-02EA704AF1BB}"/>
    <dgm:cxn modelId="{D5EB702D-894C-4D33-974C-184C935AD227}" type="presOf" srcId="{6E8483B8-BCF8-4E8A-B00D-B99A55838916}" destId="{09227219-62B5-4425-906A-8D55EA122DF4}" srcOrd="0" destOrd="0" presId="urn:microsoft.com/office/officeart/2005/8/layout/hierarchy2"/>
    <dgm:cxn modelId="{6A61320B-97D1-4964-B71C-9CFE01449C2A}" type="presOf" srcId="{15ED8596-4212-4FAA-A3EC-40DB3E484703}" destId="{4692813E-4685-437B-9860-F138250D5AC1}" srcOrd="0" destOrd="0" presId="urn:microsoft.com/office/officeart/2005/8/layout/hierarchy2"/>
    <dgm:cxn modelId="{170AC671-D9C3-43DE-82B6-990B0753D24E}" type="presOf" srcId="{81877CFE-532B-4FF3-B79B-34A82447D73C}" destId="{4296AD60-A665-41FD-ADEC-B14551735C7C}" srcOrd="0" destOrd="0" presId="urn:microsoft.com/office/officeart/2005/8/layout/hierarchy2"/>
    <dgm:cxn modelId="{790722E9-E7DD-4260-838B-FAD231887FA2}" type="presOf" srcId="{4F2C0609-1BD0-43BF-AF03-0F8837204353}" destId="{403E0DC7-5832-44C5-BF62-984029A72ACF}" srcOrd="1" destOrd="0" presId="urn:microsoft.com/office/officeart/2005/8/layout/hierarchy2"/>
    <dgm:cxn modelId="{3A19117B-6A58-4A67-8C22-99D6E9177043}" srcId="{9FD02ED0-2D9B-41BD-8CE0-255E0A70C6DA}" destId="{001641D3-B45E-4728-AAE4-93F675F4C524}" srcOrd="1" destOrd="0" parTransId="{5AF987D4-170B-42FB-8A49-D01ABE5230E6}" sibTransId="{FBC190EE-7EE3-41D7-A778-1D8554F4FDC3}"/>
    <dgm:cxn modelId="{563121DC-284C-4F58-B0D5-358DD38CDBB5}" srcId="{464464F5-89F1-4E3F-90E3-443827B13B54}" destId="{4F52A83E-DE8B-4DC3-800E-71EFB40C980B}" srcOrd="0" destOrd="0" parTransId="{82F6E912-43B7-42FE-BAE6-AA3573C7BDCB}" sibTransId="{34F77655-9ECE-4BB0-8CB6-E087E4066E08}"/>
    <dgm:cxn modelId="{AE0C0C19-2443-46DE-A43B-D5E564BC1987}" type="presOf" srcId="{13D96181-DEDD-467E-8353-FFBABDF6C728}" destId="{FC5181EE-44FC-46AC-9858-078C6CC91836}" srcOrd="0" destOrd="0" presId="urn:microsoft.com/office/officeart/2005/8/layout/hierarchy2"/>
    <dgm:cxn modelId="{0AE2D985-3740-447C-974F-FFFE439D5457}" srcId="{6E8483B8-BCF8-4E8A-B00D-B99A55838916}" destId="{D1CA5142-BB8B-42C5-A4C5-758044A1C854}" srcOrd="0" destOrd="0" parTransId="{83043DEE-EEE9-4A59-9CB0-A9BB13B817C9}" sibTransId="{60415AB3-4594-4DB8-B20E-F6E40B168D9B}"/>
    <dgm:cxn modelId="{73A17CD3-3621-426B-BDD4-A18A7D6B9363}" srcId="{30008BB5-F9DE-4710-980B-41FD8D6A3A6D}" destId="{464464F5-89F1-4E3F-90E3-443827B13B54}" srcOrd="0" destOrd="0" parTransId="{4F2C0609-1BD0-43BF-AF03-0F8837204353}" sibTransId="{4E5A0A0C-F82B-4958-B817-C2760DAFB419}"/>
    <dgm:cxn modelId="{1DE2F62F-318D-4C82-9D09-C1B68728AF66}" type="presOf" srcId="{951FA369-A315-47B6-B45A-1AD554B11D81}" destId="{B256FBFC-F4B5-4AA0-9CB1-E88C16419EE0}" srcOrd="0" destOrd="0" presId="urn:microsoft.com/office/officeart/2005/8/layout/hierarchy2"/>
    <dgm:cxn modelId="{16759B7C-B699-4DF5-8906-4F459C730287}" srcId="{0904CECE-2DBC-4E76-BED7-E21C616F4994}" destId="{57149C66-90CD-472E-91E7-A5EE8150670F}" srcOrd="1" destOrd="0" parTransId="{A52869CB-6460-4AEC-AF11-652B5D3E156D}" sibTransId="{E2681F35-88A6-4A70-A408-257A76637F1D}"/>
    <dgm:cxn modelId="{09B1672D-02AB-4742-A64E-3F47B0E1F66D}" type="presOf" srcId="{57149C66-90CD-472E-91E7-A5EE8150670F}" destId="{DF972DFD-610D-4933-AE47-149626DF73F5}" srcOrd="0" destOrd="0" presId="urn:microsoft.com/office/officeart/2005/8/layout/hierarchy2"/>
    <dgm:cxn modelId="{C2ECE980-DA4E-4131-B820-54EBB0D083D8}" type="presOf" srcId="{4F2C0609-1BD0-43BF-AF03-0F8837204353}" destId="{8FC2818C-D28A-4C92-8BF6-D046362714FE}" srcOrd="0" destOrd="0" presId="urn:microsoft.com/office/officeart/2005/8/layout/hierarchy2"/>
    <dgm:cxn modelId="{68F1E7CA-9791-4282-A663-73C93CE58E6F}" type="presOf" srcId="{B86942AB-5842-4864-B19D-590A90561812}" destId="{05B2309C-982E-47EF-80F7-E50746723896}" srcOrd="0" destOrd="0" presId="urn:microsoft.com/office/officeart/2005/8/layout/hierarchy2"/>
    <dgm:cxn modelId="{A65D390C-3C4C-46AD-A5A4-5D3C52D8DCAA}" type="presOf" srcId="{6E3B9096-B5E1-4CAA-B35E-EFD0ADC8B2F7}" destId="{C8128395-C3A2-4B9C-AB8E-A294C926E0BB}" srcOrd="1" destOrd="0" presId="urn:microsoft.com/office/officeart/2005/8/layout/hierarchy2"/>
    <dgm:cxn modelId="{B266CEFC-F484-4F02-BD90-3304D0BEEBDB}" type="presOf" srcId="{B86942AB-5842-4864-B19D-590A90561812}" destId="{87C37036-423F-418C-9C53-9E5F1FCA855B}" srcOrd="1" destOrd="0" presId="urn:microsoft.com/office/officeart/2005/8/layout/hierarchy2"/>
    <dgm:cxn modelId="{AC29F7C6-F50F-4AEC-B9C5-AFD7A47401E6}" type="presOf" srcId="{464464F5-89F1-4E3F-90E3-443827B13B54}" destId="{8748F1AA-C5E0-424F-A585-14769969AB3A}" srcOrd="0" destOrd="0" presId="urn:microsoft.com/office/officeart/2005/8/layout/hierarchy2"/>
    <dgm:cxn modelId="{E35A9531-3AAA-4C12-BCDF-54F013B4AB6A}" type="presOf" srcId="{77E027BA-4A2B-407F-B1D5-D9451AF3F2E0}" destId="{375D4835-18A5-421B-AD8A-14DE7899BBE5}" srcOrd="1" destOrd="0" presId="urn:microsoft.com/office/officeart/2005/8/layout/hierarchy2"/>
    <dgm:cxn modelId="{1A70FF84-AAC1-431E-A24D-8D0341E52487}" srcId="{30DE9C07-D122-4D0E-A4FE-5853A387FB2D}" destId="{0904CECE-2DBC-4E76-BED7-E21C616F4994}" srcOrd="0" destOrd="0" parTransId="{B7BA1720-41C5-4BD6-9DB6-1622A39F58B5}" sibTransId="{55E7ABA3-01D2-4A2A-8445-62B7CEE49FE3}"/>
    <dgm:cxn modelId="{968C25FA-2202-497F-97B7-1CC2A922C5B7}" type="presOf" srcId="{6C434233-C09C-4A81-BAB2-1118F724C824}" destId="{3C29B823-FDDA-4A4D-89C7-593E4F69E7F8}" srcOrd="0" destOrd="0" presId="urn:microsoft.com/office/officeart/2005/8/layout/hierarchy2"/>
    <dgm:cxn modelId="{6C7A6BF8-3E45-4D70-9E7C-598A08030238}" type="presOf" srcId="{4F52A83E-DE8B-4DC3-800E-71EFB40C980B}" destId="{70BE9E74-C2D8-4023-AE4B-0D7C707EB8C2}" srcOrd="0" destOrd="0" presId="urn:microsoft.com/office/officeart/2005/8/layout/hierarchy2"/>
    <dgm:cxn modelId="{37D9C552-98E1-4B83-BF53-97A79BE5F7DC}" srcId="{82E2CC47-314E-4E10-B0C4-8B72BF0E38E8}" destId="{30DE9C07-D122-4D0E-A4FE-5853A387FB2D}" srcOrd="0" destOrd="0" parTransId="{23819A75-52DA-438B-A457-9EC5560A8EF4}" sibTransId="{F6F0C855-C744-4540-B96E-9E179CB973EF}"/>
    <dgm:cxn modelId="{2023C041-90B2-4791-BEC8-47F75BE95017}" type="presOf" srcId="{39D20D91-2385-4E0F-9B8E-A50050E8EC42}" destId="{E6CA0393-3460-4E3C-BC2C-B7D6E4BE5177}" srcOrd="0" destOrd="0" presId="urn:microsoft.com/office/officeart/2005/8/layout/hierarchy2"/>
    <dgm:cxn modelId="{17F529B1-9292-460F-9D0A-2744709E5E3F}" srcId="{0904CECE-2DBC-4E76-BED7-E21C616F4994}" destId="{81877CFE-532B-4FF3-B79B-34A82447D73C}" srcOrd="0" destOrd="0" parTransId="{761431AC-2976-46F5-91E2-9B14B75580D7}" sibTransId="{675AC6C8-51C9-4A58-B688-7020CE76E5AF}"/>
    <dgm:cxn modelId="{8583B118-338F-43B6-93C8-C99F29ABEA15}" srcId="{9FD02ED0-2D9B-41BD-8CE0-255E0A70C6DA}" destId="{6C434233-C09C-4A81-BAB2-1118F724C824}" srcOrd="0" destOrd="0" parTransId="{6E3B9096-B5E1-4CAA-B35E-EFD0ADC8B2F7}" sibTransId="{779E1727-86B8-4CED-BB38-59D8CDFADB79}"/>
    <dgm:cxn modelId="{00C28E66-8011-4CEB-8869-354A7CA035E7}" srcId="{57149C66-90CD-472E-91E7-A5EE8150670F}" destId="{30008BB5-F9DE-4710-980B-41FD8D6A3A6D}" srcOrd="0" destOrd="0" parTransId="{15ED8596-4212-4FAA-A3EC-40DB3E484703}" sibTransId="{74498019-12B1-4035-B68C-6E814FD915CF}"/>
    <dgm:cxn modelId="{F53B55BC-7527-4E5A-BE8A-0BD55A540E61}" type="presParOf" srcId="{5EA16AD0-5736-44C6-ACD3-FAC0B7321129}" destId="{CEFE26CA-65FD-47ED-96A8-99B1F1134299}" srcOrd="0" destOrd="0" presId="urn:microsoft.com/office/officeart/2005/8/layout/hierarchy2"/>
    <dgm:cxn modelId="{71FE16C2-DDC0-4A88-8CA1-C86EBCAF3B3E}" type="presParOf" srcId="{CEFE26CA-65FD-47ED-96A8-99B1F1134299}" destId="{ED691614-FA5F-4FC6-BC97-98230C75D2AB}" srcOrd="0" destOrd="0" presId="urn:microsoft.com/office/officeart/2005/8/layout/hierarchy2"/>
    <dgm:cxn modelId="{E4A8D4A4-2882-42DB-BFE8-38AB9986439E}" type="presParOf" srcId="{CEFE26CA-65FD-47ED-96A8-99B1F1134299}" destId="{7B95C1CE-E8EE-47EC-A20C-25A8AC5807F3}" srcOrd="1" destOrd="0" presId="urn:microsoft.com/office/officeart/2005/8/layout/hierarchy2"/>
    <dgm:cxn modelId="{00282112-23D6-4CCB-B244-D08C4B57E5FA}" type="presParOf" srcId="{7B95C1CE-E8EE-47EC-A20C-25A8AC5807F3}" destId="{7A1A996E-F38E-43F4-B6BC-649D408F3DD6}" srcOrd="0" destOrd="0" presId="urn:microsoft.com/office/officeart/2005/8/layout/hierarchy2"/>
    <dgm:cxn modelId="{6C21213B-37F8-4663-ACD7-E169FFED5C2F}" type="presParOf" srcId="{7A1A996E-F38E-43F4-B6BC-649D408F3DD6}" destId="{02EC4F2C-5C4A-4FE7-AC07-00C9A663376A}" srcOrd="0" destOrd="0" presId="urn:microsoft.com/office/officeart/2005/8/layout/hierarchy2"/>
    <dgm:cxn modelId="{0B0CE856-46D6-424B-A18D-595EADD733F4}" type="presParOf" srcId="{7B95C1CE-E8EE-47EC-A20C-25A8AC5807F3}" destId="{70DCEDFB-BB7A-46C3-B6EE-51D2B7A4AE79}" srcOrd="1" destOrd="0" presId="urn:microsoft.com/office/officeart/2005/8/layout/hierarchy2"/>
    <dgm:cxn modelId="{9B31A02D-5BFB-46C0-B7BF-3257EC41D8DA}" type="presParOf" srcId="{70DCEDFB-BB7A-46C3-B6EE-51D2B7A4AE79}" destId="{E90DF156-D0A6-4007-A7D5-9D8A2ED6EF6A}" srcOrd="0" destOrd="0" presId="urn:microsoft.com/office/officeart/2005/8/layout/hierarchy2"/>
    <dgm:cxn modelId="{4EA4B490-3A79-4F14-A7E4-3E2903050B4C}" type="presParOf" srcId="{70DCEDFB-BB7A-46C3-B6EE-51D2B7A4AE79}" destId="{25B3A6B7-B4AC-4558-B818-C6537B8421DD}" srcOrd="1" destOrd="0" presId="urn:microsoft.com/office/officeart/2005/8/layout/hierarchy2"/>
    <dgm:cxn modelId="{96DA2B62-25EF-4D5A-8A6B-3900E01C3DF3}" type="presParOf" srcId="{25B3A6B7-B4AC-4558-B818-C6537B8421DD}" destId="{ECF4DE98-9534-4229-8721-BE1B8A0DA0AD}" srcOrd="0" destOrd="0" presId="urn:microsoft.com/office/officeart/2005/8/layout/hierarchy2"/>
    <dgm:cxn modelId="{FA240D6E-347F-4032-A168-FC617C5F2E86}" type="presParOf" srcId="{ECF4DE98-9534-4229-8721-BE1B8A0DA0AD}" destId="{AE092180-F1F8-496A-B119-BF05BB7820E5}" srcOrd="0" destOrd="0" presId="urn:microsoft.com/office/officeart/2005/8/layout/hierarchy2"/>
    <dgm:cxn modelId="{27C500CB-DEF4-468C-B30C-4858AA72F442}" type="presParOf" srcId="{25B3A6B7-B4AC-4558-B818-C6537B8421DD}" destId="{AAF359BB-D31C-4D91-A9C8-2D7598E3D984}" srcOrd="1" destOrd="0" presId="urn:microsoft.com/office/officeart/2005/8/layout/hierarchy2"/>
    <dgm:cxn modelId="{E0E2C24B-40D6-4910-B0CB-4CB99B1955F8}" type="presParOf" srcId="{AAF359BB-D31C-4D91-A9C8-2D7598E3D984}" destId="{4296AD60-A665-41FD-ADEC-B14551735C7C}" srcOrd="0" destOrd="0" presId="urn:microsoft.com/office/officeart/2005/8/layout/hierarchy2"/>
    <dgm:cxn modelId="{A7AE849C-1BEE-4817-BDA2-4AC951BFA107}" type="presParOf" srcId="{AAF359BB-D31C-4D91-A9C8-2D7598E3D984}" destId="{D7B9BADC-4DB0-444A-9070-1F311201B9B8}" srcOrd="1" destOrd="0" presId="urn:microsoft.com/office/officeart/2005/8/layout/hierarchy2"/>
    <dgm:cxn modelId="{9A420E09-C756-4FB9-BFAB-A143B64CA687}" type="presParOf" srcId="{D7B9BADC-4DB0-444A-9070-1F311201B9B8}" destId="{4BC7B224-3D56-44F8-9151-9EF4811766D5}" srcOrd="0" destOrd="0" presId="urn:microsoft.com/office/officeart/2005/8/layout/hierarchy2"/>
    <dgm:cxn modelId="{0EC374EE-DD84-4A2C-9B5A-EF8E74435EBC}" type="presParOf" srcId="{4BC7B224-3D56-44F8-9151-9EF4811766D5}" destId="{375D4835-18A5-421B-AD8A-14DE7899BBE5}" srcOrd="0" destOrd="0" presId="urn:microsoft.com/office/officeart/2005/8/layout/hierarchy2"/>
    <dgm:cxn modelId="{43B4980F-BB1B-4147-9E39-0769BE157B93}" type="presParOf" srcId="{D7B9BADC-4DB0-444A-9070-1F311201B9B8}" destId="{AAB1DE75-1EBD-4526-B6C9-E282DCEB00DE}" srcOrd="1" destOrd="0" presId="urn:microsoft.com/office/officeart/2005/8/layout/hierarchy2"/>
    <dgm:cxn modelId="{78996D05-4E93-42C2-B632-7B431AE42CB7}" type="presParOf" srcId="{AAB1DE75-1EBD-4526-B6C9-E282DCEB00DE}" destId="{09227219-62B5-4425-906A-8D55EA122DF4}" srcOrd="0" destOrd="0" presId="urn:microsoft.com/office/officeart/2005/8/layout/hierarchy2"/>
    <dgm:cxn modelId="{B8F59F7D-A3D1-4E24-B506-8F5778899FAF}" type="presParOf" srcId="{AAB1DE75-1EBD-4526-B6C9-E282DCEB00DE}" destId="{5456A6C2-4190-4922-B4C1-CDC19F640437}" srcOrd="1" destOrd="0" presId="urn:microsoft.com/office/officeart/2005/8/layout/hierarchy2"/>
    <dgm:cxn modelId="{9F6766E9-02E8-45AB-9A5B-FD429265B8E4}" type="presParOf" srcId="{5456A6C2-4190-4922-B4C1-CDC19F640437}" destId="{8BD29785-8B72-4C74-BBCA-69512FEC650B}" srcOrd="0" destOrd="0" presId="urn:microsoft.com/office/officeart/2005/8/layout/hierarchy2"/>
    <dgm:cxn modelId="{8149B801-698A-4DD9-B1E9-3AF8AEADB86D}" type="presParOf" srcId="{8BD29785-8B72-4C74-BBCA-69512FEC650B}" destId="{BF958869-C3D9-48BB-851F-80304109F24E}" srcOrd="0" destOrd="0" presId="urn:microsoft.com/office/officeart/2005/8/layout/hierarchy2"/>
    <dgm:cxn modelId="{33C9F634-3FAE-4CA5-925A-45D21941A09A}" type="presParOf" srcId="{5456A6C2-4190-4922-B4C1-CDC19F640437}" destId="{66B9A693-B707-4A1E-B90D-17D256C24CC9}" srcOrd="1" destOrd="0" presId="urn:microsoft.com/office/officeart/2005/8/layout/hierarchy2"/>
    <dgm:cxn modelId="{308DA446-9499-4CEC-AD8B-FA3A1688FFF4}" type="presParOf" srcId="{66B9A693-B707-4A1E-B90D-17D256C24CC9}" destId="{363661FD-5058-4A8F-B902-DC479DF11E84}" srcOrd="0" destOrd="0" presId="urn:microsoft.com/office/officeart/2005/8/layout/hierarchy2"/>
    <dgm:cxn modelId="{B86DD8CF-F435-42E7-BC81-CAE17108CE4C}" type="presParOf" srcId="{66B9A693-B707-4A1E-B90D-17D256C24CC9}" destId="{AA1C2528-A935-4C8B-9D0A-B793756DD43B}" srcOrd="1" destOrd="0" presId="urn:microsoft.com/office/officeart/2005/8/layout/hierarchy2"/>
    <dgm:cxn modelId="{242AB641-E6C1-4A6A-AA86-C322E94F0ADB}" type="presParOf" srcId="{AA1C2528-A935-4C8B-9D0A-B793756DD43B}" destId="{E6CA0393-3460-4E3C-BC2C-B7D6E4BE5177}" srcOrd="0" destOrd="0" presId="urn:microsoft.com/office/officeart/2005/8/layout/hierarchy2"/>
    <dgm:cxn modelId="{4C65D0CA-9DF4-404E-9AEF-28613CB9F2E4}" type="presParOf" srcId="{E6CA0393-3460-4E3C-BC2C-B7D6E4BE5177}" destId="{21259603-E062-47F6-BCB2-EE64F8211F85}" srcOrd="0" destOrd="0" presId="urn:microsoft.com/office/officeart/2005/8/layout/hierarchy2"/>
    <dgm:cxn modelId="{7DFD4DA4-122D-49D8-A4E7-0933580F735E}" type="presParOf" srcId="{AA1C2528-A935-4C8B-9D0A-B793756DD43B}" destId="{31F8065A-0134-4531-8FEE-86F1D426724B}" srcOrd="1" destOrd="0" presId="urn:microsoft.com/office/officeart/2005/8/layout/hierarchy2"/>
    <dgm:cxn modelId="{C283EEAA-E0BD-4994-9E7B-7B4A23B4D57F}" type="presParOf" srcId="{31F8065A-0134-4531-8FEE-86F1D426724B}" destId="{FE77EDEE-AAE7-4122-955C-3DADA7A6CE6D}" srcOrd="0" destOrd="0" presId="urn:microsoft.com/office/officeart/2005/8/layout/hierarchy2"/>
    <dgm:cxn modelId="{E8398C22-9C24-4175-8863-DE98DBFEEDA1}" type="presParOf" srcId="{31F8065A-0134-4531-8FEE-86F1D426724B}" destId="{B0DB2E3D-6A0E-4AA0-A73A-9034045E8799}" srcOrd="1" destOrd="0" presId="urn:microsoft.com/office/officeart/2005/8/layout/hierarchy2"/>
    <dgm:cxn modelId="{FC39FE18-1F90-43B6-A9E3-CAC9E4EB6862}" type="presParOf" srcId="{B0DB2E3D-6A0E-4AA0-A73A-9034045E8799}" destId="{634C6E94-8774-43F4-9BF7-8F9BE619446A}" srcOrd="0" destOrd="0" presId="urn:microsoft.com/office/officeart/2005/8/layout/hierarchy2"/>
    <dgm:cxn modelId="{895D1258-3497-40B6-8ABF-89BE48D05B20}" type="presParOf" srcId="{634C6E94-8774-43F4-9BF7-8F9BE619446A}" destId="{C8128395-C3A2-4B9C-AB8E-A294C926E0BB}" srcOrd="0" destOrd="0" presId="urn:microsoft.com/office/officeart/2005/8/layout/hierarchy2"/>
    <dgm:cxn modelId="{A8F5E453-7A8C-4E35-BA81-615772311485}" type="presParOf" srcId="{B0DB2E3D-6A0E-4AA0-A73A-9034045E8799}" destId="{7ACA09BB-E7B1-45CB-8858-765DFB631373}" srcOrd="1" destOrd="0" presId="urn:microsoft.com/office/officeart/2005/8/layout/hierarchy2"/>
    <dgm:cxn modelId="{B646EED1-803C-43F7-8C15-F7E54808B9F5}" type="presParOf" srcId="{7ACA09BB-E7B1-45CB-8858-765DFB631373}" destId="{3C29B823-FDDA-4A4D-89C7-593E4F69E7F8}" srcOrd="0" destOrd="0" presId="urn:microsoft.com/office/officeart/2005/8/layout/hierarchy2"/>
    <dgm:cxn modelId="{14419162-E24C-4EA8-8752-DC1D6231D455}" type="presParOf" srcId="{7ACA09BB-E7B1-45CB-8858-765DFB631373}" destId="{7D5BEEFA-A054-495A-8B18-7CF12883B7DC}" srcOrd="1" destOrd="0" presId="urn:microsoft.com/office/officeart/2005/8/layout/hierarchy2"/>
    <dgm:cxn modelId="{E4ABB35C-2D58-4399-83F5-BA7C116464CE}" type="presParOf" srcId="{B0DB2E3D-6A0E-4AA0-A73A-9034045E8799}" destId="{63F2E4BE-D8CC-4CEA-9B04-344E1C2E4D01}" srcOrd="2" destOrd="0" presId="urn:microsoft.com/office/officeart/2005/8/layout/hierarchy2"/>
    <dgm:cxn modelId="{E07B60A1-C1BB-442E-B9B7-D031FB77EE55}" type="presParOf" srcId="{63F2E4BE-D8CC-4CEA-9B04-344E1C2E4D01}" destId="{687B3C8D-DCB4-45EE-B7BC-26A4A3FAC526}" srcOrd="0" destOrd="0" presId="urn:microsoft.com/office/officeart/2005/8/layout/hierarchy2"/>
    <dgm:cxn modelId="{5367A21F-8CEE-4512-ADAC-4BF487686A36}" type="presParOf" srcId="{B0DB2E3D-6A0E-4AA0-A73A-9034045E8799}" destId="{9AE83163-9231-4F05-8C73-02B791286FC4}" srcOrd="3" destOrd="0" presId="urn:microsoft.com/office/officeart/2005/8/layout/hierarchy2"/>
    <dgm:cxn modelId="{E7383A62-0688-4B07-B113-4594E5875E83}" type="presParOf" srcId="{9AE83163-9231-4F05-8C73-02B791286FC4}" destId="{AC6B7F6B-8754-42BA-9E0B-5D6F095D63A8}" srcOrd="0" destOrd="0" presId="urn:microsoft.com/office/officeart/2005/8/layout/hierarchy2"/>
    <dgm:cxn modelId="{7B41CF04-0D18-4EEA-B4ED-5607AEB4D6CB}" type="presParOf" srcId="{9AE83163-9231-4F05-8C73-02B791286FC4}" destId="{48495A59-33E7-4E9D-ABB7-D62E83880847}" srcOrd="1" destOrd="0" presId="urn:microsoft.com/office/officeart/2005/8/layout/hierarchy2"/>
    <dgm:cxn modelId="{88A9B54C-BD39-47E9-BBDD-7081361CD328}" type="presParOf" srcId="{25B3A6B7-B4AC-4558-B818-C6537B8421DD}" destId="{6204569B-2B3F-4F6B-899B-00C2CBF084D3}" srcOrd="2" destOrd="0" presId="urn:microsoft.com/office/officeart/2005/8/layout/hierarchy2"/>
    <dgm:cxn modelId="{54712F56-B050-49A8-8877-03C3E2ADBF63}" type="presParOf" srcId="{6204569B-2B3F-4F6B-899B-00C2CBF084D3}" destId="{07933C8E-4B42-426C-A873-597A71CB79EC}" srcOrd="0" destOrd="0" presId="urn:microsoft.com/office/officeart/2005/8/layout/hierarchy2"/>
    <dgm:cxn modelId="{0D9E1522-6555-4856-9DBD-90F25665B5DC}" type="presParOf" srcId="{25B3A6B7-B4AC-4558-B818-C6537B8421DD}" destId="{57CE413C-AB6C-4296-B01A-6FACFDB21DEC}" srcOrd="3" destOrd="0" presId="urn:microsoft.com/office/officeart/2005/8/layout/hierarchy2"/>
    <dgm:cxn modelId="{A3351404-36B7-42E9-A18A-89F26334F501}" type="presParOf" srcId="{57CE413C-AB6C-4296-B01A-6FACFDB21DEC}" destId="{DF972DFD-610D-4933-AE47-149626DF73F5}" srcOrd="0" destOrd="0" presId="urn:microsoft.com/office/officeart/2005/8/layout/hierarchy2"/>
    <dgm:cxn modelId="{2E451D23-B59A-4C6F-8C9E-E2C0F0F36977}" type="presParOf" srcId="{57CE413C-AB6C-4296-B01A-6FACFDB21DEC}" destId="{B9F33D09-FC28-47B3-8D6C-78C67E329C9F}" srcOrd="1" destOrd="0" presId="urn:microsoft.com/office/officeart/2005/8/layout/hierarchy2"/>
    <dgm:cxn modelId="{56286CC8-E782-40B2-B129-3DECACDB4B7B}" type="presParOf" srcId="{B9F33D09-FC28-47B3-8D6C-78C67E329C9F}" destId="{4692813E-4685-437B-9860-F138250D5AC1}" srcOrd="0" destOrd="0" presId="urn:microsoft.com/office/officeart/2005/8/layout/hierarchy2"/>
    <dgm:cxn modelId="{ECF6818C-A2A8-4EE6-9F90-BDB2AEE02B50}" type="presParOf" srcId="{4692813E-4685-437B-9860-F138250D5AC1}" destId="{8E2B4AA7-300A-43E7-B173-8CAD7B4CBF34}" srcOrd="0" destOrd="0" presId="urn:microsoft.com/office/officeart/2005/8/layout/hierarchy2"/>
    <dgm:cxn modelId="{CFF630A1-FF27-4EE6-A54C-43B4AC266771}" type="presParOf" srcId="{B9F33D09-FC28-47B3-8D6C-78C67E329C9F}" destId="{5E9BC52E-B191-4247-8F78-3E15ED6F5EF0}" srcOrd="1" destOrd="0" presId="urn:microsoft.com/office/officeart/2005/8/layout/hierarchy2"/>
    <dgm:cxn modelId="{154420A9-3D22-416E-B7A7-3448DE96C292}" type="presParOf" srcId="{5E9BC52E-B191-4247-8F78-3E15ED6F5EF0}" destId="{38E81F76-4711-4BD3-B6DC-1E09FFD021D1}" srcOrd="0" destOrd="0" presId="urn:microsoft.com/office/officeart/2005/8/layout/hierarchy2"/>
    <dgm:cxn modelId="{B80E9F00-1B4A-44C6-AAB4-6CD6E128B5BE}" type="presParOf" srcId="{5E9BC52E-B191-4247-8F78-3E15ED6F5EF0}" destId="{2130A489-7E2E-493F-9C69-332F4EC8FE25}" srcOrd="1" destOrd="0" presId="urn:microsoft.com/office/officeart/2005/8/layout/hierarchy2"/>
    <dgm:cxn modelId="{6B01E723-F51E-4AC8-94C6-5C74D7EF4D72}" type="presParOf" srcId="{2130A489-7E2E-493F-9C69-332F4EC8FE25}" destId="{8FC2818C-D28A-4C92-8BF6-D046362714FE}" srcOrd="0" destOrd="0" presId="urn:microsoft.com/office/officeart/2005/8/layout/hierarchy2"/>
    <dgm:cxn modelId="{AEE25FDA-185E-4774-87FA-DD57328186F9}" type="presParOf" srcId="{8FC2818C-D28A-4C92-8BF6-D046362714FE}" destId="{403E0DC7-5832-44C5-BF62-984029A72ACF}" srcOrd="0" destOrd="0" presId="urn:microsoft.com/office/officeart/2005/8/layout/hierarchy2"/>
    <dgm:cxn modelId="{D1470BE0-05C4-4FB7-B73A-85327310922A}" type="presParOf" srcId="{2130A489-7E2E-493F-9C69-332F4EC8FE25}" destId="{6D9002CF-B896-4244-BC76-635E6D7FD8A3}" srcOrd="1" destOrd="0" presId="urn:microsoft.com/office/officeart/2005/8/layout/hierarchy2"/>
    <dgm:cxn modelId="{C52D4D97-8230-4DF0-84E5-DF9F35CCB097}" type="presParOf" srcId="{6D9002CF-B896-4244-BC76-635E6D7FD8A3}" destId="{8748F1AA-C5E0-424F-A585-14769969AB3A}" srcOrd="0" destOrd="0" presId="urn:microsoft.com/office/officeart/2005/8/layout/hierarchy2"/>
    <dgm:cxn modelId="{D3A49CDA-C0E7-427F-B65B-0D446FE3465D}" type="presParOf" srcId="{6D9002CF-B896-4244-BC76-635E6D7FD8A3}" destId="{7D04D6AD-8789-4FF8-8257-C6EED7C549F0}" srcOrd="1" destOrd="0" presId="urn:microsoft.com/office/officeart/2005/8/layout/hierarchy2"/>
    <dgm:cxn modelId="{4C86FC65-6764-42AA-856E-85B3B0CD4731}" type="presParOf" srcId="{7D04D6AD-8789-4FF8-8257-C6EED7C549F0}" destId="{CC42A01F-963C-4459-BA88-FE42B9C7585E}" srcOrd="0" destOrd="0" presId="urn:microsoft.com/office/officeart/2005/8/layout/hierarchy2"/>
    <dgm:cxn modelId="{A48A5562-96DF-41D0-AE27-EF060BC548BC}" type="presParOf" srcId="{CC42A01F-963C-4459-BA88-FE42B9C7585E}" destId="{6F47AD5C-1D18-41F8-9B8A-2A8371E5C669}" srcOrd="0" destOrd="0" presId="urn:microsoft.com/office/officeart/2005/8/layout/hierarchy2"/>
    <dgm:cxn modelId="{5A458D4F-D1E9-4A82-9FD3-3EB95CADB77D}" type="presParOf" srcId="{7D04D6AD-8789-4FF8-8257-C6EED7C549F0}" destId="{C01802F6-C3EE-4915-BF87-AD40B02C4926}" srcOrd="1" destOrd="0" presId="urn:microsoft.com/office/officeart/2005/8/layout/hierarchy2"/>
    <dgm:cxn modelId="{BC0149AA-0661-4363-8851-59E9CEEFA6AF}" type="presParOf" srcId="{C01802F6-C3EE-4915-BF87-AD40B02C4926}" destId="{70BE9E74-C2D8-4023-AE4B-0D7C707EB8C2}" srcOrd="0" destOrd="0" presId="urn:microsoft.com/office/officeart/2005/8/layout/hierarchy2"/>
    <dgm:cxn modelId="{0F30BD63-B146-4AFC-A5F3-CAA974FC5482}" type="presParOf" srcId="{C01802F6-C3EE-4915-BF87-AD40B02C4926}" destId="{192F9DF8-E5FA-44E7-BCCA-792FEDFE9780}" srcOrd="1" destOrd="0" presId="urn:microsoft.com/office/officeart/2005/8/layout/hierarchy2"/>
    <dgm:cxn modelId="{EEF8686F-12B9-45F1-BBAD-7053A26CFB20}" type="presParOf" srcId="{192F9DF8-E5FA-44E7-BCCA-792FEDFE9780}" destId="{FC5181EE-44FC-46AC-9858-078C6CC91836}" srcOrd="0" destOrd="0" presId="urn:microsoft.com/office/officeart/2005/8/layout/hierarchy2"/>
    <dgm:cxn modelId="{D3105914-B1EE-48C4-B3B1-7B2525EC36BB}" type="presParOf" srcId="{FC5181EE-44FC-46AC-9858-078C6CC91836}" destId="{42926E15-03CD-47C5-9E7F-5F9EA70FE795}" srcOrd="0" destOrd="0" presId="urn:microsoft.com/office/officeart/2005/8/layout/hierarchy2"/>
    <dgm:cxn modelId="{473F39E5-64D8-43BA-ACF1-A2BCF41D3D73}" type="presParOf" srcId="{192F9DF8-E5FA-44E7-BCCA-792FEDFE9780}" destId="{6307978D-7020-4D21-956D-351A93972D2C}" srcOrd="1" destOrd="0" presId="urn:microsoft.com/office/officeart/2005/8/layout/hierarchy2"/>
    <dgm:cxn modelId="{F98C8DF9-B2B9-4D7F-AFF2-E1FFBEAEBFD4}" type="presParOf" srcId="{6307978D-7020-4D21-956D-351A93972D2C}" destId="{B256FBFC-F4B5-4AA0-9CB1-E88C16419EE0}" srcOrd="0" destOrd="0" presId="urn:microsoft.com/office/officeart/2005/8/layout/hierarchy2"/>
    <dgm:cxn modelId="{04F8EB84-DE55-4B7C-A075-1EE79E044F58}" type="presParOf" srcId="{6307978D-7020-4D21-956D-351A93972D2C}" destId="{8535A609-F956-48A7-BD9E-45830A3CA188}" srcOrd="1" destOrd="0" presId="urn:microsoft.com/office/officeart/2005/8/layout/hierarchy2"/>
    <dgm:cxn modelId="{76049037-F586-431E-9BDE-C5BF9CCA85DF}" type="presParOf" srcId="{192F9DF8-E5FA-44E7-BCCA-792FEDFE9780}" destId="{05B2309C-982E-47EF-80F7-E50746723896}" srcOrd="2" destOrd="0" presId="urn:microsoft.com/office/officeart/2005/8/layout/hierarchy2"/>
    <dgm:cxn modelId="{E3961D3A-CC1C-4679-AB4D-C7D138837802}" type="presParOf" srcId="{05B2309C-982E-47EF-80F7-E50746723896}" destId="{87C37036-423F-418C-9C53-9E5F1FCA855B}" srcOrd="0" destOrd="0" presId="urn:microsoft.com/office/officeart/2005/8/layout/hierarchy2"/>
    <dgm:cxn modelId="{7352A29B-F4A5-4B4D-8BAB-E3E7C6908BC2}" type="presParOf" srcId="{192F9DF8-E5FA-44E7-BCCA-792FEDFE9780}" destId="{2D4E2EEE-7784-4565-82B0-F405176045E5}" srcOrd="3" destOrd="0" presId="urn:microsoft.com/office/officeart/2005/8/layout/hierarchy2"/>
    <dgm:cxn modelId="{70AC76F8-7DFC-4B75-B442-3B749D86E572}" type="presParOf" srcId="{2D4E2EEE-7784-4565-82B0-F405176045E5}" destId="{4FF6BB6F-972E-436C-AC2C-E443B0E77C6A}" srcOrd="0" destOrd="0" presId="urn:microsoft.com/office/officeart/2005/8/layout/hierarchy2"/>
    <dgm:cxn modelId="{429B3F95-8D15-4A29-B5E3-9EA46312FC19}" type="presParOf" srcId="{2D4E2EEE-7784-4565-82B0-F405176045E5}" destId="{B17E976A-2F64-45B4-92EE-C69C03E374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91614-FA5F-4FC6-BC97-98230C75D2AB}">
      <dsp:nvSpPr>
        <dsp:cNvPr id="0" name=""/>
        <dsp:cNvSpPr/>
      </dsp:nvSpPr>
      <dsp:spPr>
        <a:xfrm>
          <a:off x="4583" y="2141216"/>
          <a:ext cx="906433" cy="453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dirty="0" err="1" smtClean="0"/>
            <a:t>src</a:t>
          </a:r>
          <a:endParaRPr lang="nl-BE" sz="1100" kern="1200" dirty="0"/>
        </a:p>
      </dsp:txBody>
      <dsp:txXfrm>
        <a:off x="17857" y="2154490"/>
        <a:ext cx="879885" cy="426668"/>
      </dsp:txXfrm>
    </dsp:sp>
    <dsp:sp modelId="{7A1A996E-F38E-43F4-B6BC-649D408F3DD6}">
      <dsp:nvSpPr>
        <dsp:cNvPr id="0" name=""/>
        <dsp:cNvSpPr/>
      </dsp:nvSpPr>
      <dsp:spPr>
        <a:xfrm>
          <a:off x="911016" y="2359211"/>
          <a:ext cx="362573" cy="17226"/>
        </a:xfrm>
        <a:custGeom>
          <a:avLst/>
          <a:gdLst/>
          <a:ahLst/>
          <a:cxnLst/>
          <a:rect l="0" t="0" r="0" b="0"/>
          <a:pathLst>
            <a:path>
              <a:moveTo>
                <a:pt x="0" y="8613"/>
              </a:moveTo>
              <a:lnTo>
                <a:pt x="362573" y="861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1083238" y="2358760"/>
        <a:ext cx="18128" cy="18128"/>
      </dsp:txXfrm>
    </dsp:sp>
    <dsp:sp modelId="{E90DF156-D0A6-4007-A7D5-9D8A2ED6EF6A}">
      <dsp:nvSpPr>
        <dsp:cNvPr id="0" name=""/>
        <dsp:cNvSpPr/>
      </dsp:nvSpPr>
      <dsp:spPr>
        <a:xfrm>
          <a:off x="1273589" y="2141216"/>
          <a:ext cx="906433" cy="453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dirty="0" err="1" smtClean="0"/>
            <a:t>main</a:t>
          </a:r>
          <a:endParaRPr lang="nl-BE" sz="1100" kern="1200" dirty="0"/>
        </a:p>
      </dsp:txBody>
      <dsp:txXfrm>
        <a:off x="1286863" y="2154490"/>
        <a:ext cx="879885" cy="426668"/>
      </dsp:txXfrm>
    </dsp:sp>
    <dsp:sp modelId="{ECF4DE98-9534-4229-8721-BE1B8A0DA0AD}">
      <dsp:nvSpPr>
        <dsp:cNvPr id="0" name=""/>
        <dsp:cNvSpPr/>
      </dsp:nvSpPr>
      <dsp:spPr>
        <a:xfrm rot="18289469">
          <a:off x="2043855" y="2098612"/>
          <a:ext cx="634907" cy="17226"/>
        </a:xfrm>
        <a:custGeom>
          <a:avLst/>
          <a:gdLst/>
          <a:ahLst/>
          <a:cxnLst/>
          <a:rect l="0" t="0" r="0" b="0"/>
          <a:pathLst>
            <a:path>
              <a:moveTo>
                <a:pt x="0" y="8613"/>
              </a:moveTo>
              <a:lnTo>
                <a:pt x="634907" y="861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2345436" y="2091352"/>
        <a:ext cx="31745" cy="31745"/>
      </dsp:txXfrm>
    </dsp:sp>
    <dsp:sp modelId="{4296AD60-A665-41FD-ADEC-B14551735C7C}">
      <dsp:nvSpPr>
        <dsp:cNvPr id="0" name=""/>
        <dsp:cNvSpPr/>
      </dsp:nvSpPr>
      <dsp:spPr>
        <a:xfrm>
          <a:off x="2542595" y="1620017"/>
          <a:ext cx="906433" cy="453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dirty="0" err="1" smtClean="0"/>
            <a:t>java</a:t>
          </a:r>
          <a:endParaRPr lang="nl-BE" sz="1100" kern="1200" dirty="0"/>
        </a:p>
      </dsp:txBody>
      <dsp:txXfrm>
        <a:off x="2555869" y="1633291"/>
        <a:ext cx="879885" cy="426668"/>
      </dsp:txXfrm>
    </dsp:sp>
    <dsp:sp modelId="{4BC7B224-3D56-44F8-9151-9EF4811766D5}">
      <dsp:nvSpPr>
        <dsp:cNvPr id="0" name=""/>
        <dsp:cNvSpPr/>
      </dsp:nvSpPr>
      <dsp:spPr>
        <a:xfrm>
          <a:off x="3449028" y="1838012"/>
          <a:ext cx="362573" cy="17226"/>
        </a:xfrm>
        <a:custGeom>
          <a:avLst/>
          <a:gdLst/>
          <a:ahLst/>
          <a:cxnLst/>
          <a:rect l="0" t="0" r="0" b="0"/>
          <a:pathLst>
            <a:path>
              <a:moveTo>
                <a:pt x="0" y="8613"/>
              </a:moveTo>
              <a:lnTo>
                <a:pt x="362573" y="861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3621251" y="1837561"/>
        <a:ext cx="18128" cy="18128"/>
      </dsp:txXfrm>
    </dsp:sp>
    <dsp:sp modelId="{09227219-62B5-4425-906A-8D55EA122DF4}">
      <dsp:nvSpPr>
        <dsp:cNvPr id="0" name=""/>
        <dsp:cNvSpPr/>
      </dsp:nvSpPr>
      <dsp:spPr>
        <a:xfrm>
          <a:off x="3811601" y="1620017"/>
          <a:ext cx="906433" cy="453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dirty="0" smtClean="0"/>
            <a:t>com</a:t>
          </a:r>
          <a:endParaRPr lang="nl-BE" sz="1100" kern="1200" dirty="0"/>
        </a:p>
      </dsp:txBody>
      <dsp:txXfrm>
        <a:off x="3824875" y="1633291"/>
        <a:ext cx="879885" cy="426668"/>
      </dsp:txXfrm>
    </dsp:sp>
    <dsp:sp modelId="{8BD29785-8B72-4C74-BBCA-69512FEC650B}">
      <dsp:nvSpPr>
        <dsp:cNvPr id="0" name=""/>
        <dsp:cNvSpPr/>
      </dsp:nvSpPr>
      <dsp:spPr>
        <a:xfrm>
          <a:off x="4718035" y="1838012"/>
          <a:ext cx="362573" cy="17226"/>
        </a:xfrm>
        <a:custGeom>
          <a:avLst/>
          <a:gdLst/>
          <a:ahLst/>
          <a:cxnLst/>
          <a:rect l="0" t="0" r="0" b="0"/>
          <a:pathLst>
            <a:path>
              <a:moveTo>
                <a:pt x="0" y="8613"/>
              </a:moveTo>
              <a:lnTo>
                <a:pt x="362573" y="861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4890257" y="1837561"/>
        <a:ext cx="18128" cy="18128"/>
      </dsp:txXfrm>
    </dsp:sp>
    <dsp:sp modelId="{363661FD-5058-4A8F-B902-DC479DF11E84}">
      <dsp:nvSpPr>
        <dsp:cNvPr id="0" name=""/>
        <dsp:cNvSpPr/>
      </dsp:nvSpPr>
      <dsp:spPr>
        <a:xfrm>
          <a:off x="5080608" y="1620017"/>
          <a:ext cx="906433" cy="453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dirty="0" err="1" smtClean="0"/>
            <a:t>vub</a:t>
          </a:r>
          <a:endParaRPr lang="nl-BE" sz="1100" kern="1200" dirty="0"/>
        </a:p>
      </dsp:txBody>
      <dsp:txXfrm>
        <a:off x="5093882" y="1633291"/>
        <a:ext cx="879885" cy="426668"/>
      </dsp:txXfrm>
    </dsp:sp>
    <dsp:sp modelId="{E6CA0393-3460-4E3C-BC2C-B7D6E4BE5177}">
      <dsp:nvSpPr>
        <dsp:cNvPr id="0" name=""/>
        <dsp:cNvSpPr/>
      </dsp:nvSpPr>
      <dsp:spPr>
        <a:xfrm>
          <a:off x="5987041" y="1838012"/>
          <a:ext cx="362573" cy="17226"/>
        </a:xfrm>
        <a:custGeom>
          <a:avLst/>
          <a:gdLst/>
          <a:ahLst/>
          <a:cxnLst/>
          <a:rect l="0" t="0" r="0" b="0"/>
          <a:pathLst>
            <a:path>
              <a:moveTo>
                <a:pt x="0" y="8613"/>
              </a:moveTo>
              <a:lnTo>
                <a:pt x="362573" y="861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6159263" y="1837561"/>
        <a:ext cx="18128" cy="18128"/>
      </dsp:txXfrm>
    </dsp:sp>
    <dsp:sp modelId="{FE77EDEE-AAE7-4122-955C-3DADA7A6CE6D}">
      <dsp:nvSpPr>
        <dsp:cNvPr id="0" name=""/>
        <dsp:cNvSpPr/>
      </dsp:nvSpPr>
      <dsp:spPr>
        <a:xfrm>
          <a:off x="6349614" y="1620017"/>
          <a:ext cx="906433" cy="453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dirty="0" smtClean="0"/>
            <a:t>&lt;package&gt;</a:t>
          </a:r>
          <a:endParaRPr lang="nl-BE" sz="1100" kern="1200" dirty="0"/>
        </a:p>
      </dsp:txBody>
      <dsp:txXfrm>
        <a:off x="6362888" y="1633291"/>
        <a:ext cx="879885" cy="426668"/>
      </dsp:txXfrm>
    </dsp:sp>
    <dsp:sp modelId="{634C6E94-8774-43F4-9BF7-8F9BE619446A}">
      <dsp:nvSpPr>
        <dsp:cNvPr id="0" name=""/>
        <dsp:cNvSpPr/>
      </dsp:nvSpPr>
      <dsp:spPr>
        <a:xfrm rot="19457599">
          <a:off x="7214078" y="1707712"/>
          <a:ext cx="446510" cy="17226"/>
        </a:xfrm>
        <a:custGeom>
          <a:avLst/>
          <a:gdLst/>
          <a:ahLst/>
          <a:cxnLst/>
          <a:rect l="0" t="0" r="0" b="0"/>
          <a:pathLst>
            <a:path>
              <a:moveTo>
                <a:pt x="0" y="8613"/>
              </a:moveTo>
              <a:lnTo>
                <a:pt x="446510" y="861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7426171" y="1705163"/>
        <a:ext cx="22325" cy="22325"/>
      </dsp:txXfrm>
    </dsp:sp>
    <dsp:sp modelId="{3C29B823-FDDA-4A4D-89C7-593E4F69E7F8}">
      <dsp:nvSpPr>
        <dsp:cNvPr id="0" name=""/>
        <dsp:cNvSpPr/>
      </dsp:nvSpPr>
      <dsp:spPr>
        <a:xfrm>
          <a:off x="7618620" y="1359418"/>
          <a:ext cx="906433" cy="453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dirty="0" smtClean="0"/>
            <a:t>class1</a:t>
          </a:r>
          <a:endParaRPr lang="nl-BE" sz="1100" kern="1200" dirty="0"/>
        </a:p>
      </dsp:txBody>
      <dsp:txXfrm>
        <a:off x="7631894" y="1372692"/>
        <a:ext cx="879885" cy="426668"/>
      </dsp:txXfrm>
    </dsp:sp>
    <dsp:sp modelId="{63F2E4BE-D8CC-4CEA-9B04-344E1C2E4D01}">
      <dsp:nvSpPr>
        <dsp:cNvPr id="0" name=""/>
        <dsp:cNvSpPr/>
      </dsp:nvSpPr>
      <dsp:spPr>
        <a:xfrm rot="2142401">
          <a:off x="7214078" y="1968312"/>
          <a:ext cx="446510" cy="17226"/>
        </a:xfrm>
        <a:custGeom>
          <a:avLst/>
          <a:gdLst/>
          <a:ahLst/>
          <a:cxnLst/>
          <a:rect l="0" t="0" r="0" b="0"/>
          <a:pathLst>
            <a:path>
              <a:moveTo>
                <a:pt x="0" y="8613"/>
              </a:moveTo>
              <a:lnTo>
                <a:pt x="446510" y="861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7426171" y="1965763"/>
        <a:ext cx="22325" cy="22325"/>
      </dsp:txXfrm>
    </dsp:sp>
    <dsp:sp modelId="{AC6B7F6B-8754-42BA-9E0B-5D6F095D63A8}">
      <dsp:nvSpPr>
        <dsp:cNvPr id="0" name=""/>
        <dsp:cNvSpPr/>
      </dsp:nvSpPr>
      <dsp:spPr>
        <a:xfrm>
          <a:off x="7618620" y="1880617"/>
          <a:ext cx="906433" cy="453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dirty="0" smtClean="0"/>
            <a:t>class2</a:t>
          </a:r>
          <a:endParaRPr lang="nl-BE" sz="1100" kern="1200" dirty="0"/>
        </a:p>
      </dsp:txBody>
      <dsp:txXfrm>
        <a:off x="7631894" y="1893891"/>
        <a:ext cx="879885" cy="426668"/>
      </dsp:txXfrm>
    </dsp:sp>
    <dsp:sp modelId="{6204569B-2B3F-4F6B-899B-00C2CBF084D3}">
      <dsp:nvSpPr>
        <dsp:cNvPr id="0" name=""/>
        <dsp:cNvSpPr/>
      </dsp:nvSpPr>
      <dsp:spPr>
        <a:xfrm rot="3310531">
          <a:off x="2043855" y="2619811"/>
          <a:ext cx="634907" cy="17226"/>
        </a:xfrm>
        <a:custGeom>
          <a:avLst/>
          <a:gdLst/>
          <a:ahLst/>
          <a:cxnLst/>
          <a:rect l="0" t="0" r="0" b="0"/>
          <a:pathLst>
            <a:path>
              <a:moveTo>
                <a:pt x="0" y="8613"/>
              </a:moveTo>
              <a:lnTo>
                <a:pt x="634907" y="861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2345436" y="2612551"/>
        <a:ext cx="31745" cy="31745"/>
      </dsp:txXfrm>
    </dsp:sp>
    <dsp:sp modelId="{DF972DFD-610D-4933-AE47-149626DF73F5}">
      <dsp:nvSpPr>
        <dsp:cNvPr id="0" name=""/>
        <dsp:cNvSpPr/>
      </dsp:nvSpPr>
      <dsp:spPr>
        <a:xfrm>
          <a:off x="2542595" y="2662415"/>
          <a:ext cx="906433" cy="453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dirty="0" smtClean="0"/>
            <a:t>test</a:t>
          </a:r>
          <a:endParaRPr lang="nl-BE" sz="1100" kern="1200" dirty="0"/>
        </a:p>
      </dsp:txBody>
      <dsp:txXfrm>
        <a:off x="2555869" y="2675689"/>
        <a:ext cx="879885" cy="426668"/>
      </dsp:txXfrm>
    </dsp:sp>
    <dsp:sp modelId="{4692813E-4685-437B-9860-F138250D5AC1}">
      <dsp:nvSpPr>
        <dsp:cNvPr id="0" name=""/>
        <dsp:cNvSpPr/>
      </dsp:nvSpPr>
      <dsp:spPr>
        <a:xfrm>
          <a:off x="3449028" y="2880410"/>
          <a:ext cx="362573" cy="17226"/>
        </a:xfrm>
        <a:custGeom>
          <a:avLst/>
          <a:gdLst/>
          <a:ahLst/>
          <a:cxnLst/>
          <a:rect l="0" t="0" r="0" b="0"/>
          <a:pathLst>
            <a:path>
              <a:moveTo>
                <a:pt x="0" y="8613"/>
              </a:moveTo>
              <a:lnTo>
                <a:pt x="362573" y="861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3621251" y="2879959"/>
        <a:ext cx="18128" cy="18128"/>
      </dsp:txXfrm>
    </dsp:sp>
    <dsp:sp modelId="{38E81F76-4711-4BD3-B6DC-1E09FFD021D1}">
      <dsp:nvSpPr>
        <dsp:cNvPr id="0" name=""/>
        <dsp:cNvSpPr/>
      </dsp:nvSpPr>
      <dsp:spPr>
        <a:xfrm>
          <a:off x="3811601" y="2662415"/>
          <a:ext cx="906433" cy="453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dirty="0" smtClean="0"/>
            <a:t>com</a:t>
          </a:r>
          <a:endParaRPr lang="nl-BE" sz="1100" kern="1200" dirty="0"/>
        </a:p>
      </dsp:txBody>
      <dsp:txXfrm>
        <a:off x="3824875" y="2675689"/>
        <a:ext cx="879885" cy="426668"/>
      </dsp:txXfrm>
    </dsp:sp>
    <dsp:sp modelId="{8FC2818C-D28A-4C92-8BF6-D046362714FE}">
      <dsp:nvSpPr>
        <dsp:cNvPr id="0" name=""/>
        <dsp:cNvSpPr/>
      </dsp:nvSpPr>
      <dsp:spPr>
        <a:xfrm>
          <a:off x="4718035" y="2880410"/>
          <a:ext cx="362573" cy="17226"/>
        </a:xfrm>
        <a:custGeom>
          <a:avLst/>
          <a:gdLst/>
          <a:ahLst/>
          <a:cxnLst/>
          <a:rect l="0" t="0" r="0" b="0"/>
          <a:pathLst>
            <a:path>
              <a:moveTo>
                <a:pt x="0" y="8613"/>
              </a:moveTo>
              <a:lnTo>
                <a:pt x="362573" y="861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4890257" y="2879959"/>
        <a:ext cx="18128" cy="18128"/>
      </dsp:txXfrm>
    </dsp:sp>
    <dsp:sp modelId="{8748F1AA-C5E0-424F-A585-14769969AB3A}">
      <dsp:nvSpPr>
        <dsp:cNvPr id="0" name=""/>
        <dsp:cNvSpPr/>
      </dsp:nvSpPr>
      <dsp:spPr>
        <a:xfrm>
          <a:off x="5080608" y="2662415"/>
          <a:ext cx="906433" cy="453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dirty="0" err="1" smtClean="0"/>
            <a:t>vub</a:t>
          </a:r>
          <a:endParaRPr lang="nl-BE" sz="1100" kern="1200" dirty="0"/>
        </a:p>
      </dsp:txBody>
      <dsp:txXfrm>
        <a:off x="5093882" y="2675689"/>
        <a:ext cx="879885" cy="426668"/>
      </dsp:txXfrm>
    </dsp:sp>
    <dsp:sp modelId="{CC42A01F-963C-4459-BA88-FE42B9C7585E}">
      <dsp:nvSpPr>
        <dsp:cNvPr id="0" name=""/>
        <dsp:cNvSpPr/>
      </dsp:nvSpPr>
      <dsp:spPr>
        <a:xfrm>
          <a:off x="5987041" y="2880410"/>
          <a:ext cx="362573" cy="17226"/>
        </a:xfrm>
        <a:custGeom>
          <a:avLst/>
          <a:gdLst/>
          <a:ahLst/>
          <a:cxnLst/>
          <a:rect l="0" t="0" r="0" b="0"/>
          <a:pathLst>
            <a:path>
              <a:moveTo>
                <a:pt x="0" y="8613"/>
              </a:moveTo>
              <a:lnTo>
                <a:pt x="362573" y="861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6159263" y="2879959"/>
        <a:ext cx="18128" cy="18128"/>
      </dsp:txXfrm>
    </dsp:sp>
    <dsp:sp modelId="{70BE9E74-C2D8-4023-AE4B-0D7C707EB8C2}">
      <dsp:nvSpPr>
        <dsp:cNvPr id="0" name=""/>
        <dsp:cNvSpPr/>
      </dsp:nvSpPr>
      <dsp:spPr>
        <a:xfrm>
          <a:off x="6349614" y="2662415"/>
          <a:ext cx="906433" cy="453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dirty="0" smtClean="0"/>
            <a:t>&lt;package&gt;</a:t>
          </a:r>
          <a:endParaRPr lang="nl-BE" sz="1100" kern="1200" dirty="0"/>
        </a:p>
      </dsp:txBody>
      <dsp:txXfrm>
        <a:off x="6362888" y="2675689"/>
        <a:ext cx="879885" cy="426668"/>
      </dsp:txXfrm>
    </dsp:sp>
    <dsp:sp modelId="{FC5181EE-44FC-46AC-9858-078C6CC91836}">
      <dsp:nvSpPr>
        <dsp:cNvPr id="0" name=""/>
        <dsp:cNvSpPr/>
      </dsp:nvSpPr>
      <dsp:spPr>
        <a:xfrm rot="19457599">
          <a:off x="7214078" y="2750110"/>
          <a:ext cx="446510" cy="17226"/>
        </a:xfrm>
        <a:custGeom>
          <a:avLst/>
          <a:gdLst/>
          <a:ahLst/>
          <a:cxnLst/>
          <a:rect l="0" t="0" r="0" b="0"/>
          <a:pathLst>
            <a:path>
              <a:moveTo>
                <a:pt x="0" y="8613"/>
              </a:moveTo>
              <a:lnTo>
                <a:pt x="446510" y="861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7426171" y="2747561"/>
        <a:ext cx="22325" cy="22325"/>
      </dsp:txXfrm>
    </dsp:sp>
    <dsp:sp modelId="{B256FBFC-F4B5-4AA0-9CB1-E88C16419EE0}">
      <dsp:nvSpPr>
        <dsp:cNvPr id="0" name=""/>
        <dsp:cNvSpPr/>
      </dsp:nvSpPr>
      <dsp:spPr>
        <a:xfrm>
          <a:off x="7618620" y="2401816"/>
          <a:ext cx="906433" cy="453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dirty="0" smtClean="0"/>
            <a:t>class1Test</a:t>
          </a:r>
          <a:endParaRPr lang="nl-BE" sz="1100" kern="1200" dirty="0"/>
        </a:p>
      </dsp:txBody>
      <dsp:txXfrm>
        <a:off x="7631894" y="2415090"/>
        <a:ext cx="879885" cy="426668"/>
      </dsp:txXfrm>
    </dsp:sp>
    <dsp:sp modelId="{05B2309C-982E-47EF-80F7-E50746723896}">
      <dsp:nvSpPr>
        <dsp:cNvPr id="0" name=""/>
        <dsp:cNvSpPr/>
      </dsp:nvSpPr>
      <dsp:spPr>
        <a:xfrm rot="2142401">
          <a:off x="7214078" y="3010710"/>
          <a:ext cx="446510" cy="17226"/>
        </a:xfrm>
        <a:custGeom>
          <a:avLst/>
          <a:gdLst/>
          <a:ahLst/>
          <a:cxnLst/>
          <a:rect l="0" t="0" r="0" b="0"/>
          <a:pathLst>
            <a:path>
              <a:moveTo>
                <a:pt x="0" y="8613"/>
              </a:moveTo>
              <a:lnTo>
                <a:pt x="446510" y="861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7426171" y="3008160"/>
        <a:ext cx="22325" cy="22325"/>
      </dsp:txXfrm>
    </dsp:sp>
    <dsp:sp modelId="{4FF6BB6F-972E-436C-AC2C-E443B0E77C6A}">
      <dsp:nvSpPr>
        <dsp:cNvPr id="0" name=""/>
        <dsp:cNvSpPr/>
      </dsp:nvSpPr>
      <dsp:spPr>
        <a:xfrm>
          <a:off x="7618620" y="2923015"/>
          <a:ext cx="906433" cy="453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dirty="0" smtClean="0"/>
            <a:t>class2Test</a:t>
          </a:r>
          <a:endParaRPr lang="nl-BE" sz="1100" kern="1200" dirty="0"/>
        </a:p>
      </dsp:txBody>
      <dsp:txXfrm>
        <a:off x="7631894" y="2936289"/>
        <a:ext cx="879885" cy="426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67959-0528-4A7C-806B-A55C945259F3}" type="datetimeFigureOut">
              <a:rPr lang="nl-BE" smtClean="0"/>
              <a:t>25/04/14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3F86C-A633-4594-91B1-61FEF3554F5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890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834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Youri</a:t>
            </a:r>
          </a:p>
          <a:p>
            <a:endParaRPr lang="nl-BE" dirty="0" smtClean="0"/>
          </a:p>
          <a:p>
            <a:r>
              <a:rPr lang="nl-BE" dirty="0" smtClean="0"/>
              <a:t>Regels in de vorm van</a:t>
            </a:r>
            <a:r>
              <a:rPr lang="nl-BE" baseline="0" dirty="0" smtClean="0"/>
              <a:t> implicaties (als – dan regels)</a:t>
            </a:r>
          </a:p>
          <a:p>
            <a:r>
              <a:rPr lang="nl-BE" baseline="0" dirty="0" smtClean="0"/>
              <a:t>De bedoeling is dat deze regel een score teruggeeft aan de </a:t>
            </a:r>
            <a:r>
              <a:rPr lang="nl-BE" baseline="0" dirty="0" err="1" smtClean="0"/>
              <a:t>solver</a:t>
            </a:r>
            <a:endParaRPr lang="nl-BE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435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Youri</a:t>
            </a:r>
          </a:p>
          <a:p>
            <a:endParaRPr lang="en-US" dirty="0" smtClean="0"/>
          </a:p>
          <a:p>
            <a:r>
              <a:rPr lang="en-US" dirty="0" err="1" smtClean="0"/>
              <a:t>Annotaties</a:t>
            </a:r>
            <a:r>
              <a:rPr lang="en-US" dirty="0" smtClean="0"/>
              <a:t> op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laat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OptaPlanner</a:t>
            </a:r>
            <a:r>
              <a:rPr lang="en-US" baseline="0" dirty="0" smtClean="0"/>
              <a:t> het model </a:t>
            </a:r>
            <a:r>
              <a:rPr lang="en-US" baseline="0" dirty="0" err="1" smtClean="0"/>
              <a:t>verstaan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gebruiken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555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Youri</a:t>
            </a:r>
          </a:p>
          <a:p>
            <a:r>
              <a:rPr lang="nl-BE" dirty="0" smtClean="0"/>
              <a:t>Tests staan apart van source</a:t>
            </a:r>
            <a:r>
              <a:rPr lang="nl-BE" baseline="0" dirty="0" smtClean="0"/>
              <a:t>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30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Youri</a:t>
            </a:r>
          </a:p>
          <a:p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unit tests van de verscheidene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specifieke environment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Services: bevatten de business logic en vormen de link tussen modellen en de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r>
              <a:rPr lang="en-US" dirty="0" smtClean="0">
                <a:effectLst/>
              </a:rPr>
              <a:t>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	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getest wordt of de data wel degelijk opgeslagen wordt en of de relaties tussen modellen wel juist gevormd worden.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business logic: testen of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werken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bijv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password reset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NIETmet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Validators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zorgen ervoor dat input van gebruiker correct is</a:t>
            </a:r>
            <a:r>
              <a:rPr lang="en-US" dirty="0" smtClean="0">
                <a:effectLst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	</a:t>
            </a:r>
            <a:r>
              <a:rPr lang="en-US" dirty="0" err="1" smtClean="0"/>
              <a:t>getest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of 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alleen juiste data input doorgelaten word van de user kant.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	test </a:t>
            </a:r>
            <a:r>
              <a:rPr lang="en-US" dirty="0" err="1" smtClean="0">
                <a:effectLst/>
              </a:rPr>
              <a:t>userinterface</a:t>
            </a:r>
            <a:endParaRPr lang="en-US" dirty="0" smtClean="0">
              <a:effectLst/>
            </a:endParaRPr>
          </a:p>
          <a:p>
            <a:pPr marL="171450" indent="-171450">
              <a:buFont typeface="Symbol" charset="0"/>
              <a:buChar char=""/>
            </a:pPr>
            <a:r>
              <a:rPr lang="en-US" dirty="0" err="1" smtClean="0">
                <a:effectLst/>
              </a:rPr>
              <a:t>Testen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voor</a:t>
            </a:r>
            <a:r>
              <a:rPr lang="en-US" dirty="0" smtClean="0">
                <a:effectLst/>
              </a:rPr>
              <a:t> services en validators </a:t>
            </a:r>
            <a:r>
              <a:rPr lang="en-US" dirty="0" err="1" smtClean="0">
                <a:effectLst/>
              </a:rPr>
              <a:t>nog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beperkt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25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fernand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1419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fernand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5158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fernand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440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fernand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3638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6955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fernand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163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/>
              <a:buNone/>
            </a:pPr>
            <a:r>
              <a:rPr lang="en-US" sz="1800" dirty="0" smtClean="0"/>
              <a:t>Youri</a:t>
            </a:r>
          </a:p>
          <a:p>
            <a:pPr lvl="1">
              <a:buFont typeface="Arial"/>
              <a:buNone/>
            </a:pPr>
            <a:r>
              <a:rPr lang="en-US" sz="1800" dirty="0" smtClean="0"/>
              <a:t>Interne </a:t>
            </a:r>
            <a:r>
              <a:rPr lang="en-US" sz="1800" dirty="0" err="1" smtClean="0"/>
              <a:t>structuur</a:t>
            </a:r>
            <a:r>
              <a:rPr lang="en-US" sz="1800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Front-end: 3 man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Back-end: 2 man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Scheduler: 2 man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950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fernand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921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38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Fernand</a:t>
            </a:r>
          </a:p>
          <a:p>
            <a:r>
              <a:rPr lang="en-US" dirty="0" err="1" smtClean="0"/>
              <a:t>Moeilijkheden</a:t>
            </a:r>
            <a:r>
              <a:rPr lang="en-US" dirty="0" smtClean="0"/>
              <a:t> en </a:t>
            </a:r>
            <a:r>
              <a:rPr lang="en-US" dirty="0" err="1" smtClean="0"/>
              <a:t>obstakels</a:t>
            </a:r>
            <a:r>
              <a:rPr lang="en-US" dirty="0" smtClean="0"/>
              <a:t> </a:t>
            </a:r>
            <a:r>
              <a:rPr lang="en-US" dirty="0" err="1" smtClean="0"/>
              <a:t>bespreken</a:t>
            </a:r>
            <a:r>
              <a:rPr lang="en-US" dirty="0" smtClean="0"/>
              <a:t> we </a:t>
            </a:r>
            <a:r>
              <a:rPr lang="en-US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reflectie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170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Fernand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8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Youri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Start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Admin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743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nl-NL" dirty="0" smtClean="0">
                <a:effectLst/>
              </a:rPr>
              <a:t>Fernand</a:t>
            </a:r>
          </a:p>
          <a:p>
            <a:pPr lvl="1"/>
            <a:r>
              <a:rPr lang="nl-NL" dirty="0" err="1" smtClean="0">
                <a:effectLst/>
              </a:rPr>
              <a:t>Hibernate</a:t>
            </a:r>
            <a:endParaRPr lang="nl-NL" dirty="0" smtClean="0">
              <a:effectLst/>
            </a:endParaRPr>
          </a:p>
          <a:p>
            <a:pPr lvl="1"/>
            <a:r>
              <a:rPr lang="nl-NL" dirty="0" smtClean="0">
                <a:effectLst/>
              </a:rPr>
              <a:t>Services (Business</a:t>
            </a:r>
            <a:r>
              <a:rPr lang="nl-NL" baseline="0" dirty="0" smtClean="0">
                <a:effectLst/>
              </a:rPr>
              <a:t> logic)</a:t>
            </a:r>
          </a:p>
          <a:p>
            <a:pPr lvl="1"/>
            <a:r>
              <a:rPr lang="nl-NL" baseline="0" dirty="0" err="1" smtClean="0">
                <a:effectLst/>
              </a:rPr>
              <a:t>Repositories</a:t>
            </a:r>
            <a:r>
              <a:rPr lang="nl-NL" baseline="0" dirty="0" smtClean="0">
                <a:effectLst/>
              </a:rPr>
              <a:t> (CRUD </a:t>
            </a:r>
            <a:r>
              <a:rPr lang="nl-NL" baseline="0" dirty="0" err="1" smtClean="0">
                <a:effectLst/>
              </a:rPr>
              <a:t>opareties</a:t>
            </a:r>
            <a:r>
              <a:rPr lang="nl-NL" baseline="0" dirty="0" smtClean="0">
                <a:effectLst/>
              </a:rPr>
              <a:t>)</a:t>
            </a:r>
          </a:p>
          <a:p>
            <a:pPr lvl="1"/>
            <a:r>
              <a:rPr lang="nl-NL" baseline="0" dirty="0" smtClean="0">
                <a:effectLst/>
              </a:rPr>
              <a:t>Model bevat </a:t>
            </a:r>
            <a:r>
              <a:rPr lang="nl-NL" baseline="0" dirty="0" err="1" smtClean="0">
                <a:effectLst/>
              </a:rPr>
              <a:t>mapping</a:t>
            </a:r>
            <a:r>
              <a:rPr lang="nl-NL" baseline="0" dirty="0" smtClean="0">
                <a:effectLst/>
              </a:rPr>
              <a:t> naar </a:t>
            </a:r>
            <a:r>
              <a:rPr lang="nl-NL" baseline="0" dirty="0" err="1" smtClean="0">
                <a:effectLst/>
              </a:rPr>
              <a:t>db</a:t>
            </a:r>
            <a:endParaRPr lang="nl-NL" dirty="0" smtClean="0">
              <a:effectLst/>
            </a:endParaRPr>
          </a:p>
          <a:p>
            <a:pPr lvl="1"/>
            <a:endParaRPr lang="nl-NL" dirty="0" smtClean="0">
              <a:effectLst/>
            </a:endParaRPr>
          </a:p>
          <a:p>
            <a:pPr lvl="1"/>
            <a:r>
              <a:rPr lang="nl-NL" dirty="0" smtClean="0">
                <a:effectLst/>
              </a:rPr>
              <a:t>Databank schema is nauwelijks of niet verandert. De interne werking van de database is wel compleet verandert:</a:t>
            </a:r>
            <a:endParaRPr lang="en-US" dirty="0" smtClean="0">
              <a:effectLst/>
            </a:endParaRPr>
          </a:p>
          <a:p>
            <a:r>
              <a:rPr lang="nl-NL" dirty="0" smtClean="0">
                <a:effectLst/>
              </a:rPr>
              <a:t>- </a:t>
            </a:r>
            <a:r>
              <a:rPr lang="nl-NL" dirty="0" err="1" smtClean="0">
                <a:effectLst/>
              </a:rPr>
              <a:t>Hibernate</a:t>
            </a:r>
            <a:r>
              <a:rPr lang="nl-NL" dirty="0" smtClean="0">
                <a:effectLst/>
              </a:rPr>
              <a:t> gebruiken om modellen rechtstreeks op database te mappen. Relaties tussen modellen worden ook direct </a:t>
            </a:r>
            <a:r>
              <a:rPr lang="nl-NL" dirty="0" err="1" smtClean="0">
                <a:effectLst/>
              </a:rPr>
              <a:t>gemapt</a:t>
            </a:r>
            <a:r>
              <a:rPr lang="nl-NL" dirty="0" smtClean="0">
                <a:effectLst/>
              </a:rPr>
              <a:t>. -&gt; lang geduurd omdat code overal </a:t>
            </a:r>
            <a:r>
              <a:rPr lang="nl-NL" dirty="0" err="1" smtClean="0">
                <a:effectLst/>
              </a:rPr>
              <a:t>genestald</a:t>
            </a:r>
            <a:r>
              <a:rPr lang="nl-NL" dirty="0" smtClean="0">
                <a:effectLst/>
              </a:rPr>
              <a:t> zat + </a:t>
            </a:r>
            <a:r>
              <a:rPr lang="nl-NL" dirty="0" err="1" smtClean="0">
                <a:effectLst/>
              </a:rPr>
              <a:t>hiberante</a:t>
            </a:r>
            <a:r>
              <a:rPr lang="nl-NL" dirty="0" smtClean="0">
                <a:effectLst/>
              </a:rPr>
              <a:t> </a:t>
            </a:r>
            <a:r>
              <a:rPr lang="nl-NL" dirty="0" err="1" smtClean="0">
                <a:effectLst/>
              </a:rPr>
              <a:t>framework</a:t>
            </a:r>
            <a:r>
              <a:rPr lang="nl-NL" dirty="0" smtClean="0">
                <a:effectLst/>
              </a:rPr>
              <a:t> leren gebruiken.</a:t>
            </a:r>
            <a:endParaRPr lang="en-US" dirty="0" smtClean="0">
              <a:effectLst/>
            </a:endParaRPr>
          </a:p>
          <a:p>
            <a:r>
              <a:rPr lang="nl-NL" dirty="0" smtClean="0">
                <a:effectLst/>
              </a:rPr>
              <a:t>- via </a:t>
            </a:r>
            <a:r>
              <a:rPr lang="nl-NL" dirty="0" err="1" smtClean="0">
                <a:effectLst/>
              </a:rPr>
              <a:t>Hibernate</a:t>
            </a:r>
            <a:r>
              <a:rPr lang="nl-NL" dirty="0" smtClean="0">
                <a:effectLst/>
              </a:rPr>
              <a:t>, </a:t>
            </a:r>
            <a:r>
              <a:rPr lang="nl-NL" dirty="0" err="1" smtClean="0">
                <a:effectLst/>
              </a:rPr>
              <a:t>Lazy</a:t>
            </a:r>
            <a:r>
              <a:rPr lang="nl-NL" dirty="0" smtClean="0">
                <a:effectLst/>
              </a:rPr>
              <a:t> objecten ingevoerd zodat opvragen van data minder tijd in neemt en minder </a:t>
            </a:r>
            <a:r>
              <a:rPr lang="nl-NL" dirty="0" err="1" smtClean="0">
                <a:effectLst/>
              </a:rPr>
              <a:t>computationeel</a:t>
            </a:r>
            <a:r>
              <a:rPr lang="nl-NL" dirty="0" smtClean="0">
                <a:effectLst/>
              </a:rPr>
              <a:t> intensief is. (bijv. als opvragen van de vakken die een student volgt geeft alleen de naam van vak weer en niet alle andere informatie over een vak)</a:t>
            </a:r>
            <a:endParaRPr lang="en-US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nl-NL" dirty="0" smtClean="0">
                <a:effectLst/>
              </a:rPr>
              <a:t>Services geïmplementeerd die aangeven hoe data opgeslagen moet worden in de </a:t>
            </a:r>
            <a:r>
              <a:rPr lang="nl-NL" dirty="0" err="1" smtClean="0">
                <a:effectLst/>
              </a:rPr>
              <a:t>repositories</a:t>
            </a:r>
            <a:r>
              <a:rPr lang="nl-NL" dirty="0" smtClean="0">
                <a:effectLst/>
              </a:rPr>
              <a:t> die CRUD data bevatten. -&gt; services worden gebruikt om data aan te spreken.</a:t>
            </a:r>
          </a:p>
          <a:p>
            <a:pPr marL="171450" indent="-171450">
              <a:buFontTx/>
              <a:buChar char="-"/>
            </a:pPr>
            <a:endParaRPr lang="nl-NL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nl-NL" dirty="0" err="1" smtClean="0">
                <a:effectLst/>
              </a:rPr>
              <a:t>Vb</a:t>
            </a:r>
            <a:r>
              <a:rPr lang="nl-NL" dirty="0" smtClean="0">
                <a:effectLst/>
              </a:rPr>
              <a:t> van model, geeft </a:t>
            </a:r>
            <a:r>
              <a:rPr lang="nl-NL" dirty="0" err="1" smtClean="0">
                <a:effectLst/>
              </a:rPr>
              <a:t>many</a:t>
            </a:r>
            <a:r>
              <a:rPr lang="nl-NL" dirty="0" smtClean="0">
                <a:effectLst/>
              </a:rPr>
              <a:t> </a:t>
            </a:r>
            <a:r>
              <a:rPr lang="nl-NL" dirty="0" err="1" smtClean="0">
                <a:effectLst/>
              </a:rPr>
              <a:t>to</a:t>
            </a:r>
            <a:r>
              <a:rPr lang="nl-NL" dirty="0" smtClean="0">
                <a:effectLst/>
              </a:rPr>
              <a:t> </a:t>
            </a:r>
            <a:r>
              <a:rPr lang="nl-NL" dirty="0" err="1" smtClean="0">
                <a:effectLst/>
              </a:rPr>
              <a:t>many</a:t>
            </a:r>
            <a:r>
              <a:rPr lang="nl-NL" dirty="0" smtClean="0">
                <a:effectLst/>
              </a:rPr>
              <a:t> relatie aan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486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Fernand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887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Youri</a:t>
            </a:r>
          </a:p>
          <a:p>
            <a:endParaRPr lang="en-US" dirty="0" smtClean="0"/>
          </a:p>
          <a:p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schedulen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van de library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OptaPlanner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samenwerking</a:t>
            </a:r>
            <a:r>
              <a:rPr lang="en-US" baseline="0" dirty="0" smtClean="0"/>
              <a:t> met Drools</a:t>
            </a:r>
          </a:p>
          <a:p>
            <a:r>
              <a:rPr lang="en-US" baseline="0" dirty="0" err="1" smtClean="0"/>
              <a:t>Uitleg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volgt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komende</a:t>
            </a:r>
            <a:r>
              <a:rPr lang="en-US" baseline="0" dirty="0" smtClean="0"/>
              <a:t>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5193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Youri</a:t>
            </a:r>
          </a:p>
          <a:p>
            <a:endParaRPr lang="nl-BE" dirty="0" smtClean="0"/>
          </a:p>
          <a:p>
            <a:r>
              <a:rPr lang="nl-BE" dirty="0" smtClean="0"/>
              <a:t>Model probleemomgeving</a:t>
            </a:r>
            <a:r>
              <a:rPr lang="nl-BE" baseline="0" dirty="0" smtClean="0"/>
              <a:t> volgt later in de slide</a:t>
            </a:r>
          </a:p>
          <a:p>
            <a:endParaRPr lang="nl-BE" baseline="0" dirty="0" smtClean="0"/>
          </a:p>
          <a:p>
            <a:r>
              <a:rPr lang="nl-BE" baseline="0" dirty="0" smtClean="0"/>
              <a:t>Werking </a:t>
            </a:r>
            <a:r>
              <a:rPr lang="nl-BE" baseline="0" dirty="0" err="1" smtClean="0"/>
              <a:t>solver</a:t>
            </a:r>
            <a:r>
              <a:rPr lang="nl-BE" baseline="0" dirty="0" smtClean="0"/>
              <a:t>:</a:t>
            </a:r>
          </a:p>
          <a:p>
            <a:r>
              <a:rPr lang="nl-BE" baseline="0" dirty="0" smtClean="0"/>
              <a:t>Construction heuristics en </a:t>
            </a:r>
            <a:r>
              <a:rPr lang="nl-BE" baseline="0" dirty="0" err="1" smtClean="0"/>
              <a:t>local</a:t>
            </a:r>
            <a:r>
              <a:rPr lang="nl-BE" baseline="0" dirty="0" smtClean="0"/>
              <a:t> search algoritmes instellen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How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solves</a:t>
            </a:r>
            <a:r>
              <a:rPr lang="nl-BE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aseline="0" dirty="0" err="1" smtClean="0"/>
              <a:t>Initial</a:t>
            </a:r>
            <a:r>
              <a:rPr lang="nl-BE" baseline="0" dirty="0" smtClean="0"/>
              <a:t> setup (naïeve </a:t>
            </a:r>
            <a:r>
              <a:rPr lang="nl-BE" baseline="0" dirty="0" err="1" smtClean="0"/>
              <a:t>schedule</a:t>
            </a:r>
            <a:r>
              <a:rPr lang="nl-BE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Verplaatsingen maken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Score </a:t>
            </a:r>
            <a:r>
              <a:rPr lang="nl-BE" baseline="0" dirty="0" err="1" smtClean="0"/>
              <a:t>obv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constraints</a:t>
            </a:r>
            <a:r>
              <a:rPr lang="nl-BE" baseline="0" dirty="0" smtClean="0"/>
              <a:t> schenden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aseline="0" dirty="0" smtClean="0"/>
              <a:t>Verbeteren tot lokaal optimum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18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0" y="0"/>
            <a:ext cx="9140825" cy="5235575"/>
          </a:xfrm>
          <a:prstGeom prst="rect">
            <a:avLst/>
          </a:prstGeom>
          <a:solidFill>
            <a:srgbClr val="7F7358"/>
          </a:solidFill>
          <a:ln w="9525">
            <a:solidFill>
              <a:srgbClr val="7F735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79500" y="1619250"/>
            <a:ext cx="7772400" cy="2097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/>
          <a:lstStyle>
            <a:lvl1pPr>
              <a:defRPr sz="4500"/>
            </a:lvl1pPr>
          </a:lstStyle>
          <a:p>
            <a:pPr lvl="0"/>
            <a:r>
              <a:rPr lang="nl-BE" noProof="0" smtClean="0"/>
              <a:t>Click to edit Master title style</a:t>
            </a:r>
            <a:endParaRPr lang="nl-NL" noProof="0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4138613"/>
            <a:ext cx="7740650" cy="5857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5F604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Verdana" pitchFamily="34" charset="0"/>
              <a:buNone/>
              <a:defRPr sz="2000"/>
            </a:lvl1pPr>
          </a:lstStyle>
          <a:p>
            <a:pPr lvl="0"/>
            <a:r>
              <a:rPr lang="nl-BE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 rIns="91440" bIns="45720"/>
          <a:lstStyle>
            <a:lvl1pPr>
              <a:defRPr/>
            </a:lvl1pPr>
          </a:lstStyle>
          <a:p>
            <a:fld id="{E360B344-510E-4766-B78C-7896DB0A9FD3}" type="datetime1">
              <a:rPr lang="nl-NL"/>
              <a:pPr/>
              <a:t>25/04/14</a:t>
            </a:fld>
            <a:endParaRPr lang="nl-NL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C627AC1-E3FD-465B-A70B-136D6BE27B4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218113" y="6638925"/>
            <a:ext cx="3922712" cy="215900"/>
          </a:xfrm>
          <a:prstGeom prst="rect">
            <a:avLst/>
          </a:prstGeom>
          <a:solidFill>
            <a:srgbClr val="5F604A"/>
          </a:solidFill>
          <a:ln w="9525">
            <a:solidFill>
              <a:srgbClr val="5F60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nl-NL"/>
              <a:t>Herhaling titel van presentatie</a:t>
            </a:r>
          </a:p>
        </p:txBody>
      </p:sp>
      <p:pic>
        <p:nvPicPr>
          <p:cNvPr id="6154" name="Picture 10" descr="VUB_logo sig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541963"/>
            <a:ext cx="3490913" cy="7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007FA5-7E86-450D-A53C-A43C1A6BA787}" type="datetime1">
              <a:rPr lang="nl-NL"/>
              <a:pPr/>
              <a:t>25/04/14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BBD6B6-9F60-444C-BCE9-D32792C0B9B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32458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56413" y="0"/>
            <a:ext cx="2284412" cy="5995988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4013" cy="5995988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6E98BF-EF71-4A1C-8834-8CC844053AFE}" type="datetime1">
              <a:rPr lang="nl-NL"/>
              <a:pPr/>
              <a:t>25/04/14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EABA8C-8BD3-4717-A5C7-3409972E76F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165760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E528C-910F-4CE7-95FB-2EB252DF8096}" type="datetime1">
              <a:rPr lang="nl-NL"/>
              <a:pPr/>
              <a:t>25/04/14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8396BA-FCA3-4855-ACBD-0EFCE097EBB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38798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0DBA82-78AB-4D2B-A32B-F25A51EF4326}" type="datetime1">
              <a:rPr lang="nl-NL"/>
              <a:pPr/>
              <a:t>25/04/14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5B32FE-9EDA-4EA6-AA7B-14458BF1B066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369503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0538" y="1989138"/>
            <a:ext cx="4187825" cy="4006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30763" y="1989138"/>
            <a:ext cx="4189412" cy="4006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316EF-3908-432F-AC9F-F1EBD7D5A930}" type="datetime1">
              <a:rPr lang="nl-NL"/>
              <a:pPr/>
              <a:t>25/04/14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028006-8E51-4073-919C-F813801B191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356469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C0EBA-8E06-40A3-9E2E-A08FE19FE114}" type="datetime1">
              <a:rPr lang="nl-NL"/>
              <a:pPr/>
              <a:t>25/04/14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035EEF-D968-4E01-9089-7089B1D30E7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117197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1750AD-8D92-4F10-BD03-7B95A14D9D2D}" type="datetime1">
              <a:rPr lang="nl-NL"/>
              <a:pPr/>
              <a:t>25/04/14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EA3E71-24B4-433C-AEFC-72C5FA775946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171092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9ED447-2E2A-48FB-9974-9FD01223B0F9}" type="datetime1">
              <a:rPr lang="nl-NL"/>
              <a:pPr/>
              <a:t>25/04/14</a:t>
            </a:fld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C77CD3-A3F0-46C3-815A-2C5FFADDD3AC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17612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ACEFC3-B558-478E-A838-11FC746E4965}" type="datetime1">
              <a:rPr lang="nl-NL"/>
              <a:pPr/>
              <a:t>25/04/14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8291C2-29D3-4E1A-BE83-D69875F296B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196006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48D59F-6C96-46DC-9EE1-758428CB46E0}" type="datetime1">
              <a:rPr lang="nl-NL"/>
              <a:pPr/>
              <a:t>25/04/14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3EC583-06E9-4397-84EC-C5DC12C6A5D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251040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207125"/>
            <a:ext cx="9140825" cy="647700"/>
          </a:xfrm>
          <a:prstGeom prst="rect">
            <a:avLst/>
          </a:prstGeom>
          <a:solidFill>
            <a:srgbClr val="ABB202"/>
          </a:solidFill>
          <a:ln w="9525">
            <a:solidFill>
              <a:srgbClr val="ABB20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0825" cy="1439863"/>
          </a:xfrm>
          <a:prstGeom prst="rect">
            <a:avLst/>
          </a:prstGeom>
          <a:solidFill>
            <a:srgbClr val="5F60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2000" tIns="432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smtClean="0"/>
              <a:t>Titel van de Slide</a:t>
            </a:r>
            <a:endParaRPr lang="nl-NL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989138"/>
            <a:ext cx="8529637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 tweede niveau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526213"/>
            <a:ext cx="765175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68BA062D-6916-495B-BC05-1CE8757BF439}" type="datetime1">
              <a:rPr lang="nl-NL"/>
              <a:pPr/>
              <a:t>25/04/14</a:t>
            </a:fld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19250" y="6526213"/>
            <a:ext cx="3048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C85B64C-F0C2-4354-BACE-AFDE7B5713D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219700" y="6207125"/>
            <a:ext cx="3922713" cy="215900"/>
          </a:xfrm>
          <a:prstGeom prst="rect">
            <a:avLst/>
          </a:prstGeom>
          <a:solidFill>
            <a:srgbClr val="5F604A"/>
          </a:solidFill>
          <a:ln w="9525">
            <a:solidFill>
              <a:srgbClr val="5F60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308725"/>
            <a:ext cx="26638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/>
              <a:t>Herhaling titel van presentatie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1258888" y="6516688"/>
            <a:ext cx="3603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nl-BE" sz="1000">
                <a:solidFill>
                  <a:schemeClr val="bg1"/>
                </a:solidFill>
                <a:latin typeface="Verdana" pitchFamily="34" charset="0"/>
              </a:rPr>
              <a:t>Pag.</a:t>
            </a:r>
            <a:endParaRPr lang="nl-NL" sz="100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 "/>
        <a:defRPr sz="4000">
          <a:solidFill>
            <a:srgbClr val="5F604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000">
          <a:solidFill>
            <a:srgbClr val="7F735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7F7358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7F7358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7F7358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7F73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7F73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7F73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7F7358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lma.vub.ac.be/~se2_1314/website/project/statistieken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lma.vub.ac.be:8181/calzone" TargetMode="External"/><Relationship Id="rId4" Type="http://schemas.openxmlformats.org/officeDocument/2006/relationships/hyperlink" Target="https://wilma.vub.ac.be/~se2_1314/website/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Nicolas </a:t>
            </a:r>
            <a:r>
              <a:rPr lang="en-US" dirty="0" err="1" smtClean="0"/>
              <a:t>Carraggi</a:t>
            </a:r>
            <a:r>
              <a:rPr lang="en-US" dirty="0" smtClean="0"/>
              <a:t>, Youri Coppens, Christophe </a:t>
            </a:r>
            <a:r>
              <a:rPr lang="en-US" dirty="0" err="1" smtClean="0"/>
              <a:t>Gaethofs</a:t>
            </a:r>
            <a:r>
              <a:rPr lang="en-US" dirty="0" smtClean="0"/>
              <a:t>, Pieter Meiresone, Sam Van den Vonder, Fernando Suarez, Tim Witters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60B344-510E-4766-B78C-7896DB0A9FD3}" type="datetime1">
              <a:rPr lang="nl-NL" smtClean="0"/>
              <a:pPr/>
              <a:t>25/04/14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27AC1-E3FD-465B-A70B-136D6BE27B43}" type="slidenum">
              <a:rPr lang="nl-NL" smtClean="0"/>
              <a:pPr/>
              <a:t>1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 smtClean="0"/>
              <a:t>Herhaling titel van presentatie</a:t>
            </a:r>
            <a:endParaRPr lang="nl-NL" dirty="0"/>
          </a:p>
        </p:txBody>
      </p:sp>
      <p:pic>
        <p:nvPicPr>
          <p:cNvPr id="7" name="Picture 6" descr="Screen Shot 2014-04-22 at 11.52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25" y="0"/>
            <a:ext cx="9282495" cy="680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OptaPlanner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2800" dirty="0" smtClean="0"/>
              <a:t>Planning </a:t>
            </a:r>
            <a:r>
              <a:rPr lang="nl-BE" sz="2800" dirty="0" err="1" smtClean="0"/>
              <a:t>solver</a:t>
            </a:r>
            <a:endParaRPr lang="nl-BE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 smtClean="0"/>
              <a:t>Modelleer probleemomgeving (zie later)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 smtClean="0"/>
              <a:t>Definieer </a:t>
            </a:r>
            <a:r>
              <a:rPr lang="nl-BE" sz="2800" dirty="0" err="1" smtClean="0"/>
              <a:t>constraints</a:t>
            </a:r>
            <a:endParaRPr lang="nl-BE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 smtClean="0"/>
              <a:t>Configureer </a:t>
            </a:r>
            <a:r>
              <a:rPr lang="nl-BE" sz="2800" dirty="0" err="1" smtClean="0"/>
              <a:t>solver</a:t>
            </a:r>
            <a:endParaRPr lang="nl-BE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 smtClean="0"/>
              <a:t>Benchmarking</a:t>
            </a:r>
            <a:endParaRPr lang="nl-BE" sz="2800" dirty="0"/>
          </a:p>
        </p:txBody>
      </p:sp>
      <p:pic>
        <p:nvPicPr>
          <p:cNvPr id="9" name="Picture 2" descr="https://pbs.twimg.com/profile_images/1286559656/drools_planner_icon_256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3557588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61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Drools</a:t>
            </a:r>
            <a:r>
              <a:rPr lang="nl-BE" dirty="0" smtClean="0"/>
              <a:t> </a:t>
            </a:r>
            <a:r>
              <a:rPr lang="nl-BE" dirty="0" err="1" smtClean="0"/>
              <a:t>Rule</a:t>
            </a:r>
            <a:r>
              <a:rPr lang="nl-BE" dirty="0" smtClean="0"/>
              <a:t> Engine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2800" dirty="0" err="1" smtClean="0"/>
              <a:t>Constraints</a:t>
            </a:r>
            <a:endParaRPr lang="nl-BE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 err="1" smtClean="0"/>
              <a:t>Declaratief</a:t>
            </a:r>
            <a:endParaRPr lang="nl-BE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" t="54039" r="8382" b="2267"/>
          <a:stretch/>
        </p:blipFill>
        <p:spPr>
          <a:xfrm>
            <a:off x="468314" y="3490331"/>
            <a:ext cx="8464656" cy="17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8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Scheduler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" t="2776" r="-261" b="4128"/>
          <a:stretch/>
        </p:blipFill>
        <p:spPr>
          <a:xfrm>
            <a:off x="468313" y="1328738"/>
            <a:ext cx="8551862" cy="48688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</p:spTree>
    <p:extLst>
      <p:ext uri="{BB962C8B-B14F-4D97-AF65-F5344CB8AC3E}">
        <p14:creationId xmlns:p14="http://schemas.microsoft.com/office/powerpoint/2010/main" val="395800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Tests: structuur</a:t>
            </a:r>
            <a:endParaRPr lang="nl-B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393335"/>
              </p:ext>
            </p:extLst>
          </p:nvPr>
        </p:nvGraphicFramePr>
        <p:xfrm>
          <a:off x="331511" y="1439863"/>
          <a:ext cx="8529637" cy="473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Herhaling titel van presentatie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03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/>
              <a:t>Unit </a:t>
            </a:r>
            <a:r>
              <a:rPr lang="en-US" sz="2800" dirty="0" err="1" smtClean="0"/>
              <a:t>testen</a:t>
            </a:r>
            <a:r>
              <a:rPr lang="en-US" sz="2800" dirty="0" smtClean="0"/>
              <a:t> met </a:t>
            </a:r>
            <a:r>
              <a:rPr lang="en-US" sz="2800" dirty="0" err="1" smtClean="0"/>
              <a:t>JUnit</a:t>
            </a:r>
            <a:endParaRPr lang="en-US" sz="28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Scheduler: </a:t>
            </a:r>
            <a:r>
              <a:rPr lang="en-US" sz="1800" dirty="0" err="1" smtClean="0"/>
              <a:t>herhaald</a:t>
            </a:r>
            <a:r>
              <a:rPr lang="en-US" sz="1800" dirty="0" smtClean="0"/>
              <a:t> </a:t>
            </a:r>
            <a:r>
              <a:rPr lang="en-US" sz="1800" dirty="0" err="1" smtClean="0"/>
              <a:t>testen</a:t>
            </a:r>
            <a:endParaRPr lang="en-US" sz="18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Services </a:t>
            </a:r>
            <a:r>
              <a:rPr lang="en-US" sz="1800" dirty="0" err="1" smtClean="0"/>
              <a:t>voor</a:t>
            </a:r>
            <a:r>
              <a:rPr lang="en-US" sz="1800" dirty="0" smtClean="0"/>
              <a:t> database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Validators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>
              <a:buFont typeface="Arial"/>
              <a:buChar char="•"/>
            </a:pPr>
            <a:r>
              <a:rPr lang="en-US" sz="2800" dirty="0" err="1" smtClean="0"/>
              <a:t>Resultaten</a:t>
            </a:r>
            <a:r>
              <a:rPr lang="en-US" sz="2800" dirty="0" smtClean="0"/>
              <a:t> </a:t>
            </a:r>
            <a:r>
              <a:rPr lang="en-US" sz="2800" dirty="0" err="1" smtClean="0"/>
              <a:t>testen</a:t>
            </a:r>
            <a:r>
              <a:rPr lang="en-US" sz="2800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sz="1800" dirty="0" err="1" smtClean="0"/>
              <a:t>Resultaten</a:t>
            </a:r>
            <a:r>
              <a:rPr lang="en-US" sz="1800" dirty="0" smtClean="0"/>
              <a:t> Services &amp; Validators </a:t>
            </a:r>
            <a:r>
              <a:rPr lang="en-US" sz="1800" dirty="0" err="1" smtClean="0"/>
              <a:t>positief</a:t>
            </a:r>
            <a:endParaRPr lang="en-US" sz="18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Scheduler: </a:t>
            </a:r>
            <a:r>
              <a:rPr lang="en-US" sz="1800" dirty="0" err="1" smtClean="0"/>
              <a:t>grotendeels</a:t>
            </a:r>
            <a:r>
              <a:rPr lang="en-US" sz="1800" dirty="0" smtClean="0"/>
              <a:t> </a:t>
            </a:r>
            <a:r>
              <a:rPr lang="en-US" sz="1800" dirty="0" err="1" smtClean="0"/>
              <a:t>positief</a:t>
            </a:r>
            <a:r>
              <a:rPr lang="en-US" sz="1800" dirty="0"/>
              <a:t> </a:t>
            </a:r>
            <a:r>
              <a:rPr lang="en-US" sz="1800" dirty="0" err="1" smtClean="0"/>
              <a:t>vanwege</a:t>
            </a:r>
            <a:r>
              <a:rPr lang="en-US" sz="1800" dirty="0" smtClean="0"/>
              <a:t> random </a:t>
            </a:r>
            <a:r>
              <a:rPr lang="en-US" sz="1800" dirty="0" err="1" smtClean="0"/>
              <a:t>selectief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 </a:t>
            </a:r>
            <a:r>
              <a:rPr lang="en-US" sz="1800" dirty="0" err="1" smtClean="0">
                <a:sym typeface="Wingdings" panose="05000000000000000000" pitchFamily="2" charset="2"/>
              </a:rPr>
              <a:t>overweging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andere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aanpak</a:t>
            </a:r>
            <a:r>
              <a:rPr lang="en-US" sz="1800" dirty="0" smtClean="0">
                <a:sym typeface="Wingdings" panose="05000000000000000000" pitchFamily="2" charset="2"/>
              </a:rPr>
              <a:t> testing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</p:spTree>
    <p:extLst>
      <p:ext uri="{BB962C8B-B14F-4D97-AF65-F5344CB8AC3E}">
        <p14:creationId xmlns:p14="http://schemas.microsoft.com/office/powerpoint/2010/main" val="179604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Werklast: 3</a:t>
            </a:r>
            <a:r>
              <a:rPr lang="nl-BE" baseline="30000" dirty="0"/>
              <a:t>e</a:t>
            </a:r>
            <a:r>
              <a:rPr lang="nl-BE" dirty="0"/>
              <a:t> iteratie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 err="1" smtClean="0"/>
              <a:t>Geschat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3</a:t>
            </a:r>
            <a:r>
              <a:rPr lang="en-US" sz="2400" baseline="30000" dirty="0" smtClean="0"/>
              <a:t>e</a:t>
            </a:r>
            <a:r>
              <a:rPr lang="en-US" sz="2400" dirty="0" smtClean="0"/>
              <a:t> </a:t>
            </a:r>
            <a:r>
              <a:rPr lang="en-US" sz="2400" dirty="0" err="1" smtClean="0"/>
              <a:t>iteratie</a:t>
            </a:r>
            <a:r>
              <a:rPr lang="en-US" sz="2400" dirty="0" smtClean="0"/>
              <a:t> (</a:t>
            </a:r>
            <a:r>
              <a:rPr lang="en-US" sz="2400" dirty="0" err="1" smtClean="0"/>
              <a:t>zie</a:t>
            </a:r>
            <a:r>
              <a:rPr lang="en-US" sz="2400" dirty="0" smtClean="0"/>
              <a:t> SPMP):</a:t>
            </a:r>
          </a:p>
          <a:p>
            <a:pPr marL="457200" lvl="1" indent="0" algn="ctr">
              <a:buNone/>
            </a:pP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totaal</a:t>
            </a:r>
            <a:r>
              <a:rPr lang="en-US" sz="2400" i="1" baseline="-25000" dirty="0" smtClean="0"/>
              <a:t>, </a:t>
            </a:r>
            <a:r>
              <a:rPr lang="en-US" sz="2400" i="1" baseline="-25000" dirty="0" err="1" smtClean="0"/>
              <a:t>derde</a:t>
            </a:r>
            <a:r>
              <a:rPr lang="en-US" sz="2400" i="1" baseline="-25000" dirty="0" smtClean="0"/>
              <a:t> </a:t>
            </a:r>
            <a:r>
              <a:rPr lang="en-US" sz="2400" i="1" baseline="-25000" dirty="0" err="1" smtClean="0"/>
              <a:t>iteratie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= 490 u</a:t>
            </a:r>
          </a:p>
          <a:p>
            <a:pPr marL="457200" lvl="1" indent="0" algn="ctr">
              <a:buNone/>
            </a:pP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persoon</a:t>
            </a:r>
            <a:r>
              <a:rPr lang="en-US" sz="2400" i="1" dirty="0" smtClean="0"/>
              <a:t> ≈ 70 u</a:t>
            </a:r>
          </a:p>
          <a:p>
            <a:pPr marL="457200" lvl="1" indent="0" algn="ctr">
              <a:buNone/>
            </a:pPr>
            <a:endParaRPr lang="en-US" sz="2400" i="1" dirty="0" smtClean="0"/>
          </a:p>
          <a:p>
            <a:pPr>
              <a:buFont typeface="Arial"/>
              <a:buChar char="•"/>
            </a:pPr>
            <a:r>
              <a:rPr lang="en-US" sz="2400" dirty="0" err="1" smtClean="0"/>
              <a:t>Gepresteerd</a:t>
            </a:r>
            <a:r>
              <a:rPr lang="en-US" sz="2400" dirty="0" smtClean="0"/>
              <a:t> </a:t>
            </a:r>
            <a:r>
              <a:rPr lang="en-US" sz="2400" dirty="0" err="1" smtClean="0"/>
              <a:t>tijdens</a:t>
            </a:r>
            <a:r>
              <a:rPr lang="en-US" sz="2400" dirty="0" smtClean="0"/>
              <a:t> 3</a:t>
            </a:r>
            <a:r>
              <a:rPr lang="en-US" sz="2400" baseline="30000" dirty="0" smtClean="0"/>
              <a:t>e</a:t>
            </a:r>
            <a:r>
              <a:rPr lang="en-US" sz="2400" dirty="0" smtClean="0"/>
              <a:t> </a:t>
            </a:r>
            <a:r>
              <a:rPr lang="en-US" sz="2400" dirty="0" err="1" smtClean="0"/>
              <a:t>iteratie</a:t>
            </a:r>
            <a:r>
              <a:rPr lang="en-US" sz="2400" dirty="0"/>
              <a:t>:</a:t>
            </a:r>
            <a:endParaRPr lang="en-US" sz="400" dirty="0" smtClean="0"/>
          </a:p>
          <a:p>
            <a:pPr marL="457200" lvl="1" indent="0" algn="ctr">
              <a:buNone/>
            </a:pP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persoon</a:t>
            </a:r>
            <a:r>
              <a:rPr lang="en-US" sz="2400" i="1" dirty="0" smtClean="0"/>
              <a:t> </a:t>
            </a:r>
            <a:r>
              <a:rPr lang="en-US" sz="2400" i="1" dirty="0"/>
              <a:t>≈ </a:t>
            </a:r>
            <a:r>
              <a:rPr lang="en-US" sz="2400" i="1" dirty="0" smtClean="0"/>
              <a:t>69 </a:t>
            </a:r>
            <a:r>
              <a:rPr lang="en-US" sz="2400" i="1" dirty="0"/>
              <a:t>u</a:t>
            </a:r>
          </a:p>
          <a:p>
            <a:pPr marL="457200" lvl="1" indent="0" algn="ctr">
              <a:buNone/>
            </a:pPr>
            <a:endParaRPr lang="en-US" sz="1400" dirty="0" smtClean="0"/>
          </a:p>
          <a:p>
            <a:pPr lvl="1">
              <a:buFont typeface="Arial"/>
              <a:buChar char="•"/>
            </a:pPr>
            <a:endParaRPr lang="en-US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</p:spTree>
    <p:extLst>
      <p:ext uri="{BB962C8B-B14F-4D97-AF65-F5344CB8AC3E}">
        <p14:creationId xmlns:p14="http://schemas.microsoft.com/office/powerpoint/2010/main" val="184702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Werklast: 3</a:t>
            </a:r>
            <a:r>
              <a:rPr lang="nl-BE" baseline="30000" dirty="0"/>
              <a:t>e</a:t>
            </a:r>
            <a:r>
              <a:rPr lang="nl-BE" dirty="0"/>
              <a:t> iteratie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805525"/>
              </p:ext>
            </p:extLst>
          </p:nvPr>
        </p:nvGraphicFramePr>
        <p:xfrm>
          <a:off x="468313" y="1621197"/>
          <a:ext cx="8529637" cy="4617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</p:spTree>
    <p:extLst>
      <p:ext uri="{BB962C8B-B14F-4D97-AF65-F5344CB8AC3E}">
        <p14:creationId xmlns:p14="http://schemas.microsoft.com/office/powerpoint/2010/main" val="358178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Werklast: </a:t>
            </a:r>
            <a:r>
              <a:rPr lang="nl-BE" dirty="0"/>
              <a:t>3</a:t>
            </a:r>
            <a:r>
              <a:rPr lang="nl-BE" baseline="30000" dirty="0" smtClean="0"/>
              <a:t>e</a:t>
            </a:r>
            <a:r>
              <a:rPr lang="nl-BE" dirty="0" smtClean="0"/>
              <a:t> iteratie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sz="1800" dirty="0" smtClean="0">
              <a:hlinkClick r:id="rId3"/>
            </a:endParaRPr>
          </a:p>
          <a:p>
            <a:endParaRPr lang="nl-BE" sz="1800" dirty="0" smtClean="0"/>
          </a:p>
          <a:p>
            <a:endParaRPr lang="nl-BE" sz="1800" dirty="0"/>
          </a:p>
          <a:p>
            <a:endParaRPr lang="nl-BE" sz="1800" dirty="0" smtClean="0"/>
          </a:p>
          <a:p>
            <a:endParaRPr lang="nl-BE" sz="1800" dirty="0"/>
          </a:p>
          <a:p>
            <a:endParaRPr lang="nl-BE" sz="1800" dirty="0" smtClean="0"/>
          </a:p>
          <a:p>
            <a:endParaRPr lang="nl-BE" sz="1800" dirty="0"/>
          </a:p>
          <a:p>
            <a:endParaRPr lang="nl-BE" sz="1800" dirty="0" smtClean="0"/>
          </a:p>
          <a:p>
            <a:endParaRPr lang="nl-BE" sz="1800" dirty="0"/>
          </a:p>
          <a:p>
            <a:endParaRPr lang="nl-BE" sz="1800" dirty="0" smtClean="0"/>
          </a:p>
          <a:p>
            <a:pPr>
              <a:buFont typeface="Arial"/>
              <a:buChar char="•"/>
            </a:pPr>
            <a:r>
              <a:rPr lang="nl-BE" sz="2400" dirty="0" smtClean="0"/>
              <a:t>Conclusie</a:t>
            </a:r>
          </a:p>
          <a:p>
            <a:pPr marL="457200" lvl="1" indent="0">
              <a:buNone/>
            </a:pPr>
            <a:endParaRPr lang="nl-BE" sz="1400" dirty="0"/>
          </a:p>
        </p:txBody>
      </p:sp>
      <p:pic>
        <p:nvPicPr>
          <p:cNvPr id="3" name="Picture 2" descr="Screen Shot 2014-04-22 at 14.18.55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32859" b="8279"/>
          <a:stretch/>
        </p:blipFill>
        <p:spPr>
          <a:xfrm>
            <a:off x="-730293" y="1439863"/>
            <a:ext cx="9874293" cy="3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Werklast: </a:t>
            </a:r>
            <a:r>
              <a:rPr lang="nl-BE" dirty="0"/>
              <a:t>4</a:t>
            </a:r>
            <a:r>
              <a:rPr lang="nl-BE" baseline="30000" dirty="0" smtClean="0"/>
              <a:t>e</a:t>
            </a:r>
            <a:r>
              <a:rPr lang="nl-BE" dirty="0" smtClean="0"/>
              <a:t> iteratie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Geschat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smtClean="0"/>
              <a:t>4</a:t>
            </a:r>
            <a:r>
              <a:rPr lang="en-US" sz="2800" baseline="30000" dirty="0" smtClean="0"/>
              <a:t>e</a:t>
            </a:r>
            <a:r>
              <a:rPr lang="en-US" sz="2800" dirty="0" smtClean="0"/>
              <a:t> </a:t>
            </a:r>
            <a:r>
              <a:rPr lang="en-US" sz="2800" dirty="0" err="1" smtClean="0"/>
              <a:t>iteratie</a:t>
            </a:r>
            <a:r>
              <a:rPr lang="en-US" sz="2800" dirty="0" smtClean="0"/>
              <a:t>:</a:t>
            </a:r>
          </a:p>
          <a:p>
            <a:pPr marL="0" indent="0" algn="ctr">
              <a:buNone/>
            </a:pPr>
            <a:r>
              <a:rPr lang="en-US" sz="2800" i="1" dirty="0" err="1"/>
              <a:t>T</a:t>
            </a:r>
            <a:r>
              <a:rPr lang="en-US" sz="2800" i="1" baseline="-25000" dirty="0" err="1"/>
              <a:t>persoon</a:t>
            </a:r>
            <a:r>
              <a:rPr lang="en-US" sz="2800" i="1" dirty="0"/>
              <a:t> ≈ </a:t>
            </a:r>
            <a:r>
              <a:rPr lang="en-US" sz="2800" i="1" dirty="0" smtClean="0"/>
              <a:t>50 </a:t>
            </a:r>
            <a:r>
              <a:rPr lang="en-US" sz="2800" i="1" dirty="0"/>
              <a:t>u</a:t>
            </a:r>
          </a:p>
          <a:p>
            <a:pPr marL="0" indent="0">
              <a:buNone/>
            </a:pP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400" dirty="0" smtClean="0"/>
              <a:t>4</a:t>
            </a:r>
            <a:r>
              <a:rPr lang="nl-BE" sz="2400" baseline="30000" dirty="0" smtClean="0"/>
              <a:t>de</a:t>
            </a:r>
            <a:r>
              <a:rPr lang="nl-BE" sz="2400" dirty="0" smtClean="0"/>
              <a:t> iteratie korter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400" dirty="0" smtClean="0"/>
              <a:t>Veel teamleden moeten aan bachelorproef werken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400" dirty="0" smtClean="0"/>
              <a:t>Veel vlotter werken vanwege Services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</p:spTree>
    <p:extLst>
      <p:ext uri="{BB962C8B-B14F-4D97-AF65-F5344CB8AC3E}">
        <p14:creationId xmlns:p14="http://schemas.microsoft.com/office/powerpoint/2010/main" val="241085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Reflectie</a:t>
            </a:r>
            <a:r>
              <a:rPr lang="en-US" dirty="0" smtClean="0"/>
              <a:t>: </a:t>
            </a:r>
            <a:r>
              <a:rPr lang="en-US" dirty="0" err="1" smtClean="0"/>
              <a:t>Obstakels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858929"/>
            <a:ext cx="8529637" cy="4006850"/>
          </a:xfrm>
        </p:spPr>
        <p:txBody>
          <a:bodyPr/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nl-NL" dirty="0" smtClean="0"/>
              <a:t>Database: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Refactoring</a:t>
            </a:r>
            <a:r>
              <a:rPr lang="nl-NL" dirty="0" smtClean="0"/>
              <a:t> nam te veel tijd in beslag (code ingenesteld)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nl-NL" dirty="0" smtClean="0"/>
              <a:t>Leercurve </a:t>
            </a:r>
            <a:r>
              <a:rPr lang="nl-NL" dirty="0" err="1" smtClean="0"/>
              <a:t>Hibernate</a:t>
            </a:r>
            <a:r>
              <a:rPr lang="nl-NL" dirty="0" smtClean="0"/>
              <a:t> groot</a:t>
            </a:r>
            <a:endParaRPr lang="nl-NL" dirty="0"/>
          </a:p>
          <a:p>
            <a:pPr marL="342900" lvl="2" indent="-342900">
              <a:buFont typeface="Arial"/>
              <a:buChar char="•"/>
            </a:pPr>
            <a:r>
              <a:rPr lang="nl-NL" dirty="0" smtClean="0"/>
              <a:t>Front-end:</a:t>
            </a:r>
          </a:p>
          <a:p>
            <a:pPr marL="800100" lvl="3" indent="-342900">
              <a:buFont typeface="Arial"/>
              <a:buChar char="•"/>
            </a:pPr>
            <a:r>
              <a:rPr lang="nl-NL" dirty="0" smtClean="0"/>
              <a:t>Man tekort (afwezigheden)</a:t>
            </a:r>
          </a:p>
          <a:p>
            <a:pPr marL="800100" lvl="3" indent="-342900">
              <a:buFont typeface="Arial"/>
              <a:buChar char="•"/>
            </a:pPr>
            <a:r>
              <a:rPr lang="nl-NL" dirty="0" smtClean="0"/>
              <a:t>Probleme</a:t>
            </a:r>
            <a:r>
              <a:rPr lang="nl-NL" dirty="0"/>
              <a:t>n</a:t>
            </a:r>
            <a:r>
              <a:rPr lang="nl-NL" dirty="0" smtClean="0"/>
              <a:t> lokale </a:t>
            </a:r>
            <a:r>
              <a:rPr lang="nl-NL" dirty="0" err="1" smtClean="0"/>
              <a:t>development</a:t>
            </a:r>
            <a:r>
              <a:rPr lang="nl-NL" dirty="0" smtClean="0"/>
              <a:t> environment (tijdverlies)</a:t>
            </a:r>
          </a:p>
          <a:p>
            <a:pPr marL="800100" lvl="3" indent="-342900">
              <a:buFont typeface="Arial"/>
              <a:buChar char="•"/>
            </a:pPr>
            <a:r>
              <a:rPr lang="nl-NL" dirty="0" smtClean="0"/>
              <a:t>Gebrek aan stabiele services</a:t>
            </a:r>
          </a:p>
          <a:p>
            <a:pPr marL="342900" lvl="2" indent="-342900">
              <a:buFont typeface="Arial"/>
              <a:buChar char="•"/>
            </a:pPr>
            <a:r>
              <a:rPr lang="nl-NL" dirty="0" err="1" smtClean="0"/>
              <a:t>Scheduler</a:t>
            </a:r>
            <a:r>
              <a:rPr lang="nl-NL" dirty="0" smtClean="0"/>
              <a:t>:</a:t>
            </a:r>
          </a:p>
          <a:p>
            <a:pPr marL="800100" lvl="3" indent="-342900">
              <a:buFont typeface="Arial"/>
              <a:buChar char="•"/>
            </a:pPr>
            <a:r>
              <a:rPr lang="nl-NL" dirty="0" smtClean="0"/>
              <a:t>Leercurve </a:t>
            </a:r>
            <a:r>
              <a:rPr lang="nl-NL" dirty="0" err="1" smtClean="0"/>
              <a:t>OptaPlanner</a:t>
            </a:r>
            <a:r>
              <a:rPr lang="nl-NL" dirty="0" smtClean="0"/>
              <a:t> + </a:t>
            </a:r>
            <a:r>
              <a:rPr lang="nl-NL" dirty="0" err="1" smtClean="0"/>
              <a:t>Drools</a:t>
            </a:r>
            <a:r>
              <a:rPr lang="nl-NL" dirty="0" smtClean="0"/>
              <a:t> hoog</a:t>
            </a:r>
          </a:p>
          <a:p>
            <a:pPr marL="800100" lvl="3" indent="-342900">
              <a:buFont typeface="Arial"/>
              <a:buChar char="•"/>
            </a:pPr>
            <a:r>
              <a:rPr lang="nl-NL" dirty="0" smtClean="0"/>
              <a:t>Gebrek aan stabiele services (voor </a:t>
            </a:r>
            <a:r>
              <a:rPr lang="nl-NL" dirty="0" err="1" smtClean="0"/>
              <a:t>testing</a:t>
            </a:r>
            <a:r>
              <a:rPr lang="nl-NL" dirty="0" smtClean="0"/>
              <a:t>)</a:t>
            </a:r>
          </a:p>
          <a:p>
            <a:pPr marL="800100" lvl="3" indent="-342900">
              <a:buFont typeface="Arial"/>
              <a:buChar char="•"/>
            </a:pPr>
            <a:r>
              <a:rPr lang="nl-BE" dirty="0" smtClean="0"/>
              <a:t>Overhead om </a:t>
            </a:r>
            <a:r>
              <a:rPr lang="nl-BE" dirty="0"/>
              <a:t>testdata zelf te </a:t>
            </a:r>
            <a:r>
              <a:rPr lang="nl-BE" dirty="0" smtClean="0"/>
              <a:t>creëren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</p:spTree>
    <p:extLst>
      <p:ext uri="{BB962C8B-B14F-4D97-AF65-F5344CB8AC3E}">
        <p14:creationId xmlns:p14="http://schemas.microsoft.com/office/powerpoint/2010/main" val="9938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Inhoudstafel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38" y="1439863"/>
            <a:ext cx="8529637" cy="455612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/>
              <a:t>Introductie</a:t>
            </a:r>
            <a:endParaRPr lang="en-US" sz="26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/>
              <a:t>Functionaliteit</a:t>
            </a:r>
            <a:endParaRPr lang="en-US" sz="26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Demo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/>
              <a:t>Architectuur</a:t>
            </a:r>
            <a:r>
              <a:rPr lang="en-US" sz="2600" dirty="0" smtClean="0"/>
              <a:t> &amp; Design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/>
              <a:t>TestPlan</a:t>
            </a:r>
            <a:endParaRPr lang="en-US" sz="26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/>
              <a:t>Werklast</a:t>
            </a:r>
            <a:endParaRPr lang="en-US" sz="26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/>
              <a:t>Reflectie</a:t>
            </a:r>
            <a:endParaRPr lang="en-US" sz="2600" dirty="0" smtClean="0"/>
          </a:p>
          <a:p>
            <a:endParaRPr lang="nl-BE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smtClean="0"/>
              <a:t>Calzone: iteratie 3</a:t>
            </a:r>
          </a:p>
        </p:txBody>
      </p:sp>
    </p:spTree>
    <p:extLst>
      <p:ext uri="{BB962C8B-B14F-4D97-AF65-F5344CB8AC3E}">
        <p14:creationId xmlns:p14="http://schemas.microsoft.com/office/powerpoint/2010/main" val="412112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Vooruitblik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Font typeface="Arial"/>
              <a:buChar char="•"/>
            </a:pPr>
            <a:r>
              <a:rPr lang="nl-BE" dirty="0" smtClean="0"/>
              <a:t>Requirements met hoge prioriteit hebben voorrang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nl-BE" dirty="0" smtClean="0"/>
              <a:t>Uitvoeren van een fulscheduling (FR4.01)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nl-BE" dirty="0" smtClean="0"/>
              <a:t>Aanpassen berekend rooster (FR4.05)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nl-BE" dirty="0" smtClean="0"/>
              <a:t>Roostergoedkeuring (FR4.06)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nl-BE" dirty="0" smtClean="0"/>
              <a:t>Conflictdetectie (FR4.07)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nl-BE" dirty="0" smtClean="0"/>
              <a:t>Gepersonaliseerd lessenrooster bekijken (FR5.04)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endParaRPr lang="nl-BE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</p:spTree>
    <p:extLst>
      <p:ext uri="{BB962C8B-B14F-4D97-AF65-F5344CB8AC3E}">
        <p14:creationId xmlns:p14="http://schemas.microsoft.com/office/powerpoint/2010/main" val="425810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Vooruitblik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nl-NL" sz="2800" dirty="0" smtClean="0"/>
              <a:t>Hoogstwaarschijnlijk niet haalbaar</a:t>
            </a:r>
          </a:p>
          <a:p>
            <a:pPr>
              <a:buFont typeface="Arial"/>
              <a:buChar char="•"/>
            </a:pPr>
            <a:r>
              <a:rPr lang="nl-NL" sz="2800" dirty="0" smtClean="0"/>
              <a:t>Wel professioneler bezig</a:t>
            </a:r>
          </a:p>
          <a:p>
            <a:pPr>
              <a:buFont typeface="Arial"/>
              <a:buChar char="•"/>
            </a:pPr>
            <a:r>
              <a:rPr lang="nl-NL" sz="2800" dirty="0" smtClean="0"/>
              <a:t>Proberen zo veel mogelijk af te krijgen</a:t>
            </a:r>
            <a:endParaRPr lang="nl-NL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</p:spTree>
    <p:extLst>
      <p:ext uri="{BB962C8B-B14F-4D97-AF65-F5344CB8AC3E}">
        <p14:creationId xmlns:p14="http://schemas.microsoft.com/office/powerpoint/2010/main" val="402222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/>
              <a:t>: iteratie 3</a:t>
            </a:r>
            <a:endParaRPr lang="nl-N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0539" y="1989138"/>
            <a:ext cx="8030610" cy="4006850"/>
          </a:xfrm>
        </p:spPr>
        <p:txBody>
          <a:bodyPr/>
          <a:lstStyle/>
          <a:p>
            <a:pPr algn="ctr"/>
            <a:r>
              <a:rPr lang="nl-BE" sz="6600" dirty="0"/>
              <a:t>Bedankt voor uw aandacht!</a:t>
            </a:r>
          </a:p>
        </p:txBody>
      </p:sp>
    </p:spTree>
    <p:extLst>
      <p:ext uri="{BB962C8B-B14F-4D97-AF65-F5344CB8AC3E}">
        <p14:creationId xmlns:p14="http://schemas.microsoft.com/office/powerpoint/2010/main" val="245023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Introductie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38" y="1698625"/>
            <a:ext cx="8529637" cy="42973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Interne </a:t>
            </a:r>
            <a:r>
              <a:rPr lang="en-US" sz="2000" dirty="0" err="1" smtClean="0"/>
              <a:t>structuur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/>
              <a:t>Communicatie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Via </a:t>
            </a:r>
            <a:r>
              <a:rPr lang="en-US" sz="1400" dirty="0" err="1" smtClean="0"/>
              <a:t>GitHub</a:t>
            </a:r>
            <a:r>
              <a:rPr lang="en-US" sz="1400" dirty="0" smtClean="0"/>
              <a:t> issues &amp; requirements dashboard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err="1" smtClean="0"/>
              <a:t>Niet</a:t>
            </a:r>
            <a:r>
              <a:rPr lang="en-US" sz="1400" dirty="0" smtClean="0"/>
              <a:t> </a:t>
            </a:r>
            <a:r>
              <a:rPr lang="en-US" sz="1400" dirty="0" err="1" smtClean="0"/>
              <a:t>meer</a:t>
            </a:r>
            <a:r>
              <a:rPr lang="en-US" sz="1400" dirty="0" smtClean="0"/>
              <a:t> </a:t>
            </a:r>
            <a:r>
              <a:rPr lang="en-US" sz="1400" dirty="0" err="1" smtClean="0"/>
              <a:t>echt</a:t>
            </a:r>
            <a:r>
              <a:rPr lang="en-US" sz="1400" dirty="0" smtClean="0"/>
              <a:t> </a:t>
            </a:r>
            <a:r>
              <a:rPr lang="en-US" sz="1400" dirty="0" err="1" smtClean="0"/>
              <a:t>vergaderd</a:t>
            </a:r>
            <a:r>
              <a:rPr lang="en-US" sz="1400" dirty="0" smtClean="0"/>
              <a:t>, </a:t>
            </a:r>
            <a:r>
              <a:rPr lang="en-US" sz="1400" dirty="0" err="1" smtClean="0"/>
              <a:t>veel</a:t>
            </a:r>
            <a:r>
              <a:rPr lang="en-US" sz="1400" dirty="0" smtClean="0"/>
              <a:t> </a:t>
            </a:r>
            <a:r>
              <a:rPr lang="en-US" sz="1400" dirty="0" err="1" smtClean="0"/>
              <a:t>codingsessies</a:t>
            </a:r>
            <a:r>
              <a:rPr lang="en-US" sz="1400" dirty="0" smtClean="0"/>
              <a:t> met briefings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/>
              <a:t>Accenten</a:t>
            </a:r>
            <a:endParaRPr lang="en-US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Scheduler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Database refactoring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Front-end: Admin Dashboard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</a:t>
            </a:r>
            <a:r>
              <a:rPr lang="nl-NL" dirty="0" smtClean="0"/>
              <a:t>iteratie 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54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Functionaliteit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 err="1" smtClean="0"/>
              <a:t>Geplande</a:t>
            </a:r>
            <a:r>
              <a:rPr lang="en-US" sz="2400" dirty="0" smtClean="0"/>
              <a:t> vs. </a:t>
            </a:r>
            <a:r>
              <a:rPr lang="en-US" sz="2400" dirty="0" err="1" smtClean="0"/>
              <a:t>effectief</a:t>
            </a:r>
            <a:r>
              <a:rPr lang="en-US" sz="2400" dirty="0" smtClean="0"/>
              <a:t> </a:t>
            </a:r>
            <a:r>
              <a:rPr lang="en-US" sz="2400" dirty="0" err="1" smtClean="0"/>
              <a:t>behaalde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functionaliteiten</a:t>
            </a:r>
            <a:endParaRPr lang="en-US" sz="2400" dirty="0" smtClean="0"/>
          </a:p>
          <a:p>
            <a:pPr lvl="1">
              <a:buFont typeface="Arial"/>
              <a:buChar char="•"/>
            </a:pPr>
            <a:r>
              <a:rPr lang="en-US" sz="1800" dirty="0" err="1" smtClean="0">
                <a:solidFill>
                  <a:srgbClr val="FF6600"/>
                </a:solidFill>
              </a:rPr>
              <a:t>Uitvoering</a:t>
            </a:r>
            <a:r>
              <a:rPr lang="en-US" sz="1800" dirty="0" smtClean="0">
                <a:solidFill>
                  <a:srgbClr val="FF6600"/>
                </a:solidFill>
              </a:rPr>
              <a:t> van Full scheduling (FR4.1)</a:t>
            </a:r>
          </a:p>
          <a:p>
            <a:pPr lvl="1">
              <a:buFont typeface="Arial"/>
              <a:buChar char="•"/>
            </a:pPr>
            <a:r>
              <a:rPr lang="en-US" sz="1800" dirty="0" smtClean="0">
                <a:solidFill>
                  <a:srgbClr val="FF6600"/>
                </a:solidFill>
              </a:rPr>
              <a:t>Rooster </a:t>
            </a:r>
            <a:r>
              <a:rPr lang="en-US" sz="1800" dirty="0" err="1" smtClean="0">
                <a:solidFill>
                  <a:srgbClr val="FF6600"/>
                </a:solidFill>
              </a:rPr>
              <a:t>bevat</a:t>
            </a:r>
            <a:r>
              <a:rPr lang="en-US" sz="1800" dirty="0" smtClean="0">
                <a:solidFill>
                  <a:srgbClr val="FF6600"/>
                </a:solidFill>
              </a:rPr>
              <a:t> data, </a:t>
            </a:r>
            <a:r>
              <a:rPr lang="en-US" sz="1800" dirty="0" err="1" smtClean="0">
                <a:solidFill>
                  <a:srgbClr val="FF6600"/>
                </a:solidFill>
              </a:rPr>
              <a:t>tijdstippen</a:t>
            </a:r>
            <a:r>
              <a:rPr lang="en-US" sz="1800" dirty="0" smtClean="0">
                <a:solidFill>
                  <a:srgbClr val="FF6600"/>
                </a:solidFill>
              </a:rPr>
              <a:t> en </a:t>
            </a:r>
            <a:r>
              <a:rPr lang="en-US" sz="1800" dirty="0" err="1" smtClean="0">
                <a:solidFill>
                  <a:srgbClr val="FF6600"/>
                </a:solidFill>
              </a:rPr>
              <a:t>lokalen</a:t>
            </a:r>
            <a:r>
              <a:rPr lang="en-US" sz="1800" dirty="0" smtClean="0">
                <a:solidFill>
                  <a:srgbClr val="FF6600"/>
                </a:solidFill>
              </a:rPr>
              <a:t> </a:t>
            </a:r>
            <a:r>
              <a:rPr lang="en-US" sz="1800" dirty="0" err="1" smtClean="0">
                <a:solidFill>
                  <a:srgbClr val="FF6600"/>
                </a:solidFill>
              </a:rPr>
              <a:t>voor</a:t>
            </a:r>
            <a:r>
              <a:rPr lang="en-US" sz="1800" dirty="0" smtClean="0">
                <a:solidFill>
                  <a:srgbClr val="FF6600"/>
                </a:solidFill>
              </a:rPr>
              <a:t> </a:t>
            </a:r>
            <a:r>
              <a:rPr lang="en-US" sz="1800" dirty="0" err="1" smtClean="0">
                <a:solidFill>
                  <a:srgbClr val="FF6600"/>
                </a:solidFill>
              </a:rPr>
              <a:t>bepaalde</a:t>
            </a:r>
            <a:r>
              <a:rPr lang="en-US" sz="1800" dirty="0" smtClean="0">
                <a:solidFill>
                  <a:srgbClr val="FF6600"/>
                </a:solidFill>
              </a:rPr>
              <a:t> </a:t>
            </a:r>
            <a:r>
              <a:rPr lang="en-US" sz="1800" dirty="0" err="1" smtClean="0">
                <a:solidFill>
                  <a:srgbClr val="FF6600"/>
                </a:solidFill>
              </a:rPr>
              <a:t>vakken</a:t>
            </a:r>
            <a:r>
              <a:rPr lang="en-US" sz="1800" dirty="0" smtClean="0">
                <a:solidFill>
                  <a:srgbClr val="FF6600"/>
                </a:solidFill>
              </a:rPr>
              <a:t> (FR4.3)</a:t>
            </a:r>
          </a:p>
          <a:p>
            <a:pPr lvl="1">
              <a:buFont typeface="Arial"/>
              <a:buChar char="•"/>
            </a:pPr>
            <a:r>
              <a:rPr lang="en-US" sz="1800" dirty="0" err="1" smtClean="0">
                <a:solidFill>
                  <a:srgbClr val="FF6600"/>
                </a:solidFill>
              </a:rPr>
              <a:t>Conflictdetectie</a:t>
            </a:r>
            <a:r>
              <a:rPr lang="en-US" sz="1800" dirty="0" smtClean="0">
                <a:solidFill>
                  <a:srgbClr val="FF6600"/>
                </a:solidFill>
              </a:rPr>
              <a:t> (FR4.5)</a:t>
            </a:r>
          </a:p>
          <a:p>
            <a:pPr lvl="1">
              <a:buFont typeface="Arial"/>
              <a:buChar char="•"/>
            </a:pPr>
            <a:r>
              <a:rPr lang="en-US" sz="1800" dirty="0" err="1" smtClean="0">
                <a:solidFill>
                  <a:srgbClr val="800000"/>
                </a:solidFill>
              </a:rPr>
              <a:t>Lesrooster</a:t>
            </a:r>
            <a:r>
              <a:rPr lang="en-US" sz="1800" dirty="0" smtClean="0">
                <a:solidFill>
                  <a:srgbClr val="800000"/>
                </a:solidFill>
              </a:rPr>
              <a:t> van </a:t>
            </a:r>
            <a:r>
              <a:rPr lang="en-US" sz="1800" dirty="0" err="1" smtClean="0">
                <a:solidFill>
                  <a:srgbClr val="800000"/>
                </a:solidFill>
              </a:rPr>
              <a:t>richting</a:t>
            </a:r>
            <a:r>
              <a:rPr lang="en-US" sz="1800" dirty="0" smtClean="0">
                <a:solidFill>
                  <a:srgbClr val="800000"/>
                </a:solidFill>
              </a:rPr>
              <a:t> (FR5.1)</a:t>
            </a:r>
          </a:p>
          <a:p>
            <a:pPr lvl="1">
              <a:buFont typeface="Arial"/>
              <a:buChar char="•"/>
            </a:pPr>
            <a:r>
              <a:rPr lang="en-US" sz="1800" dirty="0" err="1" smtClean="0">
                <a:solidFill>
                  <a:srgbClr val="800000"/>
                </a:solidFill>
              </a:rPr>
              <a:t>Lesrooster</a:t>
            </a:r>
            <a:r>
              <a:rPr lang="en-US" sz="1800" dirty="0" smtClean="0">
                <a:solidFill>
                  <a:srgbClr val="800000"/>
                </a:solidFill>
              </a:rPr>
              <a:t> van </a:t>
            </a:r>
            <a:r>
              <a:rPr lang="en-US" sz="1800" dirty="0" err="1" smtClean="0">
                <a:solidFill>
                  <a:srgbClr val="800000"/>
                </a:solidFill>
              </a:rPr>
              <a:t>specifiek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r>
              <a:rPr lang="en-US" sz="1800" dirty="0" err="1" smtClean="0">
                <a:solidFill>
                  <a:srgbClr val="800000"/>
                </a:solidFill>
              </a:rPr>
              <a:t>vak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r>
              <a:rPr lang="en-US" sz="1800" dirty="0" err="1" smtClean="0">
                <a:solidFill>
                  <a:srgbClr val="800000"/>
                </a:solidFill>
              </a:rPr>
              <a:t>bekijken</a:t>
            </a:r>
            <a:r>
              <a:rPr lang="en-US" sz="1800" dirty="0" smtClean="0">
                <a:solidFill>
                  <a:srgbClr val="800000"/>
                </a:solidFill>
              </a:rPr>
              <a:t> (FR5.2)</a:t>
            </a:r>
          </a:p>
          <a:p>
            <a:pPr lvl="1">
              <a:buFont typeface="Arial"/>
              <a:buChar char="•"/>
            </a:pPr>
            <a:r>
              <a:rPr lang="en-US" sz="1800" dirty="0" err="1" smtClean="0">
                <a:solidFill>
                  <a:srgbClr val="800000"/>
                </a:solidFill>
              </a:rPr>
              <a:t>Lesrooster</a:t>
            </a:r>
            <a:r>
              <a:rPr lang="en-US" sz="1800" dirty="0" smtClean="0">
                <a:solidFill>
                  <a:srgbClr val="800000"/>
                </a:solidFill>
              </a:rPr>
              <a:t> van </a:t>
            </a:r>
            <a:r>
              <a:rPr lang="en-US" sz="1800" dirty="0" err="1" smtClean="0">
                <a:solidFill>
                  <a:srgbClr val="800000"/>
                </a:solidFill>
              </a:rPr>
              <a:t>een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r>
              <a:rPr lang="en-US" sz="1800" dirty="0" err="1" smtClean="0">
                <a:solidFill>
                  <a:srgbClr val="800000"/>
                </a:solidFill>
              </a:rPr>
              <a:t>lokaal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r>
              <a:rPr lang="en-US" sz="1800" dirty="0" err="1" smtClean="0">
                <a:solidFill>
                  <a:srgbClr val="800000"/>
                </a:solidFill>
              </a:rPr>
              <a:t>bekijken</a:t>
            </a:r>
            <a:r>
              <a:rPr lang="en-US" sz="1800" dirty="0" smtClean="0">
                <a:solidFill>
                  <a:srgbClr val="800000"/>
                </a:solidFill>
              </a:rPr>
              <a:t> (FR5.3)</a:t>
            </a:r>
          </a:p>
          <a:p>
            <a:pPr lvl="1">
              <a:buFont typeface="Arial"/>
              <a:buChar char="•"/>
            </a:pPr>
            <a:r>
              <a:rPr lang="en-US" sz="1800" dirty="0" err="1" smtClean="0">
                <a:solidFill>
                  <a:srgbClr val="800000"/>
                </a:solidFill>
              </a:rPr>
              <a:t>Gepersonaliseerd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r>
              <a:rPr lang="en-US" sz="1800" dirty="0" err="1" smtClean="0">
                <a:solidFill>
                  <a:srgbClr val="800000"/>
                </a:solidFill>
              </a:rPr>
              <a:t>lessenrooster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r>
              <a:rPr lang="en-US" sz="1800" dirty="0" err="1" smtClean="0">
                <a:solidFill>
                  <a:srgbClr val="800000"/>
                </a:solidFill>
              </a:rPr>
              <a:t>bekijken</a:t>
            </a:r>
            <a:r>
              <a:rPr lang="en-US" sz="1800" dirty="0" smtClean="0">
                <a:solidFill>
                  <a:srgbClr val="800000"/>
                </a:solidFill>
              </a:rPr>
              <a:t> (FR5.4)</a:t>
            </a:r>
          </a:p>
          <a:p>
            <a:pPr lvl="1">
              <a:buFont typeface="Arial"/>
              <a:buChar char="•"/>
            </a:pPr>
            <a:endParaRPr lang="en-US" sz="1800" dirty="0">
              <a:solidFill>
                <a:srgbClr val="800000"/>
              </a:solidFill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tx1"/>
                </a:solidFill>
                <a:sym typeface="Wingdings"/>
              </a:rPr>
              <a:t> </a:t>
            </a:r>
            <a:r>
              <a:rPr lang="en-US" sz="1800" dirty="0" err="1" smtClean="0">
                <a:solidFill>
                  <a:schemeClr val="tx1"/>
                </a:solidFill>
                <a:sym typeface="Wingdings"/>
              </a:rPr>
              <a:t>Slecht</a:t>
            </a:r>
            <a:r>
              <a:rPr lang="en-US" sz="180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sym typeface="Wingdings"/>
              </a:rPr>
              <a:t>ingeschat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</p:spTree>
    <p:extLst>
      <p:ext uri="{BB962C8B-B14F-4D97-AF65-F5344CB8AC3E}">
        <p14:creationId xmlns:p14="http://schemas.microsoft.com/office/powerpoint/2010/main" val="292572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" y="0"/>
            <a:ext cx="9140825" cy="1439863"/>
          </a:xfrm>
        </p:spPr>
        <p:txBody>
          <a:bodyPr/>
          <a:lstStyle/>
          <a:p>
            <a:r>
              <a:rPr lang="nl-BE" dirty="0" smtClean="0"/>
              <a:t>Functionaliteit</a:t>
            </a:r>
            <a:endParaRPr lang="nl-B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072078"/>
              </p:ext>
            </p:extLst>
          </p:nvPr>
        </p:nvGraphicFramePr>
        <p:xfrm>
          <a:off x="3175" y="1075830"/>
          <a:ext cx="9140825" cy="5059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9281"/>
                <a:gridCol w="2124130"/>
                <a:gridCol w="2077414"/>
              </a:tblGrid>
              <a:tr h="302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Vorige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Iteratie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Deze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Iteratie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6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Logging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47696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Automatisch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Inloggen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(FR 1.10)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366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Volgende</a:t>
                      </a:r>
                      <a:r>
                        <a:rPr lang="en-US" sz="1400" dirty="0" smtClean="0"/>
                        <a:t> les op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profielpagina</a:t>
                      </a:r>
                      <a:r>
                        <a:rPr lang="en-US" sz="1400" baseline="0" dirty="0" smtClean="0"/>
                        <a:t> (FR1.13)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366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Detail </a:t>
                      </a:r>
                      <a:r>
                        <a:rPr lang="en-US" sz="1400" dirty="0" err="1" smtClean="0"/>
                        <a:t>vak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aanpassen</a:t>
                      </a:r>
                      <a:r>
                        <a:rPr lang="en-US" sz="1400" dirty="0" smtClean="0"/>
                        <a:t> (FR2.05)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366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Detail </a:t>
                      </a:r>
                      <a:r>
                        <a:rPr lang="en-US" sz="1400" dirty="0" err="1" smtClean="0"/>
                        <a:t>vak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nieuw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vak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toevoegen</a:t>
                      </a:r>
                      <a:r>
                        <a:rPr lang="en-US" sz="1400" baseline="0" dirty="0" smtClean="0"/>
                        <a:t> (FR2.06)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34761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Vakken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verwijderen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uit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traject</a:t>
                      </a:r>
                      <a:r>
                        <a:rPr lang="en-US" sz="1400" dirty="0" smtClean="0"/>
                        <a:t> (FR2.09)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366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 Services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4761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Lokaal</a:t>
                      </a:r>
                      <a:r>
                        <a:rPr lang="en-US" sz="1400" baseline="0" dirty="0" smtClean="0"/>
                        <a:t> detail </a:t>
                      </a:r>
                      <a:r>
                        <a:rPr lang="en-US" sz="1400" baseline="0" dirty="0" err="1" smtClean="0"/>
                        <a:t>formulier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aanpassen</a:t>
                      </a:r>
                      <a:r>
                        <a:rPr lang="en-US" sz="1400" baseline="0" dirty="0" smtClean="0"/>
                        <a:t> (FR3.03)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4761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Uitvoeren</a:t>
                      </a:r>
                      <a:r>
                        <a:rPr lang="en-US" sz="1400" dirty="0" smtClean="0"/>
                        <a:t> van </a:t>
                      </a:r>
                      <a:r>
                        <a:rPr lang="en-US" sz="1400" dirty="0" err="1" smtClean="0"/>
                        <a:t>een</a:t>
                      </a:r>
                      <a:r>
                        <a:rPr lang="en-US" sz="1400" dirty="0" smtClean="0"/>
                        <a:t> full scheduling (FR4.01)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47696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Aanpassing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berekend</a:t>
                      </a:r>
                      <a:r>
                        <a:rPr lang="en-US" sz="1400" dirty="0" smtClean="0"/>
                        <a:t> rooster</a:t>
                      </a:r>
                    </a:p>
                    <a:p>
                      <a:r>
                        <a:rPr lang="en-US" sz="1400" dirty="0" smtClean="0"/>
                        <a:t>(FR4.05)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1311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Admin Dashboard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13112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Javadoc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ingevoerd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</p:spTree>
    <p:extLst>
      <p:ext uri="{BB962C8B-B14F-4D97-AF65-F5344CB8AC3E}">
        <p14:creationId xmlns:p14="http://schemas.microsoft.com/office/powerpoint/2010/main" val="232591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u="sng" dirty="0" smtClean="0">
              <a:hlinkClick r:id="rId3"/>
            </a:endParaRPr>
          </a:p>
          <a:p>
            <a:endParaRPr lang="nl-BE" sz="3200" u="sng" dirty="0">
              <a:hlinkClick r:id="rId3"/>
            </a:endParaRPr>
          </a:p>
          <a:p>
            <a:endParaRPr lang="nl-BE" sz="3200" u="sng" dirty="0" smtClean="0">
              <a:hlinkClick r:id="rId3"/>
            </a:endParaRPr>
          </a:p>
          <a:p>
            <a:endParaRPr lang="nl-BE" sz="3200" u="sng" dirty="0">
              <a:hlinkClick r:id="rId3"/>
            </a:endParaRPr>
          </a:p>
          <a:p>
            <a:endParaRPr lang="nl-BE" sz="3200" u="sng" dirty="0" smtClean="0">
              <a:hlinkClick r:id="rId3"/>
            </a:endParaRPr>
          </a:p>
          <a:p>
            <a:pPr algn="ctr"/>
            <a:r>
              <a:rPr lang="nl-BE" sz="2400" dirty="0">
                <a:hlinkClick r:id="rId4"/>
              </a:rPr>
              <a:t>https://wilma.vub.ac.be/~se2_1314/website/</a:t>
            </a:r>
            <a:endParaRPr lang="nl-B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53" y="1439863"/>
            <a:ext cx="5761717" cy="345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6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Databank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Databank refactoring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 smtClean="0"/>
              <a:t>Hibernate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 smtClean="0"/>
              <a:t>Model bevat mapping naar db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Controllers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 smtClean="0"/>
              <a:t>  </a:t>
            </a:r>
            <a:r>
              <a:rPr lang="en-US" sz="2000" b="1" dirty="0" smtClean="0"/>
              <a:t>Services</a:t>
            </a:r>
            <a:r>
              <a:rPr lang="en-US" sz="2000" dirty="0"/>
              <a:t>			</a:t>
            </a:r>
            <a:r>
              <a:rPr lang="en-US" sz="2000" b="1" dirty="0" smtClean="0"/>
              <a:t>Models</a:t>
            </a:r>
            <a:endParaRPr lang="en-US" sz="2000" b="1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    Repositories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Databank </a:t>
            </a:r>
            <a:endParaRPr lang="en-US" sz="2000" b="1" dirty="0"/>
          </a:p>
          <a:p>
            <a:pPr marL="57150" indent="0">
              <a:buNone/>
            </a:pPr>
            <a:endParaRPr lang="nl-BE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  <p:sp>
        <p:nvSpPr>
          <p:cNvPr id="8" name="Down Arrow 7"/>
          <p:cNvSpPr/>
          <p:nvPr/>
        </p:nvSpPr>
        <p:spPr>
          <a:xfrm>
            <a:off x="1448390" y="3445042"/>
            <a:ext cx="341720" cy="486359"/>
          </a:xfrm>
          <a:prstGeom prst="downArrow">
            <a:avLst/>
          </a:prstGeom>
          <a:solidFill>
            <a:srgbClr val="7C98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448390" y="4174581"/>
            <a:ext cx="341720" cy="486359"/>
          </a:xfrm>
          <a:prstGeom prst="downArrow">
            <a:avLst/>
          </a:prstGeom>
          <a:solidFill>
            <a:srgbClr val="7C98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448390" y="4890610"/>
            <a:ext cx="341720" cy="486359"/>
          </a:xfrm>
          <a:prstGeom prst="downArrow">
            <a:avLst/>
          </a:prstGeom>
          <a:solidFill>
            <a:srgbClr val="7C98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10800000" flipH="1">
            <a:off x="2594233" y="3255901"/>
            <a:ext cx="2215909" cy="567419"/>
          </a:xfrm>
          <a:prstGeom prst="bentUpArrow">
            <a:avLst>
              <a:gd name="adj1" fmla="val 27552"/>
              <a:gd name="adj2" fmla="val 23690"/>
              <a:gd name="adj3" fmla="val 25000"/>
            </a:avLst>
          </a:prstGeom>
          <a:solidFill>
            <a:srgbClr val="7C98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337512" y="3890873"/>
            <a:ext cx="1728209" cy="283708"/>
          </a:xfrm>
          <a:prstGeom prst="rightArrow">
            <a:avLst/>
          </a:prstGeom>
          <a:solidFill>
            <a:srgbClr val="7C98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2432094" y="5208094"/>
            <a:ext cx="567490" cy="580929"/>
          </a:xfrm>
          <a:prstGeom prst="can">
            <a:avLst/>
          </a:prstGeom>
          <a:solidFill>
            <a:srgbClr val="7C98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Databank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Reden: Security, Structuur, Laziness</a:t>
            </a:r>
          </a:p>
          <a:p>
            <a:pPr lvl="1">
              <a:buFont typeface="Wingdings" charset="0"/>
              <a:buChar char="è"/>
            </a:pPr>
            <a:r>
              <a:rPr lang="nl-BE" sz="1800" dirty="0" smtClean="0">
                <a:sym typeface="Wingdings"/>
              </a:rPr>
              <a:t>Performantie</a:t>
            </a:r>
            <a:r>
              <a:rPr lang="nl-BE" sz="1800" dirty="0">
                <a:sym typeface="Wingdings"/>
              </a:rPr>
              <a:t>+</a:t>
            </a:r>
            <a:r>
              <a:rPr lang="nl-BE" sz="1800" dirty="0" smtClean="0">
                <a:sym typeface="Wingdings"/>
              </a:rPr>
              <a:t>+</a:t>
            </a:r>
          </a:p>
          <a:p>
            <a:pPr lvl="1">
              <a:buFont typeface="Wingdings" charset="0"/>
              <a:buChar char="è"/>
            </a:pPr>
            <a:endParaRPr lang="nl-BE" sz="1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  <p:pic>
        <p:nvPicPr>
          <p:cNvPr id="7" name="Picture 6" descr="Screen Shot 2014-04-22 at 11.21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3407529"/>
            <a:ext cx="8001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9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Scheduler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25/04/14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err="1"/>
              <a:t>Calzone</a:t>
            </a:r>
            <a:r>
              <a:rPr lang="nl-NL" dirty="0"/>
              <a:t>: iteratie 3</a:t>
            </a:r>
          </a:p>
        </p:txBody>
      </p:sp>
      <p:pic>
        <p:nvPicPr>
          <p:cNvPr id="2050" name="Picture 2" descr="https://docs.jboss.org/drools/release/6.1.0.Beta1/optaplanner-docs/html_single/images/Chapter-Planner_introduction/optaPlanne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02680"/>
            <a:ext cx="5715000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ocs.jboss.org/drools/release/5.5.0.Final/droolsjbpm-integration-docs/html_single/images/droolsIntegration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21" y="3858322"/>
            <a:ext cx="4449215" cy="140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25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UB-PPT">
  <a:themeElements>
    <a:clrScheme name="test kunstmaa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st kunstma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st kunstma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kunstmaa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kunstmaa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kunstmaa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kunstmaa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kunstmaa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kunstmaa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kunstmaa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kunstmaa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kunstmaa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kunstmaa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kunstmaa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VUB-PPT.thmx</Template>
  <TotalTime>1571</TotalTime>
  <Words>975</Words>
  <Application>Microsoft Macintosh PowerPoint</Application>
  <PresentationFormat>On-screen Show (4:3)</PresentationFormat>
  <Paragraphs>313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VUB-PPT</vt:lpstr>
      <vt:lpstr>Calzone</vt:lpstr>
      <vt:lpstr>Inhoudstafel</vt:lpstr>
      <vt:lpstr>Introductie</vt:lpstr>
      <vt:lpstr>Functionaliteit</vt:lpstr>
      <vt:lpstr>Functionaliteit</vt:lpstr>
      <vt:lpstr>Demo</vt:lpstr>
      <vt:lpstr>Design: Databank</vt:lpstr>
      <vt:lpstr>Design: Databank</vt:lpstr>
      <vt:lpstr>Design: Scheduler</vt:lpstr>
      <vt:lpstr>OptaPlanner</vt:lpstr>
      <vt:lpstr>Drools Rule Engine</vt:lpstr>
      <vt:lpstr>Design: Scheduler</vt:lpstr>
      <vt:lpstr>Tests: structuur</vt:lpstr>
      <vt:lpstr>Testplan</vt:lpstr>
      <vt:lpstr>Werklast: 3e iteratie</vt:lpstr>
      <vt:lpstr>Werklast: 3e iteratie</vt:lpstr>
      <vt:lpstr>Werklast: 3e iteratie</vt:lpstr>
      <vt:lpstr>Werklast: 4e iteratie</vt:lpstr>
      <vt:lpstr>Reflectie: Obstakels</vt:lpstr>
      <vt:lpstr>Vooruitblik</vt:lpstr>
      <vt:lpstr>Vooruitblik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Gerlinde Lefever</dc:creator>
  <cp:lastModifiedBy>Pieter Meiresone</cp:lastModifiedBy>
  <cp:revision>220</cp:revision>
  <dcterms:created xsi:type="dcterms:W3CDTF">2013-06-19T12:39:31Z</dcterms:created>
  <dcterms:modified xsi:type="dcterms:W3CDTF">2014-04-25T03:21:41Z</dcterms:modified>
</cp:coreProperties>
</file>