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9B243-7619-47D2-AFC5-C44133C81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BDTI </a:t>
            </a:r>
            <a:r>
              <a:rPr lang="it-IT" dirty="0" err="1"/>
              <a:t>Pilot</a:t>
            </a:r>
            <a:r>
              <a:rPr lang="it-IT" dirty="0"/>
              <a:t> </a:t>
            </a:r>
            <a:r>
              <a:rPr lang="it-IT" dirty="0" err="1"/>
              <a:t>miglierina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98E1A2-E18A-4CFD-B4FD-7992AA550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73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D1C60-C1D1-41C9-B6E9-3C0A13E8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consumption</a:t>
            </a:r>
            <a:r>
              <a:rPr lang="it-IT" dirty="0"/>
              <a:t> (hour)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CC6A7A6-C7FE-4113-8E7E-6E15B21C8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133" y="2371898"/>
            <a:ext cx="4188265" cy="105710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16A037F-0AE9-4EF1-860F-BA933805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371898"/>
            <a:ext cx="4188265" cy="271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8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3707D-5257-4B47-A406-FF9822BF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consumption</a:t>
            </a:r>
            <a:r>
              <a:rPr lang="it-IT" dirty="0"/>
              <a:t> (day)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0C9EF7B-D908-4B57-A3DE-9B5189E54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9568" y="2298837"/>
            <a:ext cx="4669288" cy="2949024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DF7B71F-DEF2-4AD9-80A7-41207BEF7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6" y="2368411"/>
            <a:ext cx="5264667" cy="132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8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CFCF1-692B-4BE8-860F-69A3CB83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consumption</a:t>
            </a:r>
            <a:r>
              <a:rPr lang="it-IT" dirty="0"/>
              <a:t> (</a:t>
            </a:r>
            <a:r>
              <a:rPr lang="it-IT" dirty="0" err="1"/>
              <a:t>month</a:t>
            </a:r>
            <a:r>
              <a:rPr lang="it-IT" dirty="0"/>
              <a:t>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ABAD489-66A8-42A6-B819-CCD5A9177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859" y="2226123"/>
            <a:ext cx="4887639" cy="120287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CC54784-26F6-44D7-8FF2-2E493B59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98" y="2226123"/>
            <a:ext cx="4127224" cy="26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E07EC0-23CD-4C1B-BFFB-42993E43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production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02FA4-EFAF-41BB-8489-66C69081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data production of a 6KW/h system </a:t>
            </a:r>
            <a:r>
              <a:rPr lang="it-IT" dirty="0" err="1"/>
              <a:t>placed</a:t>
            </a:r>
            <a:r>
              <a:rPr lang="it-IT" dirty="0"/>
              <a:t> on the </a:t>
            </a:r>
            <a:r>
              <a:rPr lang="it-IT" dirty="0" err="1"/>
              <a:t>roof</a:t>
            </a:r>
            <a:r>
              <a:rPr lang="it-IT" dirty="0"/>
              <a:t> of an house in Miglierina.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18DD5A-C60E-4F11-B147-719CC50B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71" y="3429000"/>
            <a:ext cx="6828497" cy="18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0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7E95E3-9015-4DCE-8FA8-186C609B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production csv script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80DD0D2-E14E-4279-A467-8ACC5ADF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414" y="2266950"/>
            <a:ext cx="6456638" cy="3698168"/>
          </a:xfrm>
        </p:spPr>
      </p:pic>
    </p:spTree>
    <p:extLst>
      <p:ext uri="{BB962C8B-B14F-4D97-AF65-F5344CB8AC3E}">
        <p14:creationId xmlns:p14="http://schemas.microsoft.com/office/powerpoint/2010/main" val="193419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ED3DB-E1C4-483F-A24B-A047A50F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50A3807-1F62-41B2-B0A8-C88482767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404" y="1865175"/>
            <a:ext cx="4296503" cy="354171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405C7D8-D7AD-4EA5-802D-D72F45FD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907" y="45900"/>
            <a:ext cx="3248025" cy="36385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4858BB5-9D32-4CF5-BB12-ACF956F60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095" y="3838243"/>
            <a:ext cx="3447500" cy="29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AD028-ACE2-4424-9CE8-86B0F5D1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Energy production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01E4E9B-DEF5-4B7E-A2FB-B96CA1849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357" y="1785661"/>
            <a:ext cx="4421330" cy="4774029"/>
          </a:xfrm>
        </p:spPr>
      </p:pic>
    </p:spTree>
    <p:extLst>
      <p:ext uri="{BB962C8B-B14F-4D97-AF65-F5344CB8AC3E}">
        <p14:creationId xmlns:p14="http://schemas.microsoft.com/office/powerpoint/2010/main" val="36779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B85E9-0151-48B4-AA9D-8BB0B9C4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Output data </a:t>
            </a:r>
            <a:r>
              <a:rPr lang="it-IT" dirty="0" err="1"/>
              <a:t>description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35490F0-4066-4573-8735-59576540B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603" y="2093774"/>
            <a:ext cx="4594207" cy="434720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C921A35-B7FA-49EA-A761-8219C2027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93774"/>
            <a:ext cx="5311791" cy="21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7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800D3-D87F-48A3-8DD1-A3A0B24F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production study case script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205B5E-ECB6-43E4-BE22-C5F17094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easier</a:t>
            </a:r>
            <a:r>
              <a:rPr lang="it-IT" dirty="0"/>
              <a:t> dataset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consumption</a:t>
            </a:r>
            <a:r>
              <a:rPr lang="it-IT" dirty="0"/>
              <a:t> dataset,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know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month</a:t>
            </a:r>
            <a:r>
              <a:rPr lang="it-IT" dirty="0"/>
              <a:t>, day, hour and </a:t>
            </a:r>
            <a:r>
              <a:rPr lang="it-IT" dirty="0" err="1"/>
              <a:t>kw</a:t>
            </a:r>
            <a:r>
              <a:rPr lang="it-IT" dirty="0"/>
              <a:t> </a:t>
            </a:r>
            <a:r>
              <a:rPr lang="it-IT" dirty="0" err="1"/>
              <a:t>consumed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E21686-A70C-4EC0-9D2B-40331564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35" y="3428999"/>
            <a:ext cx="6472652" cy="238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5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0193A-1890-4FD9-A716-899A9789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data </a:t>
            </a:r>
            <a:r>
              <a:rPr lang="it-IT" dirty="0" err="1"/>
              <a:t>description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9EC4583-5053-4C42-AC21-66E9DBBFC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91" y="1653139"/>
            <a:ext cx="2555944" cy="494774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72FF7D1-597E-46A6-B455-3B39687D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77" y="2377312"/>
            <a:ext cx="6615289" cy="22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1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E7762-3D63-4CEB-9017-03176A98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cleaning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91D76-346E-4B0B-8A87-5881D3B8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script </a:t>
            </a:r>
            <a:r>
              <a:rPr lang="it-IT" dirty="0" err="1"/>
              <a:t>we</a:t>
            </a:r>
            <a:r>
              <a:rPr lang="it-IT" dirty="0"/>
              <a:t> delete all the </a:t>
            </a:r>
            <a:r>
              <a:rPr lang="it-IT" dirty="0" err="1"/>
              <a:t>row</a:t>
            </a:r>
            <a:r>
              <a:rPr lang="it-IT" dirty="0"/>
              <a:t> with </a:t>
            </a:r>
            <a:r>
              <a:rPr lang="it-IT" dirty="0" err="1"/>
              <a:t>NaN</a:t>
            </a:r>
            <a:r>
              <a:rPr lang="it-IT" dirty="0"/>
              <a:t> Value, </a:t>
            </a:r>
            <a:r>
              <a:rPr lang="it-IT" dirty="0" err="1"/>
              <a:t>because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, a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sostitution</a:t>
            </a:r>
            <a:r>
              <a:rPr lang="it-IT" dirty="0"/>
              <a:t> can create </a:t>
            </a:r>
            <a:r>
              <a:rPr lang="it-IT" dirty="0" err="1"/>
              <a:t>problems</a:t>
            </a:r>
            <a:r>
              <a:rPr lang="it-IT" dirty="0"/>
              <a:t> for machine learning </a:t>
            </a:r>
            <a:r>
              <a:rPr lang="it-IT" dirty="0" err="1"/>
              <a:t>process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D740A8-D267-4915-ADCF-BAC20E9A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15" y="3809999"/>
            <a:ext cx="6146570" cy="15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26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60</TotalTime>
  <Words>117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BDTI Pilot miglierina</vt:lpstr>
      <vt:lpstr>Data production</vt:lpstr>
      <vt:lpstr>Data production csv script</vt:lpstr>
      <vt:lpstr>Results</vt:lpstr>
      <vt:lpstr>Energy production</vt:lpstr>
      <vt:lpstr>Output data description</vt:lpstr>
      <vt:lpstr>Data production study case script</vt:lpstr>
      <vt:lpstr>Results and data description</vt:lpstr>
      <vt:lpstr>Data cleaning example</vt:lpstr>
      <vt:lpstr>Data consumption (hour)</vt:lpstr>
      <vt:lpstr>Data consumption (day)</vt:lpstr>
      <vt:lpstr>Data consumption (month)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BDTI Pilot miglierina</dc:title>
  <dc:creator>user</dc:creator>
  <cp:lastModifiedBy>user</cp:lastModifiedBy>
  <cp:revision>6</cp:revision>
  <dcterms:created xsi:type="dcterms:W3CDTF">2021-05-11T18:00:44Z</dcterms:created>
  <dcterms:modified xsi:type="dcterms:W3CDTF">2021-05-12T12:11:38Z</dcterms:modified>
</cp:coreProperties>
</file>