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  <a:srgbClr val="D3D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B8BF9-76A2-4E12-8E2C-A90A68AF4590}" v="167" dt="2020-05-13T07:20:08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5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Калабонга" userId="6b2f8b568b4803e7" providerId="LiveId" clId="{03BB8BF9-76A2-4E12-8E2C-A90A68AF4590}"/>
    <pc:docChg chg="undo custSel addSld modSld sldOrd">
      <pc:chgData name="Сергей Калабонга" userId="6b2f8b568b4803e7" providerId="LiveId" clId="{03BB8BF9-76A2-4E12-8E2C-A90A68AF4590}" dt="2020-05-13T07:20:24.034" v="1882" actId="1076"/>
      <pc:docMkLst>
        <pc:docMk/>
      </pc:docMkLst>
      <pc:sldChg chg="modSp mod">
        <pc:chgData name="Сергей Калабонга" userId="6b2f8b568b4803e7" providerId="LiveId" clId="{03BB8BF9-76A2-4E12-8E2C-A90A68AF4590}" dt="2020-05-13T06:40:17.116" v="1818"/>
        <pc:sldMkLst>
          <pc:docMk/>
          <pc:sldMk cId="4093099007" sldId="265"/>
        </pc:sldMkLst>
        <pc:spChg chg="mod">
          <ac:chgData name="Сергей Калабонга" userId="6b2f8b568b4803e7" providerId="LiveId" clId="{03BB8BF9-76A2-4E12-8E2C-A90A68AF4590}" dt="2020-05-13T06:40:17.116" v="1818"/>
          <ac:spMkLst>
            <pc:docMk/>
            <pc:sldMk cId="4093099007" sldId="265"/>
            <ac:spMk id="3" creationId="{C5CA64D1-5C73-4C3C-82F5-A4A88E345EB6}"/>
          </ac:spMkLst>
        </pc:spChg>
      </pc:sldChg>
      <pc:sldChg chg="addSp modSp new mod modAnim">
        <pc:chgData name="Сергей Калабонга" userId="6b2f8b568b4803e7" providerId="LiveId" clId="{03BB8BF9-76A2-4E12-8E2C-A90A68AF4590}" dt="2020-05-13T07:20:24.034" v="1882" actId="1076"/>
        <pc:sldMkLst>
          <pc:docMk/>
          <pc:sldMk cId="2320387983" sldId="266"/>
        </pc:sldMkLst>
        <pc:spChg chg="mod">
          <ac:chgData name="Сергей Калабонга" userId="6b2f8b568b4803e7" providerId="LiveId" clId="{03BB8BF9-76A2-4E12-8E2C-A90A68AF4590}" dt="2020-05-13T02:58:39.224" v="17" actId="20577"/>
          <ac:spMkLst>
            <pc:docMk/>
            <pc:sldMk cId="2320387983" sldId="266"/>
            <ac:spMk id="2" creationId="{05307382-C8A9-4C81-9CD3-65BFC4D5AC7A}"/>
          </ac:spMkLst>
        </pc:spChg>
        <pc:spChg chg="mod">
          <ac:chgData name="Сергей Калабонга" userId="6b2f8b568b4803e7" providerId="LiveId" clId="{03BB8BF9-76A2-4E12-8E2C-A90A68AF4590}" dt="2020-05-13T03:07:13.957" v="316" actId="20577"/>
          <ac:spMkLst>
            <pc:docMk/>
            <pc:sldMk cId="2320387983" sldId="266"/>
            <ac:spMk id="3" creationId="{C8071707-6907-4095-92B3-C0C1E438BC59}"/>
          </ac:spMkLst>
        </pc:spChg>
        <pc:picChg chg="add mod">
          <ac:chgData name="Сергей Калабонга" userId="6b2f8b568b4803e7" providerId="LiveId" clId="{03BB8BF9-76A2-4E12-8E2C-A90A68AF4590}" dt="2020-05-13T07:19:35.411" v="1873" actId="1076"/>
          <ac:picMkLst>
            <pc:docMk/>
            <pc:sldMk cId="2320387983" sldId="266"/>
            <ac:picMk id="4" creationId="{8C01454D-F144-4B9F-A19F-5DE8A2BC9713}"/>
          </ac:picMkLst>
        </pc:picChg>
        <pc:picChg chg="add mod">
          <ac:chgData name="Сергей Калабонга" userId="6b2f8b568b4803e7" providerId="LiveId" clId="{03BB8BF9-76A2-4E12-8E2C-A90A68AF4590}" dt="2020-05-13T07:20:21.233" v="1881" actId="1076"/>
          <ac:picMkLst>
            <pc:docMk/>
            <pc:sldMk cId="2320387983" sldId="266"/>
            <ac:picMk id="5" creationId="{46A1798D-02B0-41EC-9529-E0B0A44D99CD}"/>
          </ac:picMkLst>
        </pc:picChg>
        <pc:picChg chg="add mod">
          <ac:chgData name="Сергей Калабонга" userId="6b2f8b568b4803e7" providerId="LiveId" clId="{03BB8BF9-76A2-4E12-8E2C-A90A68AF4590}" dt="2020-05-13T07:20:24.034" v="1882" actId="1076"/>
          <ac:picMkLst>
            <pc:docMk/>
            <pc:sldMk cId="2320387983" sldId="266"/>
            <ac:picMk id="6" creationId="{84062F9F-2364-45D0-B420-F5B7A3A44A0E}"/>
          </ac:picMkLst>
        </pc:picChg>
        <pc:picChg chg="add mod">
          <ac:chgData name="Сергей Калабонга" userId="6b2f8b568b4803e7" providerId="LiveId" clId="{03BB8BF9-76A2-4E12-8E2C-A90A68AF4590}" dt="2020-05-13T07:18:25.265" v="1866" actId="1076"/>
          <ac:picMkLst>
            <pc:docMk/>
            <pc:sldMk cId="2320387983" sldId="266"/>
            <ac:picMk id="7" creationId="{C963F1C8-B59F-4A13-80A2-B58A524056D7}"/>
          </ac:picMkLst>
        </pc:picChg>
      </pc:sldChg>
      <pc:sldChg chg="addSp modSp add mod modAnim">
        <pc:chgData name="Сергей Калабонга" userId="6b2f8b568b4803e7" providerId="LiveId" clId="{03BB8BF9-76A2-4E12-8E2C-A90A68AF4590}" dt="2020-05-13T03:16:18.718" v="603"/>
        <pc:sldMkLst>
          <pc:docMk/>
          <pc:sldMk cId="1040657621" sldId="267"/>
        </pc:sldMkLst>
        <pc:spChg chg="mod">
          <ac:chgData name="Сергей Калабонга" userId="6b2f8b568b4803e7" providerId="LiveId" clId="{03BB8BF9-76A2-4E12-8E2C-A90A68AF4590}" dt="2020-05-13T03:07:32.501" v="356" actId="20577"/>
          <ac:spMkLst>
            <pc:docMk/>
            <pc:sldMk cId="1040657621" sldId="267"/>
            <ac:spMk id="2" creationId="{05307382-C8A9-4C81-9CD3-65BFC4D5AC7A}"/>
          </ac:spMkLst>
        </pc:spChg>
        <pc:spChg chg="mod">
          <ac:chgData name="Сергей Калабонга" userId="6b2f8b568b4803e7" providerId="LiveId" clId="{03BB8BF9-76A2-4E12-8E2C-A90A68AF4590}" dt="2020-05-13T03:15:50.966" v="597" actId="20577"/>
          <ac:spMkLst>
            <pc:docMk/>
            <pc:sldMk cId="1040657621" sldId="267"/>
            <ac:spMk id="3" creationId="{C8071707-6907-4095-92B3-C0C1E438BC59}"/>
          </ac:spMkLst>
        </pc:spChg>
        <pc:spChg chg="add mod">
          <ac:chgData name="Сергей Калабонга" userId="6b2f8b568b4803e7" providerId="LiveId" clId="{03BB8BF9-76A2-4E12-8E2C-A90A68AF4590}" dt="2020-05-13T03:12:16.436" v="479" actId="1076"/>
          <ac:spMkLst>
            <pc:docMk/>
            <pc:sldMk cId="1040657621" sldId="267"/>
            <ac:spMk id="4" creationId="{96BA715D-62F6-4B0A-A583-B355B3D0A6F7}"/>
          </ac:spMkLst>
        </pc:spChg>
        <pc:spChg chg="add mod">
          <ac:chgData name="Сергей Калабонга" userId="6b2f8b568b4803e7" providerId="LiveId" clId="{03BB8BF9-76A2-4E12-8E2C-A90A68AF4590}" dt="2020-05-13T03:12:16.436" v="479" actId="1076"/>
          <ac:spMkLst>
            <pc:docMk/>
            <pc:sldMk cId="1040657621" sldId="267"/>
            <ac:spMk id="5" creationId="{8CD039AE-5488-4150-93CF-5C4A20AC6317}"/>
          </ac:spMkLst>
        </pc:spChg>
        <pc:spChg chg="add mod">
          <ac:chgData name="Сергей Калабонга" userId="6b2f8b568b4803e7" providerId="LiveId" clId="{03BB8BF9-76A2-4E12-8E2C-A90A68AF4590}" dt="2020-05-13T03:12:16.436" v="479" actId="1076"/>
          <ac:spMkLst>
            <pc:docMk/>
            <pc:sldMk cId="1040657621" sldId="267"/>
            <ac:spMk id="6" creationId="{ED43D3E7-4049-4EE3-A1DF-C6F0CBEAA818}"/>
          </ac:spMkLst>
        </pc:spChg>
        <pc:spChg chg="add mod">
          <ac:chgData name="Сергей Калабонга" userId="6b2f8b568b4803e7" providerId="LiveId" clId="{03BB8BF9-76A2-4E12-8E2C-A90A68AF4590}" dt="2020-05-13T03:12:16.436" v="479" actId="1076"/>
          <ac:spMkLst>
            <pc:docMk/>
            <pc:sldMk cId="1040657621" sldId="267"/>
            <ac:spMk id="7" creationId="{4FEF8EF5-E821-4B82-ABBF-009FC74613E2}"/>
          </ac:spMkLst>
        </pc:spChg>
        <pc:spChg chg="add mod ord">
          <ac:chgData name="Сергей Калабонга" userId="6b2f8b568b4803e7" providerId="LiveId" clId="{03BB8BF9-76A2-4E12-8E2C-A90A68AF4590}" dt="2020-05-13T03:13:21.692" v="499" actId="164"/>
          <ac:spMkLst>
            <pc:docMk/>
            <pc:sldMk cId="1040657621" sldId="267"/>
            <ac:spMk id="8" creationId="{1DBB7449-3619-43CA-B8B4-1B5423E36628}"/>
          </ac:spMkLst>
        </pc:spChg>
        <pc:spChg chg="add mod">
          <ac:chgData name="Сергей Калабонга" userId="6b2f8b568b4803e7" providerId="LiveId" clId="{03BB8BF9-76A2-4E12-8E2C-A90A68AF4590}" dt="2020-05-13T03:13:21.692" v="499" actId="164"/>
          <ac:spMkLst>
            <pc:docMk/>
            <pc:sldMk cId="1040657621" sldId="267"/>
            <ac:spMk id="9" creationId="{0A5AD7AC-2B6A-4006-8EC2-1FAD3670A764}"/>
          </ac:spMkLst>
        </pc:spChg>
        <pc:grpChg chg="add mod ord">
          <ac:chgData name="Сергей Калабонга" userId="6b2f8b568b4803e7" providerId="LiveId" clId="{03BB8BF9-76A2-4E12-8E2C-A90A68AF4590}" dt="2020-05-13T03:13:25.727" v="500" actId="167"/>
          <ac:grpSpMkLst>
            <pc:docMk/>
            <pc:sldMk cId="1040657621" sldId="267"/>
            <ac:grpSpMk id="10" creationId="{16AAD67E-DBB1-4027-B744-172A9644FFC1}"/>
          </ac:grpSpMkLst>
        </pc:grpChg>
      </pc:sldChg>
      <pc:sldChg chg="addSp delSp modSp add mod modAnim">
        <pc:chgData name="Сергей Калабонга" userId="6b2f8b568b4803e7" providerId="LiveId" clId="{03BB8BF9-76A2-4E12-8E2C-A90A68AF4590}" dt="2020-05-13T03:19:30.454" v="710" actId="478"/>
        <pc:sldMkLst>
          <pc:docMk/>
          <pc:sldMk cId="3501682271" sldId="268"/>
        </pc:sldMkLst>
        <pc:spChg chg="mod">
          <ac:chgData name="Сергей Калабонга" userId="6b2f8b568b4803e7" providerId="LiveId" clId="{03BB8BF9-76A2-4E12-8E2C-A90A68AF4590}" dt="2020-05-13T03:14:12.999" v="518" actId="20577"/>
          <ac:spMkLst>
            <pc:docMk/>
            <pc:sldMk cId="3501682271" sldId="268"/>
            <ac:spMk id="2" creationId="{05307382-C8A9-4C81-9CD3-65BFC4D5AC7A}"/>
          </ac:spMkLst>
        </pc:spChg>
        <pc:spChg chg="del">
          <ac:chgData name="Сергей Калабонга" userId="6b2f8b568b4803e7" providerId="LiveId" clId="{03BB8BF9-76A2-4E12-8E2C-A90A68AF4590}" dt="2020-05-13T03:14:05.532" v="505" actId="478"/>
          <ac:spMkLst>
            <pc:docMk/>
            <pc:sldMk cId="3501682271" sldId="268"/>
            <ac:spMk id="3" creationId="{C8071707-6907-4095-92B3-C0C1E438BC59}"/>
          </ac:spMkLst>
        </pc:spChg>
        <pc:spChg chg="mod">
          <ac:chgData name="Сергей Калабонга" userId="6b2f8b568b4803e7" providerId="LiveId" clId="{03BB8BF9-76A2-4E12-8E2C-A90A68AF4590}" dt="2020-05-13T03:16:49.884" v="606" actId="164"/>
          <ac:spMkLst>
            <pc:docMk/>
            <pc:sldMk cId="3501682271" sldId="268"/>
            <ac:spMk id="4" creationId="{96BA715D-62F6-4B0A-A583-B355B3D0A6F7}"/>
          </ac:spMkLst>
        </pc:spChg>
        <pc:spChg chg="mod">
          <ac:chgData name="Сергей Калабонга" userId="6b2f8b568b4803e7" providerId="LiveId" clId="{03BB8BF9-76A2-4E12-8E2C-A90A68AF4590}" dt="2020-05-13T03:16:49.884" v="606" actId="164"/>
          <ac:spMkLst>
            <pc:docMk/>
            <pc:sldMk cId="3501682271" sldId="268"/>
            <ac:spMk id="5" creationId="{8CD039AE-5488-4150-93CF-5C4A20AC6317}"/>
          </ac:spMkLst>
        </pc:spChg>
        <pc:spChg chg="mod">
          <ac:chgData name="Сергей Калабонга" userId="6b2f8b568b4803e7" providerId="LiveId" clId="{03BB8BF9-76A2-4E12-8E2C-A90A68AF4590}" dt="2020-05-13T03:16:49.884" v="606" actId="164"/>
          <ac:spMkLst>
            <pc:docMk/>
            <pc:sldMk cId="3501682271" sldId="268"/>
            <ac:spMk id="6" creationId="{ED43D3E7-4049-4EE3-A1DF-C6F0CBEAA818}"/>
          </ac:spMkLst>
        </pc:spChg>
        <pc:spChg chg="mod">
          <ac:chgData name="Сергей Калабонга" userId="6b2f8b568b4803e7" providerId="LiveId" clId="{03BB8BF9-76A2-4E12-8E2C-A90A68AF4590}" dt="2020-05-13T03:16:49.884" v="606" actId="164"/>
          <ac:spMkLst>
            <pc:docMk/>
            <pc:sldMk cId="3501682271" sldId="268"/>
            <ac:spMk id="7" creationId="{4FEF8EF5-E821-4B82-ABBF-009FC74613E2}"/>
          </ac:spMkLst>
        </pc:spChg>
        <pc:spChg chg="add del mod">
          <ac:chgData name="Сергей Калабонга" userId="6b2f8b568b4803e7" providerId="LiveId" clId="{03BB8BF9-76A2-4E12-8E2C-A90A68AF4590}" dt="2020-05-13T03:14:17.068" v="519" actId="478"/>
          <ac:spMkLst>
            <pc:docMk/>
            <pc:sldMk cId="3501682271" sldId="268"/>
            <ac:spMk id="12" creationId="{CAE20F03-441A-4198-AC1A-3BC00DC81F28}"/>
          </ac:spMkLst>
        </pc:spChg>
        <pc:spChg chg="mod">
          <ac:chgData name="Сергей Калабонга" userId="6b2f8b568b4803e7" providerId="LiveId" clId="{03BB8BF9-76A2-4E12-8E2C-A90A68AF4590}" dt="2020-05-13T03:15:05.739" v="558" actId="1076"/>
          <ac:spMkLst>
            <pc:docMk/>
            <pc:sldMk cId="3501682271" sldId="268"/>
            <ac:spMk id="14" creationId="{ECF13F6C-82C8-4935-8BF5-0C5582CA53B3}"/>
          </ac:spMkLst>
        </pc:spChg>
        <pc:spChg chg="mod">
          <ac:chgData name="Сергей Калабонга" userId="6b2f8b568b4803e7" providerId="LiveId" clId="{03BB8BF9-76A2-4E12-8E2C-A90A68AF4590}" dt="2020-05-13T03:15:09.635" v="559" actId="1076"/>
          <ac:spMkLst>
            <pc:docMk/>
            <pc:sldMk cId="3501682271" sldId="268"/>
            <ac:spMk id="15" creationId="{D2D7D5AC-175D-42D4-8403-68238F661B6D}"/>
          </ac:spMkLst>
        </pc:spChg>
        <pc:spChg chg="add mod">
          <ac:chgData name="Сергей Калабонга" userId="6b2f8b568b4803e7" providerId="LiveId" clId="{03BB8BF9-76A2-4E12-8E2C-A90A68AF4590}" dt="2020-05-13T03:17:04.051" v="609" actId="164"/>
          <ac:spMkLst>
            <pc:docMk/>
            <pc:sldMk cId="3501682271" sldId="268"/>
            <ac:spMk id="16" creationId="{AE04128B-CCFD-4F1E-A127-7D7E8D8B6313}"/>
          </ac:spMkLst>
        </pc:spChg>
        <pc:spChg chg="add mod">
          <ac:chgData name="Сергей Калабонга" userId="6b2f8b568b4803e7" providerId="LiveId" clId="{03BB8BF9-76A2-4E12-8E2C-A90A68AF4590}" dt="2020-05-13T03:17:04.051" v="609" actId="164"/>
          <ac:spMkLst>
            <pc:docMk/>
            <pc:sldMk cId="3501682271" sldId="268"/>
            <ac:spMk id="17" creationId="{A18C230D-24B5-4C15-B376-3AFAF56292B1}"/>
          </ac:spMkLst>
        </pc:spChg>
        <pc:spChg chg="add mod">
          <ac:chgData name="Сергей Калабонга" userId="6b2f8b568b4803e7" providerId="LiveId" clId="{03BB8BF9-76A2-4E12-8E2C-A90A68AF4590}" dt="2020-05-13T03:17:04.051" v="609" actId="164"/>
          <ac:spMkLst>
            <pc:docMk/>
            <pc:sldMk cId="3501682271" sldId="268"/>
            <ac:spMk id="18" creationId="{2D27A4A2-E811-4354-BCAF-8C3B249DC0D1}"/>
          </ac:spMkLst>
        </pc:spChg>
        <pc:spChg chg="add mod">
          <ac:chgData name="Сергей Калабонга" userId="6b2f8b568b4803e7" providerId="LiveId" clId="{03BB8BF9-76A2-4E12-8E2C-A90A68AF4590}" dt="2020-05-13T03:17:04.051" v="609" actId="164"/>
          <ac:spMkLst>
            <pc:docMk/>
            <pc:sldMk cId="3501682271" sldId="268"/>
            <ac:spMk id="19" creationId="{250924F3-BAC4-4F3D-BCB1-AE995E69DD7D}"/>
          </ac:spMkLst>
        </pc:spChg>
        <pc:spChg chg="mod">
          <ac:chgData name="Сергей Калабонга" userId="6b2f8b568b4803e7" providerId="LiveId" clId="{03BB8BF9-76A2-4E12-8E2C-A90A68AF4590}" dt="2020-05-13T03:18:24.396" v="653" actId="20577"/>
          <ac:spMkLst>
            <pc:docMk/>
            <pc:sldMk cId="3501682271" sldId="268"/>
            <ac:spMk id="24" creationId="{2BB32810-5E07-4AA3-89CE-EBD9DBA772BA}"/>
          </ac:spMkLst>
        </pc:spChg>
        <pc:spChg chg="mod">
          <ac:chgData name="Сергей Калабонга" userId="6b2f8b568b4803e7" providerId="LiveId" clId="{03BB8BF9-76A2-4E12-8E2C-A90A68AF4590}" dt="2020-05-13T03:18:30.801" v="660" actId="20577"/>
          <ac:spMkLst>
            <pc:docMk/>
            <pc:sldMk cId="3501682271" sldId="268"/>
            <ac:spMk id="25" creationId="{27DED03F-CE64-4AB6-AD09-577057D795A1}"/>
          </ac:spMkLst>
        </pc:spChg>
        <pc:spChg chg="del mod">
          <ac:chgData name="Сергей Калабонга" userId="6b2f8b568b4803e7" providerId="LiveId" clId="{03BB8BF9-76A2-4E12-8E2C-A90A68AF4590}" dt="2020-05-13T03:19:30.454" v="710" actId="478"/>
          <ac:spMkLst>
            <pc:docMk/>
            <pc:sldMk cId="3501682271" sldId="268"/>
            <ac:spMk id="26" creationId="{53F9AAF0-AE7B-4C9C-A9AF-49D982ABE069}"/>
          </ac:spMkLst>
        </pc:spChg>
        <pc:spChg chg="mod">
          <ac:chgData name="Сергей Калабонга" userId="6b2f8b568b4803e7" providerId="LiveId" clId="{03BB8BF9-76A2-4E12-8E2C-A90A68AF4590}" dt="2020-05-13T03:18:36.218" v="670" actId="20577"/>
          <ac:spMkLst>
            <pc:docMk/>
            <pc:sldMk cId="3501682271" sldId="268"/>
            <ac:spMk id="27" creationId="{77B778E5-7E03-4514-9C7B-FE68C4B8C4A7}"/>
          </ac:spMkLst>
        </pc:spChg>
        <pc:spChg chg="mod">
          <ac:chgData name="Сергей Калабонга" userId="6b2f8b568b4803e7" providerId="LiveId" clId="{03BB8BF9-76A2-4E12-8E2C-A90A68AF4590}" dt="2020-05-13T03:17:38.632" v="614"/>
          <ac:spMkLst>
            <pc:docMk/>
            <pc:sldMk cId="3501682271" sldId="268"/>
            <ac:spMk id="28" creationId="{1CBEBAF1-35AA-4173-BA54-01AC131AA169}"/>
          </ac:spMkLst>
        </pc:spChg>
        <pc:spChg chg="mod">
          <ac:chgData name="Сергей Калабонга" userId="6b2f8b568b4803e7" providerId="LiveId" clId="{03BB8BF9-76A2-4E12-8E2C-A90A68AF4590}" dt="2020-05-13T03:19:23.552" v="709" actId="20577"/>
          <ac:spMkLst>
            <pc:docMk/>
            <pc:sldMk cId="3501682271" sldId="268"/>
            <ac:spMk id="29" creationId="{61DAC44C-81C5-48C4-A32F-01E1340E8A8F}"/>
          </ac:spMkLst>
        </pc:spChg>
        <pc:grpChg chg="mod">
          <ac:chgData name="Сергей Калабонга" userId="6b2f8b568b4803e7" providerId="LiveId" clId="{03BB8BF9-76A2-4E12-8E2C-A90A68AF4590}" dt="2020-05-13T03:16:49.884" v="606" actId="164"/>
          <ac:grpSpMkLst>
            <pc:docMk/>
            <pc:sldMk cId="3501682271" sldId="268"/>
            <ac:grpSpMk id="10" creationId="{16AAD67E-DBB1-4027-B744-172A9644FFC1}"/>
          </ac:grpSpMkLst>
        </pc:grpChg>
        <pc:grpChg chg="add mod">
          <ac:chgData name="Сергей Калабонга" userId="6b2f8b568b4803e7" providerId="LiveId" clId="{03BB8BF9-76A2-4E12-8E2C-A90A68AF4590}" dt="2020-05-13T03:17:04.051" v="609" actId="164"/>
          <ac:grpSpMkLst>
            <pc:docMk/>
            <pc:sldMk cId="3501682271" sldId="268"/>
            <ac:grpSpMk id="13" creationId="{099A5254-B994-4158-884B-4DD6AE563FC9}"/>
          </ac:grpSpMkLst>
        </pc:grpChg>
        <pc:grpChg chg="add mod">
          <ac:chgData name="Сергей Калабонга" userId="6b2f8b568b4803e7" providerId="LiveId" clId="{03BB8BF9-76A2-4E12-8E2C-A90A68AF4590}" dt="2020-05-13T03:17:44.027" v="616" actId="1076"/>
          <ac:grpSpMkLst>
            <pc:docMk/>
            <pc:sldMk cId="3501682271" sldId="268"/>
            <ac:grpSpMk id="20" creationId="{F6358967-5F03-4D33-9179-13CAEE9FAA8B}"/>
          </ac:grpSpMkLst>
        </pc:grpChg>
        <pc:grpChg chg="add mod">
          <ac:chgData name="Сергей Калабонга" userId="6b2f8b568b4803e7" providerId="LiveId" clId="{03BB8BF9-76A2-4E12-8E2C-A90A68AF4590}" dt="2020-05-13T03:17:44.027" v="616" actId="1076"/>
          <ac:grpSpMkLst>
            <pc:docMk/>
            <pc:sldMk cId="3501682271" sldId="268"/>
            <ac:grpSpMk id="21" creationId="{3A9941E0-4ACF-493C-AF2C-BE61B89E57AD}"/>
          </ac:grpSpMkLst>
        </pc:grpChg>
        <pc:grpChg chg="add mod">
          <ac:chgData name="Сергей Калабонга" userId="6b2f8b568b4803e7" providerId="LiveId" clId="{03BB8BF9-76A2-4E12-8E2C-A90A68AF4590}" dt="2020-05-13T03:17:44.027" v="616" actId="1076"/>
          <ac:grpSpMkLst>
            <pc:docMk/>
            <pc:sldMk cId="3501682271" sldId="268"/>
            <ac:grpSpMk id="22" creationId="{5573430B-E8D3-4BED-8CD8-456F78C8AA58}"/>
          </ac:grpSpMkLst>
        </pc:grpChg>
        <pc:grpChg chg="mod">
          <ac:chgData name="Сергей Калабонга" userId="6b2f8b568b4803e7" providerId="LiveId" clId="{03BB8BF9-76A2-4E12-8E2C-A90A68AF4590}" dt="2020-05-13T03:17:38.632" v="614"/>
          <ac:grpSpMkLst>
            <pc:docMk/>
            <pc:sldMk cId="3501682271" sldId="268"/>
            <ac:grpSpMk id="23" creationId="{026A82EF-3951-4FD2-B87C-3810B2F66F04}"/>
          </ac:grpSpMkLst>
        </pc:grpChg>
      </pc:sldChg>
      <pc:sldChg chg="modSp new mod">
        <pc:chgData name="Сергей Калабонга" userId="6b2f8b568b4803e7" providerId="LiveId" clId="{03BB8BF9-76A2-4E12-8E2C-A90A68AF4590}" dt="2020-05-13T03:22:10.341" v="995" actId="20577"/>
        <pc:sldMkLst>
          <pc:docMk/>
          <pc:sldMk cId="4069584518" sldId="269"/>
        </pc:sldMkLst>
        <pc:spChg chg="mod">
          <ac:chgData name="Сергей Калабонга" userId="6b2f8b568b4803e7" providerId="LiveId" clId="{03BB8BF9-76A2-4E12-8E2C-A90A68AF4590}" dt="2020-05-13T03:20:13.755" v="774" actId="20577"/>
          <ac:spMkLst>
            <pc:docMk/>
            <pc:sldMk cId="4069584518" sldId="269"/>
            <ac:spMk id="2" creationId="{D50F2568-C55F-4C74-9158-35B606758F4E}"/>
          </ac:spMkLst>
        </pc:spChg>
        <pc:spChg chg="mod">
          <ac:chgData name="Сергей Калабонга" userId="6b2f8b568b4803e7" providerId="LiveId" clId="{03BB8BF9-76A2-4E12-8E2C-A90A68AF4590}" dt="2020-05-13T03:22:10.341" v="995" actId="20577"/>
          <ac:spMkLst>
            <pc:docMk/>
            <pc:sldMk cId="4069584518" sldId="269"/>
            <ac:spMk id="3" creationId="{7FF6108D-916C-4304-8ABA-75DAD747B1AD}"/>
          </ac:spMkLst>
        </pc:spChg>
      </pc:sldChg>
      <pc:sldChg chg="addSp delSp modSp new mod modAnim">
        <pc:chgData name="Сергей Калабонга" userId="6b2f8b568b4803e7" providerId="LiveId" clId="{03BB8BF9-76A2-4E12-8E2C-A90A68AF4590}" dt="2020-05-13T04:09:34.404" v="1543"/>
        <pc:sldMkLst>
          <pc:docMk/>
          <pc:sldMk cId="2279820993" sldId="270"/>
        </pc:sldMkLst>
        <pc:spChg chg="mod">
          <ac:chgData name="Сергей Калабонга" userId="6b2f8b568b4803e7" providerId="LiveId" clId="{03BB8BF9-76A2-4E12-8E2C-A90A68AF4590}" dt="2020-05-13T03:53:12.309" v="1209" actId="313"/>
          <ac:spMkLst>
            <pc:docMk/>
            <pc:sldMk cId="2279820993" sldId="270"/>
            <ac:spMk id="2" creationId="{21C8D005-3718-49B2-936F-9A1675F0F8E4}"/>
          </ac:spMkLst>
        </pc:spChg>
        <pc:spChg chg="del">
          <ac:chgData name="Сергей Калабонга" userId="6b2f8b568b4803e7" providerId="LiveId" clId="{03BB8BF9-76A2-4E12-8E2C-A90A68AF4590}" dt="2020-05-13T03:49:51.655" v="1021" actId="478"/>
          <ac:spMkLst>
            <pc:docMk/>
            <pc:sldMk cId="2279820993" sldId="270"/>
            <ac:spMk id="3" creationId="{D17C7A81-6514-4AD9-BC54-7534E93E4705}"/>
          </ac:spMkLst>
        </pc:spChg>
        <pc:spChg chg="add mod">
          <ac:chgData name="Сергей Калабонга" userId="6b2f8b568b4803e7" providerId="LiveId" clId="{03BB8BF9-76A2-4E12-8E2C-A90A68AF4590}" dt="2020-05-13T03:56:22.410" v="1286" actId="14100"/>
          <ac:spMkLst>
            <pc:docMk/>
            <pc:sldMk cId="2279820993" sldId="270"/>
            <ac:spMk id="4" creationId="{3453758D-3AFC-4C44-A2AC-87AF5B98283A}"/>
          </ac:spMkLst>
        </pc:spChg>
        <pc:spChg chg="add mod">
          <ac:chgData name="Сергей Калабонга" userId="6b2f8b568b4803e7" providerId="LiveId" clId="{03BB8BF9-76A2-4E12-8E2C-A90A68AF4590}" dt="2020-05-13T04:08:14.763" v="1541" actId="6549"/>
          <ac:spMkLst>
            <pc:docMk/>
            <pc:sldMk cId="2279820993" sldId="270"/>
            <ac:spMk id="5" creationId="{F736A6E8-A8D8-4F32-84BB-F0F07B564084}"/>
          </ac:spMkLst>
        </pc:spChg>
        <pc:spChg chg="add del mod">
          <ac:chgData name="Сергей Калабонга" userId="6b2f8b568b4803e7" providerId="LiveId" clId="{03BB8BF9-76A2-4E12-8E2C-A90A68AF4590}" dt="2020-05-13T03:53:27.192" v="1215" actId="478"/>
          <ac:spMkLst>
            <pc:docMk/>
            <pc:sldMk cId="2279820993" sldId="270"/>
            <ac:spMk id="6" creationId="{24A8A783-D21C-48A8-AF90-8A3BCDFA7D58}"/>
          </ac:spMkLst>
        </pc:spChg>
        <pc:spChg chg="add del mod">
          <ac:chgData name="Сергей Калабонга" userId="6b2f8b568b4803e7" providerId="LiveId" clId="{03BB8BF9-76A2-4E12-8E2C-A90A68AF4590}" dt="2020-05-13T03:53:26.474" v="1214" actId="478"/>
          <ac:spMkLst>
            <pc:docMk/>
            <pc:sldMk cId="2279820993" sldId="270"/>
            <ac:spMk id="7" creationId="{C077C622-1DF9-4C4D-95A0-228DC735A7BA}"/>
          </ac:spMkLst>
        </pc:spChg>
        <pc:spChg chg="add mod">
          <ac:chgData name="Сергей Калабонга" userId="6b2f8b568b4803e7" providerId="LiveId" clId="{03BB8BF9-76A2-4E12-8E2C-A90A68AF4590}" dt="2020-05-13T04:05:36.466" v="1472" actId="1076"/>
          <ac:spMkLst>
            <pc:docMk/>
            <pc:sldMk cId="2279820993" sldId="270"/>
            <ac:spMk id="8" creationId="{092737F1-34A3-4D1A-967E-054BAA6D860B}"/>
          </ac:spMkLst>
        </pc:spChg>
        <pc:spChg chg="add mod">
          <ac:chgData name="Сергей Калабонга" userId="6b2f8b568b4803e7" providerId="LiveId" clId="{03BB8BF9-76A2-4E12-8E2C-A90A68AF4590}" dt="2020-05-13T04:01:00.955" v="1382" actId="14100"/>
          <ac:spMkLst>
            <pc:docMk/>
            <pc:sldMk cId="2279820993" sldId="270"/>
            <ac:spMk id="9" creationId="{7079EF10-9C05-4880-A650-CFD15637186B}"/>
          </ac:spMkLst>
        </pc:spChg>
        <pc:spChg chg="mod">
          <ac:chgData name="Сергей Калабонга" userId="6b2f8b568b4803e7" providerId="LiveId" clId="{03BB8BF9-76A2-4E12-8E2C-A90A68AF4590}" dt="2020-05-13T03:55:38.484" v="1270" actId="20577"/>
          <ac:spMkLst>
            <pc:docMk/>
            <pc:sldMk cId="2279820993" sldId="270"/>
            <ac:spMk id="12" creationId="{983EB4AF-A569-43A0-A8DE-3BC411196C56}"/>
          </ac:spMkLst>
        </pc:spChg>
        <pc:spChg chg="mod">
          <ac:chgData name="Сергей Калабонга" userId="6b2f8b568b4803e7" providerId="LiveId" clId="{03BB8BF9-76A2-4E12-8E2C-A90A68AF4590}" dt="2020-05-13T03:55:41.201" v="1271" actId="20577"/>
          <ac:spMkLst>
            <pc:docMk/>
            <pc:sldMk cId="2279820993" sldId="270"/>
            <ac:spMk id="13" creationId="{65AAB28F-3B38-4694-9233-7C2D0D68C3B7}"/>
          </ac:spMkLst>
        </pc:spChg>
        <pc:spChg chg="mod">
          <ac:chgData name="Сергей Калабонга" userId="6b2f8b568b4803e7" providerId="LiveId" clId="{03BB8BF9-76A2-4E12-8E2C-A90A68AF4590}" dt="2020-05-13T03:55:42.665" v="1273" actId="20577"/>
          <ac:spMkLst>
            <pc:docMk/>
            <pc:sldMk cId="2279820993" sldId="270"/>
            <ac:spMk id="14" creationId="{8352CF7D-FBF1-4A0A-8EBC-B08F9F6C1485}"/>
          </ac:spMkLst>
        </pc:spChg>
        <pc:spChg chg="mod">
          <ac:chgData name="Сергей Калабонга" userId="6b2f8b568b4803e7" providerId="LiveId" clId="{03BB8BF9-76A2-4E12-8E2C-A90A68AF4590}" dt="2020-05-13T03:55:41.997" v="1272" actId="20577"/>
          <ac:spMkLst>
            <pc:docMk/>
            <pc:sldMk cId="2279820993" sldId="270"/>
            <ac:spMk id="15" creationId="{3A35F0C4-959D-45CC-9E04-0B860213FFB2}"/>
          </ac:spMkLst>
        </pc:spChg>
        <pc:spChg chg="mod">
          <ac:chgData name="Сергей Калабонга" userId="6b2f8b568b4803e7" providerId="LiveId" clId="{03BB8BF9-76A2-4E12-8E2C-A90A68AF4590}" dt="2020-05-13T03:57:25.068" v="1317" actId="1076"/>
          <ac:spMkLst>
            <pc:docMk/>
            <pc:sldMk cId="2279820993" sldId="270"/>
            <ac:spMk id="16" creationId="{3914D716-A8D7-4D51-B9A3-381005C2EFEE}"/>
          </ac:spMkLst>
        </pc:spChg>
        <pc:spChg chg="mod">
          <ac:chgData name="Сергей Калабонга" userId="6b2f8b568b4803e7" providerId="LiveId" clId="{03BB8BF9-76A2-4E12-8E2C-A90A68AF4590}" dt="2020-05-13T03:58:12.919" v="1328" actId="207"/>
          <ac:spMkLst>
            <pc:docMk/>
            <pc:sldMk cId="2279820993" sldId="270"/>
            <ac:spMk id="17" creationId="{9A21809B-B493-421C-8D2F-25B6451E9BD5}"/>
          </ac:spMkLst>
        </pc:spChg>
        <pc:spChg chg="mod">
          <ac:chgData name="Сергей Калабонга" userId="6b2f8b568b4803e7" providerId="LiveId" clId="{03BB8BF9-76A2-4E12-8E2C-A90A68AF4590}" dt="2020-05-13T03:56:42.278" v="1293"/>
          <ac:spMkLst>
            <pc:docMk/>
            <pc:sldMk cId="2279820993" sldId="270"/>
            <ac:spMk id="20" creationId="{C24312E7-1DEE-4083-B7F1-C3083EA2A02D}"/>
          </ac:spMkLst>
        </pc:spChg>
        <pc:spChg chg="mod">
          <ac:chgData name="Сергей Калабонга" userId="6b2f8b568b4803e7" providerId="LiveId" clId="{03BB8BF9-76A2-4E12-8E2C-A90A68AF4590}" dt="2020-05-13T03:58:35.218" v="1335" actId="20577"/>
          <ac:spMkLst>
            <pc:docMk/>
            <pc:sldMk cId="2279820993" sldId="270"/>
            <ac:spMk id="21" creationId="{423F499D-F726-4345-ABF3-061CE5D4FD0E}"/>
          </ac:spMkLst>
        </pc:spChg>
        <pc:spChg chg="mod">
          <ac:chgData name="Сергей Калабонга" userId="6b2f8b568b4803e7" providerId="LiveId" clId="{03BB8BF9-76A2-4E12-8E2C-A90A68AF4590}" dt="2020-05-13T03:56:42.278" v="1293"/>
          <ac:spMkLst>
            <pc:docMk/>
            <pc:sldMk cId="2279820993" sldId="270"/>
            <ac:spMk id="22" creationId="{6172EF65-9AA0-4098-BAB8-1CD170F9F198}"/>
          </ac:spMkLst>
        </pc:spChg>
        <pc:spChg chg="mod">
          <ac:chgData name="Сергей Калабонга" userId="6b2f8b568b4803e7" providerId="LiveId" clId="{03BB8BF9-76A2-4E12-8E2C-A90A68AF4590}" dt="2020-05-13T03:58:32.524" v="1333" actId="20577"/>
          <ac:spMkLst>
            <pc:docMk/>
            <pc:sldMk cId="2279820993" sldId="270"/>
            <ac:spMk id="23" creationId="{8738331B-3A36-483C-8192-820225512BF9}"/>
          </ac:spMkLst>
        </pc:spChg>
        <pc:spChg chg="mod">
          <ac:chgData name="Сергей Калабонга" userId="6b2f8b568b4803e7" providerId="LiveId" clId="{03BB8BF9-76A2-4E12-8E2C-A90A68AF4590}" dt="2020-05-13T03:56:42.278" v="1293"/>
          <ac:spMkLst>
            <pc:docMk/>
            <pc:sldMk cId="2279820993" sldId="270"/>
            <ac:spMk id="24" creationId="{823A0E42-5ADD-40CD-95B9-6A93211C5BE9}"/>
          </ac:spMkLst>
        </pc:spChg>
        <pc:spChg chg="mod">
          <ac:chgData name="Сергей Калабонга" userId="6b2f8b568b4803e7" providerId="LiveId" clId="{03BB8BF9-76A2-4E12-8E2C-A90A68AF4590}" dt="2020-05-13T03:58:19.307" v="1329" actId="207"/>
          <ac:spMkLst>
            <pc:docMk/>
            <pc:sldMk cId="2279820993" sldId="270"/>
            <ac:spMk id="25" creationId="{ED729651-4EC3-4D68-8B01-34BD138F308B}"/>
          </ac:spMkLst>
        </pc:spChg>
        <pc:spChg chg="add mod">
          <ac:chgData name="Сергей Калабонга" userId="6b2f8b568b4803e7" providerId="LiveId" clId="{03BB8BF9-76A2-4E12-8E2C-A90A68AF4590}" dt="2020-05-13T04:01:00.955" v="1382" actId="14100"/>
          <ac:spMkLst>
            <pc:docMk/>
            <pc:sldMk cId="2279820993" sldId="270"/>
            <ac:spMk id="26" creationId="{616E24A6-5B44-4751-9D8E-0B262074EEFB}"/>
          </ac:spMkLst>
        </pc:spChg>
        <pc:spChg chg="add mod">
          <ac:chgData name="Сергей Калабонга" userId="6b2f8b568b4803e7" providerId="LiveId" clId="{03BB8BF9-76A2-4E12-8E2C-A90A68AF4590}" dt="2020-05-13T04:01:03.682" v="1383" actId="1076"/>
          <ac:spMkLst>
            <pc:docMk/>
            <pc:sldMk cId="2279820993" sldId="270"/>
            <ac:spMk id="27" creationId="{24BD26E8-8559-45F0-B144-1BDBE95CB32A}"/>
          </ac:spMkLst>
        </pc:spChg>
        <pc:spChg chg="add mod">
          <ac:chgData name="Сергей Калабонга" userId="6b2f8b568b4803e7" providerId="LiveId" clId="{03BB8BF9-76A2-4E12-8E2C-A90A68AF4590}" dt="2020-05-13T04:01:07.827" v="1385" actId="1076"/>
          <ac:spMkLst>
            <pc:docMk/>
            <pc:sldMk cId="2279820993" sldId="270"/>
            <ac:spMk id="28" creationId="{9D4C5163-0123-4727-8D74-B65EAA87A932}"/>
          </ac:spMkLst>
        </pc:spChg>
        <pc:spChg chg="mod">
          <ac:chgData name="Сергей Калабонга" userId="6b2f8b568b4803e7" providerId="LiveId" clId="{03BB8BF9-76A2-4E12-8E2C-A90A68AF4590}" dt="2020-05-13T03:59:30.191" v="1347"/>
          <ac:spMkLst>
            <pc:docMk/>
            <pc:sldMk cId="2279820993" sldId="270"/>
            <ac:spMk id="31" creationId="{8170EB1E-DD18-47D4-A61A-5652F53EB0D4}"/>
          </ac:spMkLst>
        </pc:spChg>
        <pc:spChg chg="mod">
          <ac:chgData name="Сергей Калабонга" userId="6b2f8b568b4803e7" providerId="LiveId" clId="{03BB8BF9-76A2-4E12-8E2C-A90A68AF4590}" dt="2020-05-13T04:00:35.974" v="1376" actId="6549"/>
          <ac:spMkLst>
            <pc:docMk/>
            <pc:sldMk cId="2279820993" sldId="270"/>
            <ac:spMk id="32" creationId="{A079CADD-4BFD-49EA-AE6B-41EC0623581F}"/>
          </ac:spMkLst>
        </pc:spChg>
        <pc:spChg chg="mod">
          <ac:chgData name="Сергей Калабонга" userId="6b2f8b568b4803e7" providerId="LiveId" clId="{03BB8BF9-76A2-4E12-8E2C-A90A68AF4590}" dt="2020-05-13T03:59:30.191" v="1347"/>
          <ac:spMkLst>
            <pc:docMk/>
            <pc:sldMk cId="2279820993" sldId="270"/>
            <ac:spMk id="33" creationId="{E8DE8176-5509-4456-BFD5-24378CB49EC2}"/>
          </ac:spMkLst>
        </pc:spChg>
        <pc:spChg chg="del mod">
          <ac:chgData name="Сергей Калабонга" userId="6b2f8b568b4803e7" providerId="LiveId" clId="{03BB8BF9-76A2-4E12-8E2C-A90A68AF4590}" dt="2020-05-13T04:00:33.053" v="1374" actId="478"/>
          <ac:spMkLst>
            <pc:docMk/>
            <pc:sldMk cId="2279820993" sldId="270"/>
            <ac:spMk id="34" creationId="{320C1AE2-9915-41AB-BE14-EAB0E74114E3}"/>
          </ac:spMkLst>
        </pc:spChg>
        <pc:spChg chg="mod">
          <ac:chgData name="Сергей Калабонга" userId="6b2f8b568b4803e7" providerId="LiveId" clId="{03BB8BF9-76A2-4E12-8E2C-A90A68AF4590}" dt="2020-05-13T03:59:30.191" v="1347"/>
          <ac:spMkLst>
            <pc:docMk/>
            <pc:sldMk cId="2279820993" sldId="270"/>
            <ac:spMk id="35" creationId="{A1159F80-1F9C-40A3-A942-F1DAF9ABAA8D}"/>
          </ac:spMkLst>
        </pc:spChg>
        <pc:spChg chg="mod">
          <ac:chgData name="Сергей Калабонга" userId="6b2f8b568b4803e7" providerId="LiveId" clId="{03BB8BF9-76A2-4E12-8E2C-A90A68AF4590}" dt="2020-05-13T03:59:52.043" v="1369" actId="1076"/>
          <ac:spMkLst>
            <pc:docMk/>
            <pc:sldMk cId="2279820993" sldId="270"/>
            <ac:spMk id="36" creationId="{0C0D74E0-23E3-4910-89DB-D68B07672096}"/>
          </ac:spMkLst>
        </pc:spChg>
        <pc:grpChg chg="add mod">
          <ac:chgData name="Сергей Калабонга" userId="6b2f8b568b4803e7" providerId="LiveId" clId="{03BB8BF9-76A2-4E12-8E2C-A90A68AF4590}" dt="2020-05-13T04:00:52.172" v="1379" actId="1076"/>
          <ac:grpSpMkLst>
            <pc:docMk/>
            <pc:sldMk cId="2279820993" sldId="270"/>
            <ac:grpSpMk id="10" creationId="{CA3CE2DB-F3C5-4A6E-B616-380939AE847B}"/>
          </ac:grpSpMkLst>
        </pc:grpChg>
        <pc:grpChg chg="mod">
          <ac:chgData name="Сергей Калабонга" userId="6b2f8b568b4803e7" providerId="LiveId" clId="{03BB8BF9-76A2-4E12-8E2C-A90A68AF4590}" dt="2020-05-13T03:54:44.423" v="1239"/>
          <ac:grpSpMkLst>
            <pc:docMk/>
            <pc:sldMk cId="2279820993" sldId="270"/>
            <ac:grpSpMk id="11" creationId="{F328800A-5407-43E4-ACF7-BA5B8FC0E994}"/>
          </ac:grpSpMkLst>
        </pc:grpChg>
        <pc:grpChg chg="add mod">
          <ac:chgData name="Сергей Калабонга" userId="6b2f8b568b4803e7" providerId="LiveId" clId="{03BB8BF9-76A2-4E12-8E2C-A90A68AF4590}" dt="2020-05-13T04:00:52.172" v="1379" actId="1076"/>
          <ac:grpSpMkLst>
            <pc:docMk/>
            <pc:sldMk cId="2279820993" sldId="270"/>
            <ac:grpSpMk id="18" creationId="{D58734DB-8EAB-4346-8ED5-20D9F1B9156C}"/>
          </ac:grpSpMkLst>
        </pc:grpChg>
        <pc:grpChg chg="mod">
          <ac:chgData name="Сергей Калабонга" userId="6b2f8b568b4803e7" providerId="LiveId" clId="{03BB8BF9-76A2-4E12-8E2C-A90A68AF4590}" dt="2020-05-13T03:56:42.278" v="1293"/>
          <ac:grpSpMkLst>
            <pc:docMk/>
            <pc:sldMk cId="2279820993" sldId="270"/>
            <ac:grpSpMk id="19" creationId="{836C3B08-64EA-4F92-B406-6C64A2224D08}"/>
          </ac:grpSpMkLst>
        </pc:grpChg>
        <pc:grpChg chg="add del mod">
          <ac:chgData name="Сергей Калабонга" userId="6b2f8b568b4803e7" providerId="LiveId" clId="{03BB8BF9-76A2-4E12-8E2C-A90A68AF4590}" dt="2020-05-13T04:00:47.156" v="1378" actId="1076"/>
          <ac:grpSpMkLst>
            <pc:docMk/>
            <pc:sldMk cId="2279820993" sldId="270"/>
            <ac:grpSpMk id="29" creationId="{F3544A4F-8BEA-4300-BC31-8D10A3A85C12}"/>
          </ac:grpSpMkLst>
        </pc:grpChg>
        <pc:grpChg chg="mod">
          <ac:chgData name="Сергей Калабонга" userId="6b2f8b568b4803e7" providerId="LiveId" clId="{03BB8BF9-76A2-4E12-8E2C-A90A68AF4590}" dt="2020-05-13T03:59:30.191" v="1347"/>
          <ac:grpSpMkLst>
            <pc:docMk/>
            <pc:sldMk cId="2279820993" sldId="270"/>
            <ac:grpSpMk id="30" creationId="{025319FA-5F6A-4F88-A303-12F8CBCC5CF8}"/>
          </ac:grpSpMkLst>
        </pc:grpChg>
      </pc:sldChg>
      <pc:sldChg chg="addSp delSp modSp add mod modAnim">
        <pc:chgData name="Сергей Калабонга" userId="6b2f8b568b4803e7" providerId="LiveId" clId="{03BB8BF9-76A2-4E12-8E2C-A90A68AF4590}" dt="2020-05-13T04:12:42.225" v="1556" actId="20577"/>
        <pc:sldMkLst>
          <pc:docMk/>
          <pc:sldMk cId="672629704" sldId="271"/>
        </pc:sldMkLst>
        <pc:spChg chg="mod">
          <ac:chgData name="Сергей Калабонга" userId="6b2f8b568b4803e7" providerId="LiveId" clId="{03BB8BF9-76A2-4E12-8E2C-A90A68AF4590}" dt="2020-05-13T03:53:21.432" v="1213" actId="313"/>
          <ac:spMkLst>
            <pc:docMk/>
            <pc:sldMk cId="672629704" sldId="271"/>
            <ac:spMk id="2" creationId="{21C8D005-3718-49B2-936F-9A1675F0F8E4}"/>
          </ac:spMkLst>
        </pc:spChg>
        <pc:spChg chg="mod">
          <ac:chgData name="Сергей Калабонга" userId="6b2f8b568b4803e7" providerId="LiveId" clId="{03BB8BF9-76A2-4E12-8E2C-A90A68AF4590}" dt="2020-05-13T04:08:04.652" v="1516" actId="20577"/>
          <ac:spMkLst>
            <pc:docMk/>
            <pc:sldMk cId="672629704" sldId="271"/>
            <ac:spMk id="5" creationId="{F736A6E8-A8D8-4F32-84BB-F0F07B564084}"/>
          </ac:spMkLst>
        </pc:spChg>
        <pc:spChg chg="mod">
          <ac:chgData name="Сергей Калабонга" userId="6b2f8b568b4803e7" providerId="LiveId" clId="{03BB8BF9-76A2-4E12-8E2C-A90A68AF4590}" dt="2020-05-13T04:03:15.306" v="1426" actId="1076"/>
          <ac:spMkLst>
            <pc:docMk/>
            <pc:sldMk cId="672629704" sldId="271"/>
            <ac:spMk id="6" creationId="{24A8A783-D21C-48A8-AF90-8A3BCDFA7D58}"/>
          </ac:spMkLst>
        </pc:spChg>
        <pc:spChg chg="mod">
          <ac:chgData name="Сергей Калабонга" userId="6b2f8b568b4803e7" providerId="LiveId" clId="{03BB8BF9-76A2-4E12-8E2C-A90A68AF4590}" dt="2020-05-13T04:07:58.128" v="1502" actId="20577"/>
          <ac:spMkLst>
            <pc:docMk/>
            <pc:sldMk cId="672629704" sldId="271"/>
            <ac:spMk id="7" creationId="{C077C622-1DF9-4C4D-95A0-228DC735A7BA}"/>
          </ac:spMkLst>
        </pc:spChg>
        <pc:spChg chg="mod">
          <ac:chgData name="Сергей Калабонга" userId="6b2f8b568b4803e7" providerId="LiveId" clId="{03BB8BF9-76A2-4E12-8E2C-A90A68AF4590}" dt="2020-05-13T04:03:28.983" v="1431" actId="404"/>
          <ac:spMkLst>
            <pc:docMk/>
            <pc:sldMk cId="672629704" sldId="271"/>
            <ac:spMk id="10" creationId="{D312ECCF-E144-485D-871A-F62E29E369B9}"/>
          </ac:spMkLst>
        </pc:spChg>
        <pc:spChg chg="mod">
          <ac:chgData name="Сергей Калабонга" userId="6b2f8b568b4803e7" providerId="LiveId" clId="{03BB8BF9-76A2-4E12-8E2C-A90A68AF4590}" dt="2020-05-13T04:03:28.983" v="1431" actId="404"/>
          <ac:spMkLst>
            <pc:docMk/>
            <pc:sldMk cId="672629704" sldId="271"/>
            <ac:spMk id="11" creationId="{30C1350A-0B92-44C8-95A4-C296E466E8BE}"/>
          </ac:spMkLst>
        </pc:spChg>
        <pc:spChg chg="mod">
          <ac:chgData name="Сергей Калабонга" userId="6b2f8b568b4803e7" providerId="LiveId" clId="{03BB8BF9-76A2-4E12-8E2C-A90A68AF4590}" dt="2020-05-13T04:03:28.983" v="1431" actId="404"/>
          <ac:spMkLst>
            <pc:docMk/>
            <pc:sldMk cId="672629704" sldId="271"/>
            <ac:spMk id="12" creationId="{2B9656E1-6848-48F2-A161-C4316166D316}"/>
          </ac:spMkLst>
        </pc:spChg>
        <pc:spChg chg="mod">
          <ac:chgData name="Сергей Калабонга" userId="6b2f8b568b4803e7" providerId="LiveId" clId="{03BB8BF9-76A2-4E12-8E2C-A90A68AF4590}" dt="2020-05-13T04:03:28.983" v="1431" actId="404"/>
          <ac:spMkLst>
            <pc:docMk/>
            <pc:sldMk cId="672629704" sldId="271"/>
            <ac:spMk id="13" creationId="{46C65AA8-592B-4729-9425-2E093FDCE759}"/>
          </ac:spMkLst>
        </pc:spChg>
        <pc:spChg chg="mod">
          <ac:chgData name="Сергей Калабонга" userId="6b2f8b568b4803e7" providerId="LiveId" clId="{03BB8BF9-76A2-4E12-8E2C-A90A68AF4590}" dt="2020-05-13T04:03:28.983" v="1431" actId="404"/>
          <ac:spMkLst>
            <pc:docMk/>
            <pc:sldMk cId="672629704" sldId="271"/>
            <ac:spMk id="14" creationId="{A6FB27E5-6552-41EE-9E1B-E962E8558D62}"/>
          </ac:spMkLst>
        </pc:spChg>
        <pc:spChg chg="mod">
          <ac:chgData name="Сергей Калабонга" userId="6b2f8b568b4803e7" providerId="LiveId" clId="{03BB8BF9-76A2-4E12-8E2C-A90A68AF4590}" dt="2020-05-13T04:01:37.723" v="1388"/>
          <ac:spMkLst>
            <pc:docMk/>
            <pc:sldMk cId="672629704" sldId="271"/>
            <ac:spMk id="17" creationId="{FE84A143-0ACB-43F5-9FCF-60B3AA903FF3}"/>
          </ac:spMkLst>
        </pc:spChg>
        <pc:spChg chg="mod">
          <ac:chgData name="Сергей Калабонга" userId="6b2f8b568b4803e7" providerId="LiveId" clId="{03BB8BF9-76A2-4E12-8E2C-A90A68AF4590}" dt="2020-05-13T04:01:37.723" v="1388"/>
          <ac:spMkLst>
            <pc:docMk/>
            <pc:sldMk cId="672629704" sldId="271"/>
            <ac:spMk id="18" creationId="{47D3C1FF-1F69-47F5-AF67-856FC6D43F33}"/>
          </ac:spMkLst>
        </pc:spChg>
        <pc:spChg chg="mod">
          <ac:chgData name="Сергей Калабонга" userId="6b2f8b568b4803e7" providerId="LiveId" clId="{03BB8BF9-76A2-4E12-8E2C-A90A68AF4590}" dt="2020-05-13T04:01:37.723" v="1388"/>
          <ac:spMkLst>
            <pc:docMk/>
            <pc:sldMk cId="672629704" sldId="271"/>
            <ac:spMk id="19" creationId="{5ED81A61-731C-47FF-BFD1-1862DFF119B1}"/>
          </ac:spMkLst>
        </pc:spChg>
        <pc:spChg chg="mod">
          <ac:chgData name="Сергей Калабонга" userId="6b2f8b568b4803e7" providerId="LiveId" clId="{03BB8BF9-76A2-4E12-8E2C-A90A68AF4590}" dt="2020-05-13T04:01:37.723" v="1388"/>
          <ac:spMkLst>
            <pc:docMk/>
            <pc:sldMk cId="672629704" sldId="271"/>
            <ac:spMk id="20" creationId="{01235A3B-1546-40A8-B133-5393224997A4}"/>
          </ac:spMkLst>
        </pc:spChg>
        <pc:spChg chg="mod">
          <ac:chgData name="Сергей Калабонга" userId="6b2f8b568b4803e7" providerId="LiveId" clId="{03BB8BF9-76A2-4E12-8E2C-A90A68AF4590}" dt="2020-05-13T04:01:37.723" v="1388"/>
          <ac:spMkLst>
            <pc:docMk/>
            <pc:sldMk cId="672629704" sldId="271"/>
            <ac:spMk id="21" creationId="{2977B894-76A1-4384-8DF1-4B453FD993D2}"/>
          </ac:spMkLst>
        </pc:spChg>
        <pc:spChg chg="mod">
          <ac:chgData name="Сергей Калабонга" userId="6b2f8b568b4803e7" providerId="LiveId" clId="{03BB8BF9-76A2-4E12-8E2C-A90A68AF4590}" dt="2020-05-13T04:01:40.252" v="1390"/>
          <ac:spMkLst>
            <pc:docMk/>
            <pc:sldMk cId="672629704" sldId="271"/>
            <ac:spMk id="24" creationId="{50CA9300-ECBB-436E-B744-9AB350580877}"/>
          </ac:spMkLst>
        </pc:spChg>
        <pc:spChg chg="mod">
          <ac:chgData name="Сергей Калабонга" userId="6b2f8b568b4803e7" providerId="LiveId" clId="{03BB8BF9-76A2-4E12-8E2C-A90A68AF4590}" dt="2020-05-13T04:01:40.252" v="1390"/>
          <ac:spMkLst>
            <pc:docMk/>
            <pc:sldMk cId="672629704" sldId="271"/>
            <ac:spMk id="25" creationId="{9D8E8F54-FB74-4DEB-8166-0C4C68BC46D8}"/>
          </ac:spMkLst>
        </pc:spChg>
        <pc:spChg chg="mod">
          <ac:chgData name="Сергей Калабонга" userId="6b2f8b568b4803e7" providerId="LiveId" clId="{03BB8BF9-76A2-4E12-8E2C-A90A68AF4590}" dt="2020-05-13T04:01:40.252" v="1390"/>
          <ac:spMkLst>
            <pc:docMk/>
            <pc:sldMk cId="672629704" sldId="271"/>
            <ac:spMk id="26" creationId="{AFA3C5A5-F045-4C46-B0A4-1436AA8066A2}"/>
          </ac:spMkLst>
        </pc:spChg>
        <pc:spChg chg="mod">
          <ac:chgData name="Сергей Калабонга" userId="6b2f8b568b4803e7" providerId="LiveId" clId="{03BB8BF9-76A2-4E12-8E2C-A90A68AF4590}" dt="2020-05-13T04:01:40.252" v="1390"/>
          <ac:spMkLst>
            <pc:docMk/>
            <pc:sldMk cId="672629704" sldId="271"/>
            <ac:spMk id="27" creationId="{59B56E8B-B0E0-4AC5-A438-349D22F3127C}"/>
          </ac:spMkLst>
        </pc:spChg>
        <pc:spChg chg="mod">
          <ac:chgData name="Сергей Калабонга" userId="6b2f8b568b4803e7" providerId="LiveId" clId="{03BB8BF9-76A2-4E12-8E2C-A90A68AF4590}" dt="2020-05-13T04:01:40.252" v="1390"/>
          <ac:spMkLst>
            <pc:docMk/>
            <pc:sldMk cId="672629704" sldId="271"/>
            <ac:spMk id="28" creationId="{E280C868-6F74-4D65-8378-0211D6986147}"/>
          </ac:spMkLst>
        </pc:spChg>
        <pc:spChg chg="add mod">
          <ac:chgData name="Сергей Калабонга" userId="6b2f8b568b4803e7" providerId="LiveId" clId="{03BB8BF9-76A2-4E12-8E2C-A90A68AF4590}" dt="2020-05-13T04:02:32.562" v="1410" actId="14100"/>
          <ac:spMkLst>
            <pc:docMk/>
            <pc:sldMk cId="672629704" sldId="271"/>
            <ac:spMk id="29" creationId="{2A56690D-F117-47CF-940F-35160A574AF7}"/>
          </ac:spMkLst>
        </pc:spChg>
        <pc:spChg chg="add mod">
          <ac:chgData name="Сергей Калабонга" userId="6b2f8b568b4803e7" providerId="LiveId" clId="{03BB8BF9-76A2-4E12-8E2C-A90A68AF4590}" dt="2020-05-13T04:02:42.107" v="1413" actId="1076"/>
          <ac:spMkLst>
            <pc:docMk/>
            <pc:sldMk cId="672629704" sldId="271"/>
            <ac:spMk id="30" creationId="{0CC7E0B0-0084-42F6-AD31-3EEEF950E164}"/>
          </ac:spMkLst>
        </pc:spChg>
        <pc:spChg chg="add mod">
          <ac:chgData name="Сергей Калабонга" userId="6b2f8b568b4803e7" providerId="LiveId" clId="{03BB8BF9-76A2-4E12-8E2C-A90A68AF4590}" dt="2020-05-13T04:11:45.203" v="1554" actId="1076"/>
          <ac:spMkLst>
            <pc:docMk/>
            <pc:sldMk cId="672629704" sldId="271"/>
            <ac:spMk id="31" creationId="{9915EF2A-4000-482D-9DCD-4E93D51D4658}"/>
          </ac:spMkLst>
        </pc:spChg>
        <pc:spChg chg="mod">
          <ac:chgData name="Сергей Калабонга" userId="6b2f8b568b4803e7" providerId="LiveId" clId="{03BB8BF9-76A2-4E12-8E2C-A90A68AF4590}" dt="2020-05-13T04:03:37.605" v="1436"/>
          <ac:spMkLst>
            <pc:docMk/>
            <pc:sldMk cId="672629704" sldId="271"/>
            <ac:spMk id="34" creationId="{C8746874-C04E-4EF4-98CE-3A2B9FD2EB4C}"/>
          </ac:spMkLst>
        </pc:spChg>
        <pc:spChg chg="mod">
          <ac:chgData name="Сергей Калабонга" userId="6b2f8b568b4803e7" providerId="LiveId" clId="{03BB8BF9-76A2-4E12-8E2C-A90A68AF4590}" dt="2020-05-13T04:03:37.605" v="1436"/>
          <ac:spMkLst>
            <pc:docMk/>
            <pc:sldMk cId="672629704" sldId="271"/>
            <ac:spMk id="35" creationId="{9F835C2F-0BE8-4F2A-90B4-7A77581DF98A}"/>
          </ac:spMkLst>
        </pc:spChg>
        <pc:spChg chg="mod">
          <ac:chgData name="Сергей Калабонга" userId="6b2f8b568b4803e7" providerId="LiveId" clId="{03BB8BF9-76A2-4E12-8E2C-A90A68AF4590}" dt="2020-05-13T04:03:37.605" v="1436"/>
          <ac:spMkLst>
            <pc:docMk/>
            <pc:sldMk cId="672629704" sldId="271"/>
            <ac:spMk id="36" creationId="{46B6034D-4A08-4043-8B2B-6FAEAE84F506}"/>
          </ac:spMkLst>
        </pc:spChg>
        <pc:spChg chg="mod">
          <ac:chgData name="Сергей Калабонга" userId="6b2f8b568b4803e7" providerId="LiveId" clId="{03BB8BF9-76A2-4E12-8E2C-A90A68AF4590}" dt="2020-05-13T04:03:37.605" v="1436"/>
          <ac:spMkLst>
            <pc:docMk/>
            <pc:sldMk cId="672629704" sldId="271"/>
            <ac:spMk id="37" creationId="{6CA01284-7BAF-42C2-B764-95C9609E40E2}"/>
          </ac:spMkLst>
        </pc:spChg>
        <pc:spChg chg="mod">
          <ac:chgData name="Сергей Калабонга" userId="6b2f8b568b4803e7" providerId="LiveId" clId="{03BB8BF9-76A2-4E12-8E2C-A90A68AF4590}" dt="2020-05-13T04:03:37.605" v="1436"/>
          <ac:spMkLst>
            <pc:docMk/>
            <pc:sldMk cId="672629704" sldId="271"/>
            <ac:spMk id="38" creationId="{B0F0EECE-A921-4415-8C38-814A45C5F4A0}"/>
          </ac:spMkLst>
        </pc:spChg>
        <pc:spChg chg="mod">
          <ac:chgData name="Сергей Калабонга" userId="6b2f8b568b4803e7" providerId="LiveId" clId="{03BB8BF9-76A2-4E12-8E2C-A90A68AF4590}" dt="2020-05-13T04:03:40.257" v="1438"/>
          <ac:spMkLst>
            <pc:docMk/>
            <pc:sldMk cId="672629704" sldId="271"/>
            <ac:spMk id="41" creationId="{07DB3FCE-2E54-4A71-80EE-EEECA154ECEE}"/>
          </ac:spMkLst>
        </pc:spChg>
        <pc:spChg chg="mod">
          <ac:chgData name="Сергей Калабонга" userId="6b2f8b568b4803e7" providerId="LiveId" clId="{03BB8BF9-76A2-4E12-8E2C-A90A68AF4590}" dt="2020-05-13T04:03:40.257" v="1438"/>
          <ac:spMkLst>
            <pc:docMk/>
            <pc:sldMk cId="672629704" sldId="271"/>
            <ac:spMk id="42" creationId="{E15CF6A1-7A71-4D3E-B1FD-47CCCDFDFA55}"/>
          </ac:spMkLst>
        </pc:spChg>
        <pc:spChg chg="mod">
          <ac:chgData name="Сергей Калабонга" userId="6b2f8b568b4803e7" providerId="LiveId" clId="{03BB8BF9-76A2-4E12-8E2C-A90A68AF4590}" dt="2020-05-13T04:03:40.257" v="1438"/>
          <ac:spMkLst>
            <pc:docMk/>
            <pc:sldMk cId="672629704" sldId="271"/>
            <ac:spMk id="43" creationId="{8791E556-1A8B-49D6-A712-2D33CCE68EB4}"/>
          </ac:spMkLst>
        </pc:spChg>
        <pc:spChg chg="mod">
          <ac:chgData name="Сергей Калабонга" userId="6b2f8b568b4803e7" providerId="LiveId" clId="{03BB8BF9-76A2-4E12-8E2C-A90A68AF4590}" dt="2020-05-13T04:03:40.257" v="1438"/>
          <ac:spMkLst>
            <pc:docMk/>
            <pc:sldMk cId="672629704" sldId="271"/>
            <ac:spMk id="44" creationId="{F71820B9-5D8C-49F4-AAC1-552CD964E726}"/>
          </ac:spMkLst>
        </pc:spChg>
        <pc:spChg chg="mod">
          <ac:chgData name="Сергей Калабонга" userId="6b2f8b568b4803e7" providerId="LiveId" clId="{03BB8BF9-76A2-4E12-8E2C-A90A68AF4590}" dt="2020-05-13T04:03:40.257" v="1438"/>
          <ac:spMkLst>
            <pc:docMk/>
            <pc:sldMk cId="672629704" sldId="271"/>
            <ac:spMk id="45" creationId="{4F39D41F-A38E-4321-B657-782D6002B48B}"/>
          </ac:spMkLst>
        </pc:spChg>
        <pc:spChg chg="add mod">
          <ac:chgData name="Сергей Калабонга" userId="6b2f8b568b4803e7" providerId="LiveId" clId="{03BB8BF9-76A2-4E12-8E2C-A90A68AF4590}" dt="2020-05-13T04:12:42.225" v="1556" actId="20577"/>
          <ac:spMkLst>
            <pc:docMk/>
            <pc:sldMk cId="672629704" sldId="271"/>
            <ac:spMk id="46" creationId="{0AB42A1C-687F-4887-86BA-730113CEAEEE}"/>
          </ac:spMkLst>
        </pc:spChg>
        <pc:grpChg chg="add mod">
          <ac:chgData name="Сергей Калабонга" userId="6b2f8b568b4803e7" providerId="LiveId" clId="{03BB8BF9-76A2-4E12-8E2C-A90A68AF4590}" dt="2020-05-13T04:03:34.203" v="1433" actId="1076"/>
          <ac:grpSpMkLst>
            <pc:docMk/>
            <pc:sldMk cId="672629704" sldId="271"/>
            <ac:grpSpMk id="8" creationId="{5F69EFB2-8CDD-4020-B356-756C662F3D97}"/>
          </ac:grpSpMkLst>
        </pc:grpChg>
        <pc:grpChg chg="mod">
          <ac:chgData name="Сергей Калабонга" userId="6b2f8b568b4803e7" providerId="LiveId" clId="{03BB8BF9-76A2-4E12-8E2C-A90A68AF4590}" dt="2020-05-13T04:01:33.178" v="1386"/>
          <ac:grpSpMkLst>
            <pc:docMk/>
            <pc:sldMk cId="672629704" sldId="271"/>
            <ac:grpSpMk id="9" creationId="{33BBC18F-E7CD-47D9-B7AD-6E7E2472B088}"/>
          </ac:grpSpMkLst>
        </pc:grpChg>
        <pc:grpChg chg="add del mod">
          <ac:chgData name="Сергей Калабонга" userId="6b2f8b568b4803e7" providerId="LiveId" clId="{03BB8BF9-76A2-4E12-8E2C-A90A68AF4590}" dt="2020-05-13T04:03:36.291" v="1435" actId="478"/>
          <ac:grpSpMkLst>
            <pc:docMk/>
            <pc:sldMk cId="672629704" sldId="271"/>
            <ac:grpSpMk id="15" creationId="{DC6D34A6-27C3-4E35-A2FC-3C42D760C582}"/>
          </ac:grpSpMkLst>
        </pc:grpChg>
        <pc:grpChg chg="mod">
          <ac:chgData name="Сергей Калабонга" userId="6b2f8b568b4803e7" providerId="LiveId" clId="{03BB8BF9-76A2-4E12-8E2C-A90A68AF4590}" dt="2020-05-13T04:01:37.723" v="1388"/>
          <ac:grpSpMkLst>
            <pc:docMk/>
            <pc:sldMk cId="672629704" sldId="271"/>
            <ac:grpSpMk id="16" creationId="{1EF29EDA-2448-42D5-8A26-271228E5896C}"/>
          </ac:grpSpMkLst>
        </pc:grpChg>
        <pc:grpChg chg="add del mod">
          <ac:chgData name="Сергей Калабонга" userId="6b2f8b568b4803e7" providerId="LiveId" clId="{03BB8BF9-76A2-4E12-8E2C-A90A68AF4590}" dt="2020-05-13T04:03:35.637" v="1434" actId="478"/>
          <ac:grpSpMkLst>
            <pc:docMk/>
            <pc:sldMk cId="672629704" sldId="271"/>
            <ac:grpSpMk id="22" creationId="{D0141DB7-F96F-4B55-ADFC-0957159B5A75}"/>
          </ac:grpSpMkLst>
        </pc:grpChg>
        <pc:grpChg chg="mod">
          <ac:chgData name="Сергей Калабонга" userId="6b2f8b568b4803e7" providerId="LiveId" clId="{03BB8BF9-76A2-4E12-8E2C-A90A68AF4590}" dt="2020-05-13T04:01:40.252" v="1390"/>
          <ac:grpSpMkLst>
            <pc:docMk/>
            <pc:sldMk cId="672629704" sldId="271"/>
            <ac:grpSpMk id="23" creationId="{31EDDE00-1559-4B2C-98C9-013007C53F85}"/>
          </ac:grpSpMkLst>
        </pc:grpChg>
        <pc:grpChg chg="add mod">
          <ac:chgData name="Сергей Калабонга" userId="6b2f8b568b4803e7" providerId="LiveId" clId="{03BB8BF9-76A2-4E12-8E2C-A90A68AF4590}" dt="2020-05-13T04:03:48.770" v="1442" actId="1076"/>
          <ac:grpSpMkLst>
            <pc:docMk/>
            <pc:sldMk cId="672629704" sldId="271"/>
            <ac:grpSpMk id="32" creationId="{1AD90624-5BE0-456F-B3CC-A4EC654F58CF}"/>
          </ac:grpSpMkLst>
        </pc:grpChg>
        <pc:grpChg chg="mod">
          <ac:chgData name="Сергей Калабонга" userId="6b2f8b568b4803e7" providerId="LiveId" clId="{03BB8BF9-76A2-4E12-8E2C-A90A68AF4590}" dt="2020-05-13T04:03:37.605" v="1436"/>
          <ac:grpSpMkLst>
            <pc:docMk/>
            <pc:sldMk cId="672629704" sldId="271"/>
            <ac:grpSpMk id="33" creationId="{539D37C7-638F-4AC5-A016-289AA9597343}"/>
          </ac:grpSpMkLst>
        </pc:grpChg>
        <pc:grpChg chg="add mod">
          <ac:chgData name="Сергей Калабонга" userId="6b2f8b568b4803e7" providerId="LiveId" clId="{03BB8BF9-76A2-4E12-8E2C-A90A68AF4590}" dt="2020-05-13T04:03:44.611" v="1439" actId="1076"/>
          <ac:grpSpMkLst>
            <pc:docMk/>
            <pc:sldMk cId="672629704" sldId="271"/>
            <ac:grpSpMk id="39" creationId="{03F8BCA8-3146-45F7-A4E3-472670EAB1B6}"/>
          </ac:grpSpMkLst>
        </pc:grpChg>
        <pc:grpChg chg="mod">
          <ac:chgData name="Сергей Калабонга" userId="6b2f8b568b4803e7" providerId="LiveId" clId="{03BB8BF9-76A2-4E12-8E2C-A90A68AF4590}" dt="2020-05-13T04:03:40.257" v="1438"/>
          <ac:grpSpMkLst>
            <pc:docMk/>
            <pc:sldMk cId="672629704" sldId="271"/>
            <ac:grpSpMk id="40" creationId="{55D813ED-0D72-4687-ADA4-1A3917E22196}"/>
          </ac:grpSpMkLst>
        </pc:grpChg>
      </pc:sldChg>
      <pc:sldChg chg="addSp delSp modSp new mod">
        <pc:chgData name="Сергей Калабонга" userId="6b2f8b568b4803e7" providerId="LiveId" clId="{03BB8BF9-76A2-4E12-8E2C-A90A68AF4590}" dt="2020-05-13T04:13:19.095" v="1579" actId="20577"/>
        <pc:sldMkLst>
          <pc:docMk/>
          <pc:sldMk cId="1068834037" sldId="272"/>
        </pc:sldMkLst>
        <pc:spChg chg="mod">
          <ac:chgData name="Сергей Калабонга" userId="6b2f8b568b4803e7" providerId="LiveId" clId="{03BB8BF9-76A2-4E12-8E2C-A90A68AF4590}" dt="2020-05-13T04:04:29.315" v="1455"/>
          <ac:spMkLst>
            <pc:docMk/>
            <pc:sldMk cId="1068834037" sldId="272"/>
            <ac:spMk id="2" creationId="{2D35410F-EE45-4F3C-B4F7-DF39E5885FB2}"/>
          </ac:spMkLst>
        </pc:spChg>
        <pc:spChg chg="del">
          <ac:chgData name="Сергей Калабонга" userId="6b2f8b568b4803e7" providerId="LiveId" clId="{03BB8BF9-76A2-4E12-8E2C-A90A68AF4590}" dt="2020-05-13T04:04:33.802" v="1456" actId="478"/>
          <ac:spMkLst>
            <pc:docMk/>
            <pc:sldMk cId="1068834037" sldId="272"/>
            <ac:spMk id="3" creationId="{8962A1D6-44B8-4ED6-8E09-1996E63A71DE}"/>
          </ac:spMkLst>
        </pc:spChg>
        <pc:spChg chg="add mod">
          <ac:chgData name="Сергей Калабонга" userId="6b2f8b568b4803e7" providerId="LiveId" clId="{03BB8BF9-76A2-4E12-8E2C-A90A68AF4590}" dt="2020-05-13T04:13:19.095" v="1579" actId="20577"/>
          <ac:spMkLst>
            <pc:docMk/>
            <pc:sldMk cId="1068834037" sldId="272"/>
            <ac:spMk id="4" creationId="{528EF810-7F07-4D99-9B42-34649D1510A7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7" creationId="{40A313AA-59E8-434D-AE38-F07AEEA7AA45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8" creationId="{2261F70F-DB2D-45DB-935E-C291D148F167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9" creationId="{BAE089BB-D0A0-47FF-91A2-C34F5B2DBFBF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10" creationId="{608828E1-F947-41A7-A9AA-6F7DFC7B72FB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11" creationId="{A65351AC-3AA6-4418-8B11-E4681803D1B5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12" creationId="{FFAA5799-2855-4417-AA92-B193972F3CF1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15" creationId="{BD7C6B60-3A48-4AF8-8F0A-CD591E326ABC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16" creationId="{487AA813-6731-43AA-9268-12EF37843481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17" creationId="{CAAA9A67-2F33-4654-9CD4-56DAF871A4FE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18" creationId="{EDBF6F9E-BC0F-4C6E-A248-83B13D824F9D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19" creationId="{7BBEC534-4834-4000-BFA3-0BB26812ED02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20" creationId="{F89B996F-2385-4870-A5D0-3FB89653F83C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23" creationId="{E616670C-E133-49D7-9F58-B037CA18E31E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24" creationId="{650A43E9-24E6-4CA8-89E2-E178BC02D815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25" creationId="{464164C7-CD06-4345-8F67-0D7870BE597F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26" creationId="{A66301DC-49D7-4B4D-8C3E-F4B3A110B324}"/>
          </ac:spMkLst>
        </pc:spChg>
        <pc:spChg chg="mod">
          <ac:chgData name="Сергей Калабонга" userId="6b2f8b568b4803e7" providerId="LiveId" clId="{03BB8BF9-76A2-4E12-8E2C-A90A68AF4590}" dt="2020-05-13T04:04:20.174" v="1452"/>
          <ac:spMkLst>
            <pc:docMk/>
            <pc:sldMk cId="1068834037" sldId="272"/>
            <ac:spMk id="27" creationId="{76C2971A-4847-40D5-867F-3AACDE2F5021}"/>
          </ac:spMkLst>
        </pc:spChg>
        <pc:spChg chg="add mod">
          <ac:chgData name="Сергей Калабонга" userId="6b2f8b568b4803e7" providerId="LiveId" clId="{03BB8BF9-76A2-4E12-8E2C-A90A68AF4590}" dt="2020-05-13T04:04:58.372" v="1466" actId="1076"/>
          <ac:spMkLst>
            <pc:docMk/>
            <pc:sldMk cId="1068834037" sldId="272"/>
            <ac:spMk id="28" creationId="{35C3A730-3385-4C9D-A9AE-73B07F456299}"/>
          </ac:spMkLst>
        </pc:spChg>
        <pc:spChg chg="add mod">
          <ac:chgData name="Сергей Калабонга" userId="6b2f8b568b4803e7" providerId="LiveId" clId="{03BB8BF9-76A2-4E12-8E2C-A90A68AF4590}" dt="2020-05-13T04:05:06.842" v="1471" actId="688"/>
          <ac:spMkLst>
            <pc:docMk/>
            <pc:sldMk cId="1068834037" sldId="272"/>
            <ac:spMk id="29" creationId="{CC6E09DC-19E4-4F94-8368-4788DFFC38F8}"/>
          </ac:spMkLst>
        </pc:spChg>
        <pc:grpChg chg="add mod">
          <ac:chgData name="Сергей Калабонга" userId="6b2f8b568b4803e7" providerId="LiveId" clId="{03BB8BF9-76A2-4E12-8E2C-A90A68AF4590}" dt="2020-05-13T04:04:36.323" v="1457" actId="1076"/>
          <ac:grpSpMkLst>
            <pc:docMk/>
            <pc:sldMk cId="1068834037" sldId="272"/>
            <ac:grpSpMk id="5" creationId="{1DEC8D97-C72D-4CF8-A5F8-7077A5C258D6}"/>
          </ac:grpSpMkLst>
        </pc:grpChg>
        <pc:grpChg chg="mod">
          <ac:chgData name="Сергей Калабонга" userId="6b2f8b568b4803e7" providerId="LiveId" clId="{03BB8BF9-76A2-4E12-8E2C-A90A68AF4590}" dt="2020-05-13T04:04:20.174" v="1452"/>
          <ac:grpSpMkLst>
            <pc:docMk/>
            <pc:sldMk cId="1068834037" sldId="272"/>
            <ac:grpSpMk id="6" creationId="{5B7C4241-76FF-4846-B3E8-E28A7E2E5357}"/>
          </ac:grpSpMkLst>
        </pc:grpChg>
        <pc:grpChg chg="add mod">
          <ac:chgData name="Сергей Калабонга" userId="6b2f8b568b4803e7" providerId="LiveId" clId="{03BB8BF9-76A2-4E12-8E2C-A90A68AF4590}" dt="2020-05-13T04:04:38.971" v="1458" actId="1076"/>
          <ac:grpSpMkLst>
            <pc:docMk/>
            <pc:sldMk cId="1068834037" sldId="272"/>
            <ac:grpSpMk id="13" creationId="{0059826C-C43C-4545-8C4D-20BDDE6E793E}"/>
          </ac:grpSpMkLst>
        </pc:grpChg>
        <pc:grpChg chg="mod">
          <ac:chgData name="Сергей Калабонга" userId="6b2f8b568b4803e7" providerId="LiveId" clId="{03BB8BF9-76A2-4E12-8E2C-A90A68AF4590}" dt="2020-05-13T04:04:20.174" v="1452"/>
          <ac:grpSpMkLst>
            <pc:docMk/>
            <pc:sldMk cId="1068834037" sldId="272"/>
            <ac:grpSpMk id="14" creationId="{8C2B71C6-C21F-40DB-BA18-F2B2CCA9060E}"/>
          </ac:grpSpMkLst>
        </pc:grpChg>
        <pc:grpChg chg="add mod">
          <ac:chgData name="Сергей Калабонга" userId="6b2f8b568b4803e7" providerId="LiveId" clId="{03BB8BF9-76A2-4E12-8E2C-A90A68AF4590}" dt="2020-05-13T04:04:42.787" v="1459" actId="1076"/>
          <ac:grpSpMkLst>
            <pc:docMk/>
            <pc:sldMk cId="1068834037" sldId="272"/>
            <ac:grpSpMk id="21" creationId="{27E9D433-F713-4BF4-9D06-38D013CC273F}"/>
          </ac:grpSpMkLst>
        </pc:grpChg>
        <pc:grpChg chg="mod">
          <ac:chgData name="Сергей Калабонга" userId="6b2f8b568b4803e7" providerId="LiveId" clId="{03BB8BF9-76A2-4E12-8E2C-A90A68AF4590}" dt="2020-05-13T04:04:20.174" v="1452"/>
          <ac:grpSpMkLst>
            <pc:docMk/>
            <pc:sldMk cId="1068834037" sldId="272"/>
            <ac:grpSpMk id="22" creationId="{D3112674-C608-4552-AC13-0CC89DC5195D}"/>
          </ac:grpSpMkLst>
        </pc:grpChg>
      </pc:sldChg>
      <pc:sldChg chg="modSp add mod ord">
        <pc:chgData name="Сергей Калабонга" userId="6b2f8b568b4803e7" providerId="LiveId" clId="{03BB8BF9-76A2-4E12-8E2C-A90A68AF4590}" dt="2020-05-13T04:17:15.259" v="1781" actId="2711"/>
        <pc:sldMkLst>
          <pc:docMk/>
          <pc:sldMk cId="4277649422" sldId="273"/>
        </pc:sldMkLst>
        <pc:spChg chg="mod">
          <ac:chgData name="Сергей Калабонга" userId="6b2f8b568b4803e7" providerId="LiveId" clId="{03BB8BF9-76A2-4E12-8E2C-A90A68AF4590}" dt="2020-05-13T04:14:05.536" v="1679" actId="6549"/>
          <ac:spMkLst>
            <pc:docMk/>
            <pc:sldMk cId="4277649422" sldId="273"/>
            <ac:spMk id="2" creationId="{D50F2568-C55F-4C74-9158-35B606758F4E}"/>
          </ac:spMkLst>
        </pc:spChg>
        <pc:spChg chg="mod">
          <ac:chgData name="Сергей Калабонга" userId="6b2f8b568b4803e7" providerId="LiveId" clId="{03BB8BF9-76A2-4E12-8E2C-A90A68AF4590}" dt="2020-05-13T04:17:15.259" v="1781" actId="2711"/>
          <ac:spMkLst>
            <pc:docMk/>
            <pc:sldMk cId="4277649422" sldId="273"/>
            <ac:spMk id="3" creationId="{7FF6108D-916C-4304-8ABA-75DAD747B1AD}"/>
          </ac:spMkLst>
        </pc:spChg>
      </pc:sldChg>
    </pc:docChg>
  </pc:docChgLst>
  <pc:docChgLst>
    <pc:chgData name="Сергей Калабонга" userId="6b2f8b568b4803e7" providerId="LiveId" clId="{FDB5A576-35C8-4022-9897-F19DD9E415B1}"/>
    <pc:docChg chg="addSld modSld">
      <pc:chgData name="Сергей Калабонга" userId="6b2f8b568b4803e7" providerId="LiveId" clId="{FDB5A576-35C8-4022-9897-F19DD9E415B1}" dt="2020-04-27T07:01:11.364" v="41" actId="20577"/>
      <pc:docMkLst>
        <pc:docMk/>
      </pc:docMkLst>
      <pc:sldChg chg="modSp add mod">
        <pc:chgData name="Сергей Калабонга" userId="6b2f8b568b4803e7" providerId="LiveId" clId="{FDB5A576-35C8-4022-9897-F19DD9E415B1}" dt="2020-04-27T07:01:11.364" v="41" actId="20577"/>
        <pc:sldMkLst>
          <pc:docMk/>
          <pc:sldMk cId="2484227698" sldId="257"/>
        </pc:sldMkLst>
        <pc:spChg chg="mod">
          <ac:chgData name="Сергей Калабонга" userId="6b2f8b568b4803e7" providerId="LiveId" clId="{FDB5A576-35C8-4022-9897-F19DD9E415B1}" dt="2020-04-27T07:00:48.425" v="5" actId="20577"/>
          <ac:spMkLst>
            <pc:docMk/>
            <pc:sldMk cId="2484227698" sldId="257"/>
            <ac:spMk id="2" creationId="{F8902DAB-32C5-4155-91CA-9EC57F9D3E3B}"/>
          </ac:spMkLst>
        </pc:spChg>
        <pc:spChg chg="mod">
          <ac:chgData name="Сергей Калабонга" userId="6b2f8b568b4803e7" providerId="LiveId" clId="{FDB5A576-35C8-4022-9897-F19DD9E415B1}" dt="2020-04-27T07:01:11.364" v="41" actId="20577"/>
          <ac:spMkLst>
            <pc:docMk/>
            <pc:sldMk cId="2484227698" sldId="257"/>
            <ac:spMk id="3" creationId="{C5CA64D1-5C73-4C3C-82F5-A4A88E345EB6}"/>
          </ac:spMkLst>
        </pc:spChg>
      </pc:sldChg>
    </pc:docChg>
  </pc:docChgLst>
  <pc:docChgLst>
    <pc:chgData name="Сергей Калабонга" userId="6b2f8b568b4803e7" providerId="LiveId" clId="{279F09CA-B915-403B-B369-F4A80BB8CC8B}"/>
    <pc:docChg chg="undo custSel addSld delSld modSld">
      <pc:chgData name="Сергей Калабонга" userId="6b2f8b568b4803e7" providerId="LiveId" clId="{279F09CA-B915-403B-B369-F4A80BB8CC8B}" dt="2020-05-07T11:35:33.792" v="755" actId="20577"/>
      <pc:docMkLst>
        <pc:docMk/>
      </pc:docMkLst>
      <pc:sldChg chg="modSp mod">
        <pc:chgData name="Сергей Калабонга" userId="6b2f8b568b4803e7" providerId="LiveId" clId="{279F09CA-B915-403B-B369-F4A80BB8CC8B}" dt="2020-04-28T08:52:53.750" v="174" actId="20577"/>
        <pc:sldMkLst>
          <pc:docMk/>
          <pc:sldMk cId="4032423446" sldId="256"/>
        </pc:sldMkLst>
        <pc:spChg chg="mod">
          <ac:chgData name="Сергей Калабонга" userId="6b2f8b568b4803e7" providerId="LiveId" clId="{279F09CA-B915-403B-B369-F4A80BB8CC8B}" dt="2020-04-28T08:52:53.750" v="174" actId="20577"/>
          <ac:spMkLst>
            <pc:docMk/>
            <pc:sldMk cId="4032423446" sldId="256"/>
            <ac:spMk id="2" creationId="{F8902DAB-32C5-4155-91CA-9EC57F9D3E3B}"/>
          </ac:spMkLst>
        </pc:spChg>
        <pc:spChg chg="mod">
          <ac:chgData name="Сергей Калабонга" userId="6b2f8b568b4803e7" providerId="LiveId" clId="{279F09CA-B915-403B-B369-F4A80BB8CC8B}" dt="2020-04-28T08:52:06.395" v="114" actId="20577"/>
          <ac:spMkLst>
            <pc:docMk/>
            <pc:sldMk cId="4032423446" sldId="256"/>
            <ac:spMk id="3" creationId="{C5CA64D1-5C73-4C3C-82F5-A4A88E345EB6}"/>
          </ac:spMkLst>
        </pc:spChg>
      </pc:sldChg>
      <pc:sldChg chg="add">
        <pc:chgData name="Сергей Калабонга" userId="6b2f8b568b4803e7" providerId="LiveId" clId="{279F09CA-B915-403B-B369-F4A80BB8CC8B}" dt="2020-04-28T08:52:56.633" v="175"/>
        <pc:sldMkLst>
          <pc:docMk/>
          <pc:sldMk cId="2136330490" sldId="258"/>
        </pc:sldMkLst>
      </pc:sldChg>
      <pc:sldChg chg="modSp add del mod">
        <pc:chgData name="Сергей Калабонга" userId="6b2f8b568b4803e7" providerId="LiveId" clId="{279F09CA-B915-403B-B369-F4A80BB8CC8B}" dt="2020-04-28T08:52:44.297" v="165"/>
        <pc:sldMkLst>
          <pc:docMk/>
          <pc:sldMk cId="2148932210" sldId="258"/>
        </pc:sldMkLst>
        <pc:spChg chg="mod">
          <ac:chgData name="Сергей Калабонга" userId="6b2f8b568b4803e7" providerId="LiveId" clId="{279F09CA-B915-403B-B369-F4A80BB8CC8B}" dt="2020-04-28T08:52:44.258" v="164" actId="20577"/>
          <ac:spMkLst>
            <pc:docMk/>
            <pc:sldMk cId="2148932210" sldId="258"/>
            <ac:spMk id="3" creationId="{C5CA64D1-5C73-4C3C-82F5-A4A88E345EB6}"/>
          </ac:spMkLst>
        </pc:spChg>
      </pc:sldChg>
      <pc:sldChg chg="modSp add mod">
        <pc:chgData name="Сергей Калабонга" userId="6b2f8b568b4803e7" providerId="LiveId" clId="{279F09CA-B915-403B-B369-F4A80BB8CC8B}" dt="2020-04-29T12:35:24.116" v="284" actId="20577"/>
        <pc:sldMkLst>
          <pc:docMk/>
          <pc:sldMk cId="1388830465" sldId="259"/>
        </pc:sldMkLst>
        <pc:spChg chg="mod">
          <ac:chgData name="Сергей Калабонга" userId="6b2f8b568b4803e7" providerId="LiveId" clId="{279F09CA-B915-403B-B369-F4A80BB8CC8B}" dt="2020-04-29T12:31:55.860" v="184" actId="20577"/>
          <ac:spMkLst>
            <pc:docMk/>
            <pc:sldMk cId="1388830465" sldId="259"/>
            <ac:spMk id="2" creationId="{F8902DAB-32C5-4155-91CA-9EC57F9D3E3B}"/>
          </ac:spMkLst>
        </pc:spChg>
        <pc:spChg chg="mod">
          <ac:chgData name="Сергей Калабонга" userId="6b2f8b568b4803e7" providerId="LiveId" clId="{279F09CA-B915-403B-B369-F4A80BB8CC8B}" dt="2020-04-29T12:35:24.116" v="284" actId="20577"/>
          <ac:spMkLst>
            <pc:docMk/>
            <pc:sldMk cId="1388830465" sldId="259"/>
            <ac:spMk id="3" creationId="{C5CA64D1-5C73-4C3C-82F5-A4A88E345EB6}"/>
          </ac:spMkLst>
        </pc:spChg>
      </pc:sldChg>
      <pc:sldChg chg="modSp add mod">
        <pc:chgData name="Сергей Калабонга" userId="6b2f8b568b4803e7" providerId="LiveId" clId="{279F09CA-B915-403B-B369-F4A80BB8CC8B}" dt="2020-05-01T08:02:35.030" v="419" actId="20577"/>
        <pc:sldMkLst>
          <pc:docMk/>
          <pc:sldMk cId="3793859126" sldId="260"/>
        </pc:sldMkLst>
        <pc:spChg chg="mod">
          <ac:chgData name="Сергей Калабонга" userId="6b2f8b568b4803e7" providerId="LiveId" clId="{279F09CA-B915-403B-B369-F4A80BB8CC8B}" dt="2020-05-01T08:01:40.635" v="316" actId="404"/>
          <ac:spMkLst>
            <pc:docMk/>
            <pc:sldMk cId="3793859126" sldId="260"/>
            <ac:spMk id="2" creationId="{F8902DAB-32C5-4155-91CA-9EC57F9D3E3B}"/>
          </ac:spMkLst>
        </pc:spChg>
        <pc:spChg chg="mod">
          <ac:chgData name="Сергей Калабонга" userId="6b2f8b568b4803e7" providerId="LiveId" clId="{279F09CA-B915-403B-B369-F4A80BB8CC8B}" dt="2020-05-01T08:02:35.030" v="419" actId="20577"/>
          <ac:spMkLst>
            <pc:docMk/>
            <pc:sldMk cId="3793859126" sldId="260"/>
            <ac:spMk id="3" creationId="{C5CA64D1-5C73-4C3C-82F5-A4A88E345EB6}"/>
          </ac:spMkLst>
        </pc:spChg>
      </pc:sldChg>
      <pc:sldChg chg="modSp add mod">
        <pc:chgData name="Сергей Калабонга" userId="6b2f8b568b4803e7" providerId="LiveId" clId="{279F09CA-B915-403B-B369-F4A80BB8CC8B}" dt="2020-05-05T03:51:41.290" v="432"/>
        <pc:sldMkLst>
          <pc:docMk/>
          <pc:sldMk cId="3435212709" sldId="261"/>
        </pc:sldMkLst>
        <pc:spChg chg="mod">
          <ac:chgData name="Сергей Калабонга" userId="6b2f8b568b4803e7" providerId="LiveId" clId="{279F09CA-B915-403B-B369-F4A80BB8CC8B}" dt="2020-05-05T03:51:35.868" v="431" actId="20577"/>
          <ac:spMkLst>
            <pc:docMk/>
            <pc:sldMk cId="3435212709" sldId="261"/>
            <ac:spMk id="2" creationId="{F8902DAB-32C5-4155-91CA-9EC57F9D3E3B}"/>
          </ac:spMkLst>
        </pc:spChg>
        <pc:spChg chg="mod">
          <ac:chgData name="Сергей Калабонга" userId="6b2f8b568b4803e7" providerId="LiveId" clId="{279F09CA-B915-403B-B369-F4A80BB8CC8B}" dt="2020-05-05T03:51:41.290" v="432"/>
          <ac:spMkLst>
            <pc:docMk/>
            <pc:sldMk cId="3435212709" sldId="261"/>
            <ac:spMk id="3" creationId="{C5CA64D1-5C73-4C3C-82F5-A4A88E345EB6}"/>
          </ac:spMkLst>
        </pc:spChg>
      </pc:sldChg>
      <pc:sldChg chg="modSp add mod">
        <pc:chgData name="Сергей Калабонга" userId="6b2f8b568b4803e7" providerId="LiveId" clId="{279F09CA-B915-403B-B369-F4A80BB8CC8B}" dt="2020-05-05T08:44:07.036" v="625" actId="20577"/>
        <pc:sldMkLst>
          <pc:docMk/>
          <pc:sldMk cId="291402170" sldId="262"/>
        </pc:sldMkLst>
        <pc:spChg chg="mod">
          <ac:chgData name="Сергей Калабонга" userId="6b2f8b568b4803e7" providerId="LiveId" clId="{279F09CA-B915-403B-B369-F4A80BB8CC8B}" dt="2020-05-05T08:44:07.036" v="625" actId="20577"/>
          <ac:spMkLst>
            <pc:docMk/>
            <pc:sldMk cId="291402170" sldId="262"/>
            <ac:spMk id="2" creationId="{F8902DAB-32C5-4155-91CA-9EC57F9D3E3B}"/>
          </ac:spMkLst>
        </pc:spChg>
        <pc:spChg chg="mod">
          <ac:chgData name="Сергей Калабонга" userId="6b2f8b568b4803e7" providerId="LiveId" clId="{279F09CA-B915-403B-B369-F4A80BB8CC8B}" dt="2020-05-05T08:43:23.185" v="585" actId="403"/>
          <ac:spMkLst>
            <pc:docMk/>
            <pc:sldMk cId="291402170" sldId="262"/>
            <ac:spMk id="3" creationId="{C5CA64D1-5C73-4C3C-82F5-A4A88E345EB6}"/>
          </ac:spMkLst>
        </pc:spChg>
      </pc:sldChg>
      <pc:sldChg chg="modSp add mod">
        <pc:chgData name="Сергей Калабонга" userId="6b2f8b568b4803e7" providerId="LiveId" clId="{279F09CA-B915-403B-B369-F4A80BB8CC8B}" dt="2020-05-07T11:34:53.037" v="753" actId="20577"/>
        <pc:sldMkLst>
          <pc:docMk/>
          <pc:sldMk cId="3700255263" sldId="263"/>
        </pc:sldMkLst>
        <pc:spChg chg="mod">
          <ac:chgData name="Сергей Калабонга" userId="6b2f8b568b4803e7" providerId="LiveId" clId="{279F09CA-B915-403B-B369-F4A80BB8CC8B}" dt="2020-05-07T11:33:18.291" v="628" actId="20577"/>
          <ac:spMkLst>
            <pc:docMk/>
            <pc:sldMk cId="3700255263" sldId="263"/>
            <ac:spMk id="2" creationId="{F8902DAB-32C5-4155-91CA-9EC57F9D3E3B}"/>
          </ac:spMkLst>
        </pc:spChg>
        <pc:spChg chg="mod">
          <ac:chgData name="Сергей Калабонга" userId="6b2f8b568b4803e7" providerId="LiveId" clId="{279F09CA-B915-403B-B369-F4A80BB8CC8B}" dt="2020-05-07T11:34:53.037" v="753" actId="20577"/>
          <ac:spMkLst>
            <pc:docMk/>
            <pc:sldMk cId="3700255263" sldId="263"/>
            <ac:spMk id="3" creationId="{C5CA64D1-5C73-4C3C-82F5-A4A88E345EB6}"/>
          </ac:spMkLst>
        </pc:spChg>
      </pc:sldChg>
      <pc:sldChg chg="modSp add mod">
        <pc:chgData name="Сергей Калабонга" userId="6b2f8b568b4803e7" providerId="LiveId" clId="{279F09CA-B915-403B-B369-F4A80BB8CC8B}" dt="2020-05-07T11:35:33.792" v="755" actId="20577"/>
        <pc:sldMkLst>
          <pc:docMk/>
          <pc:sldMk cId="806433682" sldId="264"/>
        </pc:sldMkLst>
        <pc:spChg chg="mod">
          <ac:chgData name="Сергей Калабонга" userId="6b2f8b568b4803e7" providerId="LiveId" clId="{279F09CA-B915-403B-B369-F4A80BB8CC8B}" dt="2020-05-07T11:35:33.792" v="755" actId="20577"/>
          <ac:spMkLst>
            <pc:docMk/>
            <pc:sldMk cId="806433682" sldId="264"/>
            <ac:spMk id="2" creationId="{F8902DAB-32C5-4155-91CA-9EC57F9D3E3B}"/>
          </ac:spMkLst>
        </pc:spChg>
      </pc:sldChg>
    </pc:docChg>
  </pc:docChgLst>
  <pc:docChgLst>
    <pc:chgData name="Сергей Калабонга" userId="6b2f8b568b4803e7" providerId="LiveId" clId="{415666E9-0EEA-2A40-BD7C-744B5E782F74}"/>
    <pc:docChg chg="addSld delSld modSld">
      <pc:chgData name="Сергей Калабонга" userId="6b2f8b568b4803e7" providerId="LiveId" clId="{415666E9-0EEA-2A40-BD7C-744B5E782F74}" dt="2020-05-13T01:06:26.663" v="112" actId="20577"/>
      <pc:docMkLst>
        <pc:docMk/>
      </pc:docMkLst>
      <pc:sldChg chg="new del">
        <pc:chgData name="Сергей Калабонга" userId="6b2f8b568b4803e7" providerId="LiveId" clId="{415666E9-0EEA-2A40-BD7C-744B5E782F74}" dt="2020-05-13T01:04:53.576" v="1" actId="2696"/>
        <pc:sldMkLst>
          <pc:docMk/>
          <pc:sldMk cId="1359436400" sldId="265"/>
        </pc:sldMkLst>
      </pc:sldChg>
      <pc:sldChg chg="new del">
        <pc:chgData name="Сергей Калабонга" userId="6b2f8b568b4803e7" providerId="LiveId" clId="{415666E9-0EEA-2A40-BD7C-744B5E782F74}" dt="2020-05-13T01:05:03.509" v="3" actId="2696"/>
        <pc:sldMkLst>
          <pc:docMk/>
          <pc:sldMk cId="2772813877" sldId="265"/>
        </pc:sldMkLst>
      </pc:sldChg>
      <pc:sldChg chg="modSp add">
        <pc:chgData name="Сергей Калабонга" userId="6b2f8b568b4803e7" providerId="LiveId" clId="{415666E9-0EEA-2A40-BD7C-744B5E782F74}" dt="2020-05-13T01:06:26.663" v="112" actId="20577"/>
        <pc:sldMkLst>
          <pc:docMk/>
          <pc:sldMk cId="4093099007" sldId="265"/>
        </pc:sldMkLst>
        <pc:spChg chg="mod">
          <ac:chgData name="Сергей Калабонга" userId="6b2f8b568b4803e7" providerId="LiveId" clId="{415666E9-0EEA-2A40-BD7C-744B5E782F74}" dt="2020-05-13T01:05:18.386" v="6" actId="20577"/>
          <ac:spMkLst>
            <pc:docMk/>
            <pc:sldMk cId="4093099007" sldId="265"/>
            <ac:spMk id="2" creationId="{F8902DAB-32C5-4155-91CA-9EC57F9D3E3B}"/>
          </ac:spMkLst>
        </pc:spChg>
        <pc:spChg chg="mod">
          <ac:chgData name="Сергей Калабонга" userId="6b2f8b568b4803e7" providerId="LiveId" clId="{415666E9-0EEA-2A40-BD7C-744B5E782F74}" dt="2020-05-13T01:06:26.663" v="112" actId="20577"/>
          <ac:spMkLst>
            <pc:docMk/>
            <pc:sldMk cId="4093099007" sldId="265"/>
            <ac:spMk id="3" creationId="{C5CA64D1-5C73-4C3C-82F5-A4A88E345E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0982" y="6118748"/>
            <a:ext cx="2743200" cy="365125"/>
          </a:xfrm>
        </p:spPr>
        <p:txBody>
          <a:bodyPr/>
          <a:lstStyle/>
          <a:p>
            <a:fld id="{C57D0216-C3D6-46CC-9A3F-B602A250C416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0322" y="6118749"/>
            <a:ext cx="68706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C0F7-B1A4-404F-8D7D-D21CF883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0216-C3D6-46CC-9A3F-B602A250C416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C0F7-B1A4-404F-8D7D-D21CF883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0216-C3D6-46CC-9A3F-B602A250C416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97C0F7-B1A4-404F-8D7D-D21CF883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0216-C3D6-46CC-9A3F-B602A250C416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C0F7-B1A4-404F-8D7D-D21CF883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0216-C3D6-46CC-9A3F-B602A250C416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7C0F7-B1A4-404F-8D7D-D21CF8839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9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7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2"/>
            <a:ext cx="9613861" cy="381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204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C000"/>
                </a:solidFill>
              </a:defRPr>
            </a:lvl1pPr>
          </a:lstStyle>
          <a:p>
            <a:fld id="{C57D0216-C3D6-46CC-9A3F-B602A250C416}" type="datetimeFigureOut">
              <a:rPr lang="en-US" smtClean="0"/>
              <a:t>2020-05-13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20445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C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C0F7-B1A4-404F-8D7D-D21CF883983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75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02DAB-32C5-4155-91CA-9EC57F9D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Basics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64D1-5C73-4C3C-82F5-A4A88E345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Базовые основы работы системы авторизации на платформе </a:t>
            </a:r>
            <a:r>
              <a:rPr lang="en-US" dirty="0"/>
              <a:t>ASP.NET Core 3.1</a:t>
            </a:r>
          </a:p>
        </p:txBody>
      </p:sp>
    </p:spTree>
    <p:extLst>
      <p:ext uri="{BB962C8B-B14F-4D97-AF65-F5344CB8AC3E}">
        <p14:creationId xmlns:p14="http://schemas.microsoft.com/office/powerpoint/2010/main" val="403242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02DAB-32C5-4155-91CA-9EC57F9D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Часть 4 </a:t>
            </a:r>
            <a:br>
              <a:rPr lang="ru-RU" sz="3600" dirty="0"/>
            </a:br>
            <a:r>
              <a:rPr lang="en-US" sz="3600" dirty="0"/>
              <a:t>Authentication IdentityServer4</a:t>
            </a:r>
            <a:r>
              <a:rPr lang="ru-RU" sz="3600" dirty="0"/>
              <a:t> 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64D1-5C73-4C3C-82F5-A4A88E345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Управление claims при использовании </a:t>
            </a:r>
            <a:r>
              <a:rPr lang="en-US" dirty="0"/>
              <a:t>IdentityServer4</a:t>
            </a:r>
          </a:p>
          <a:p>
            <a:r>
              <a:rPr lang="ru-RU" dirty="0"/>
              <a:t>на </a:t>
            </a:r>
            <a:r>
              <a:rPr lang="ru-RU" dirty="0" err="1"/>
              <a:t>микросервисах</a:t>
            </a:r>
            <a:r>
              <a:rPr lang="ru-RU" dirty="0"/>
              <a:t> </a:t>
            </a:r>
            <a:r>
              <a:rPr lang="en-US" dirty="0"/>
              <a:t>ASP.NET Core 3.1</a:t>
            </a:r>
          </a:p>
        </p:txBody>
      </p:sp>
    </p:spTree>
    <p:extLst>
      <p:ext uri="{BB962C8B-B14F-4D97-AF65-F5344CB8AC3E}">
        <p14:creationId xmlns:p14="http://schemas.microsoft.com/office/powerpoint/2010/main" val="409309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07382-C8A9-4C81-9CD3-65BFC4D5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vs Roles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71707-6907-4095-92B3-C0C1E438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Roles: Role-base Authorization</a:t>
            </a:r>
          </a:p>
          <a:p>
            <a:pPr lvl="1"/>
            <a:r>
              <a:rPr lang="ru-RU" dirty="0"/>
              <a:t>Устаревшая модель авторизации</a:t>
            </a:r>
          </a:p>
          <a:p>
            <a:r>
              <a:rPr lang="en-US" dirty="0"/>
              <a:t>Claims: Policy-base Authorization</a:t>
            </a:r>
          </a:p>
          <a:p>
            <a:pPr lvl="1"/>
            <a:r>
              <a:rPr lang="ru-RU" dirty="0"/>
              <a:t>Новая модель авторизации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01454D-F144-4B9F-A19F-5DE8A2BC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075" y="2615481"/>
            <a:ext cx="4086255" cy="3362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A1798D-02B0-41EC-9529-E0B0A44D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558" y="3434995"/>
            <a:ext cx="4095780" cy="108585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062F9F-2364-45D0-B420-F5B7A3A44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141" y="2003520"/>
            <a:ext cx="5910306" cy="47720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63F1C8-B59F-4A13-80A2-B58A52405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029" y="2730389"/>
            <a:ext cx="3795740" cy="20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6AAD67E-DBB1-4027-B744-172A9644FFC1}"/>
              </a:ext>
            </a:extLst>
          </p:cNvPr>
          <p:cNvGrpSpPr/>
          <p:nvPr/>
        </p:nvGrpSpPr>
        <p:grpSpPr>
          <a:xfrm>
            <a:off x="4114800" y="3759201"/>
            <a:ext cx="2688167" cy="2557312"/>
            <a:chOff x="4114800" y="3759201"/>
            <a:chExt cx="2688167" cy="2557312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DBB7449-3619-43CA-B8B4-1B5423E36628}"/>
                </a:ext>
              </a:extLst>
            </p:cNvPr>
            <p:cNvSpPr/>
            <p:nvPr/>
          </p:nvSpPr>
          <p:spPr>
            <a:xfrm>
              <a:off x="4114800" y="3759201"/>
              <a:ext cx="2688167" cy="25573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5AD7AC-2B6A-4006-8EC2-1FAD3670A764}"/>
                </a:ext>
              </a:extLst>
            </p:cNvPr>
            <p:cNvSpPr txBox="1"/>
            <p:nvPr/>
          </p:nvSpPr>
          <p:spPr>
            <a:xfrm>
              <a:off x="5923656" y="3777078"/>
              <a:ext cx="786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Policy</a:t>
              </a: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07382-C8A9-4C81-9CD3-65BFC4D5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Claim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71707-6907-4095-92B3-C0C1E438B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1121761"/>
          </a:xfrm>
        </p:spPr>
        <p:txBody>
          <a:bodyPr/>
          <a:lstStyle/>
          <a:p>
            <a:pPr marL="0" indent="0">
              <a:buNone/>
            </a:pPr>
            <a:r>
              <a:rPr lang="ru-RU" sz="3600" dirty="0"/>
              <a:t>С</a:t>
            </a:r>
            <a:r>
              <a:rPr lang="en-US" sz="3600" dirty="0" err="1"/>
              <a:t>laim</a:t>
            </a:r>
            <a:r>
              <a:rPr lang="en-US" sz="3600" dirty="0"/>
              <a:t> (</a:t>
            </a:r>
            <a:r>
              <a:rPr lang="en-US" sz="3600" dirty="0" err="1"/>
              <a:t>en</a:t>
            </a:r>
            <a:r>
              <a:rPr lang="en-US" sz="3600" dirty="0"/>
              <a:t>)</a:t>
            </a:r>
            <a:endParaRPr lang="ru-RU" sz="3600" dirty="0"/>
          </a:p>
          <a:p>
            <a:pPr marL="0" indent="0">
              <a:buNone/>
            </a:pPr>
            <a:r>
              <a:rPr lang="ru-RU" dirty="0"/>
              <a:t>	претензия, требование, утверждение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BA715D-62F6-4B0A-A583-B355B3D0A6F7}"/>
              </a:ext>
            </a:extLst>
          </p:cNvPr>
          <p:cNvSpPr/>
          <p:nvPr/>
        </p:nvSpPr>
        <p:spPr>
          <a:xfrm>
            <a:off x="4284134" y="4339545"/>
            <a:ext cx="2379133" cy="4275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CD039AE-5488-4150-93CF-5C4A20AC6317}"/>
              </a:ext>
            </a:extLst>
          </p:cNvPr>
          <p:cNvSpPr/>
          <p:nvPr/>
        </p:nvSpPr>
        <p:spPr>
          <a:xfrm>
            <a:off x="4284134" y="4807328"/>
            <a:ext cx="2379133" cy="4275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43D3E7-4049-4EE3-A1DF-C6F0CBEAA818}"/>
              </a:ext>
            </a:extLst>
          </p:cNvPr>
          <p:cNvSpPr/>
          <p:nvPr/>
        </p:nvSpPr>
        <p:spPr>
          <a:xfrm>
            <a:off x="4284132" y="5742894"/>
            <a:ext cx="2379133" cy="4275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FEF8EF5-E821-4B82-ABBF-009FC74613E2}"/>
              </a:ext>
            </a:extLst>
          </p:cNvPr>
          <p:cNvSpPr/>
          <p:nvPr/>
        </p:nvSpPr>
        <p:spPr>
          <a:xfrm>
            <a:off x="4284133" y="5275111"/>
            <a:ext cx="2379133" cy="4275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10406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07382-C8A9-4C81-9CD3-65BFC4D5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Claim </a:t>
            </a:r>
            <a:r>
              <a:rPr lang="ru-RU" dirty="0"/>
              <a:t>и </a:t>
            </a:r>
            <a:r>
              <a:rPr lang="en-US" dirty="0"/>
              <a:t>Policy</a:t>
            </a:r>
            <a:r>
              <a:rPr lang="ru-RU" dirty="0"/>
              <a:t>?</a:t>
            </a:r>
            <a:endParaRPr lang="en-US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F6358967-5F03-4D33-9179-13CAEE9FAA8B}"/>
              </a:ext>
            </a:extLst>
          </p:cNvPr>
          <p:cNvGrpSpPr/>
          <p:nvPr/>
        </p:nvGrpSpPr>
        <p:grpSpPr>
          <a:xfrm>
            <a:off x="1192899" y="2853693"/>
            <a:ext cx="2688167" cy="2557312"/>
            <a:chOff x="1820333" y="2878012"/>
            <a:chExt cx="2688167" cy="2557312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16AAD67E-DBB1-4027-B744-172A9644FFC1}"/>
                </a:ext>
              </a:extLst>
            </p:cNvPr>
            <p:cNvGrpSpPr/>
            <p:nvPr/>
          </p:nvGrpSpPr>
          <p:grpSpPr>
            <a:xfrm>
              <a:off x="1820333" y="2878012"/>
              <a:ext cx="2688167" cy="2557312"/>
              <a:chOff x="4114800" y="3759201"/>
              <a:chExt cx="2688167" cy="2557312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1DBB7449-3619-43CA-B8B4-1B5423E36628}"/>
                  </a:ext>
                </a:extLst>
              </p:cNvPr>
              <p:cNvSpPr/>
              <p:nvPr/>
            </p:nvSpPr>
            <p:spPr>
              <a:xfrm>
                <a:off x="4114800" y="3759201"/>
                <a:ext cx="2688167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5AD7AC-2B6A-4006-8EC2-1FAD3670A764}"/>
                  </a:ext>
                </a:extLst>
              </p:cNvPr>
              <p:cNvSpPr txBox="1"/>
              <p:nvPr/>
            </p:nvSpPr>
            <p:spPr>
              <a:xfrm>
                <a:off x="5923656" y="3777078"/>
                <a:ext cx="78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Policy</a:t>
                </a:r>
              </a:p>
            </p:txBody>
          </p:sp>
        </p:grp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96BA715D-62F6-4B0A-A583-B355B3D0A6F7}"/>
                </a:ext>
              </a:extLst>
            </p:cNvPr>
            <p:cNvSpPr/>
            <p:nvPr/>
          </p:nvSpPr>
          <p:spPr>
            <a:xfrm>
              <a:off x="1989667" y="345835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CD039AE-5488-4150-93CF-5C4A20AC6317}"/>
                </a:ext>
              </a:extLst>
            </p:cNvPr>
            <p:cNvSpPr/>
            <p:nvPr/>
          </p:nvSpPr>
          <p:spPr>
            <a:xfrm>
              <a:off x="1989667" y="392613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D43D3E7-4049-4EE3-A1DF-C6F0CBEAA818}"/>
                </a:ext>
              </a:extLst>
            </p:cNvPr>
            <p:cNvSpPr/>
            <p:nvPr/>
          </p:nvSpPr>
          <p:spPr>
            <a:xfrm>
              <a:off x="1989665" y="4861705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FEF8EF5-E821-4B82-ABBF-009FC74613E2}"/>
                </a:ext>
              </a:extLst>
            </p:cNvPr>
            <p:cNvSpPr/>
            <p:nvPr/>
          </p:nvSpPr>
          <p:spPr>
            <a:xfrm>
              <a:off x="1989666" y="4393922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A9941E0-4ACF-493C-AF2C-BE61B89E57AD}"/>
              </a:ext>
            </a:extLst>
          </p:cNvPr>
          <p:cNvGrpSpPr/>
          <p:nvPr/>
        </p:nvGrpSpPr>
        <p:grpSpPr>
          <a:xfrm>
            <a:off x="4405549" y="2853693"/>
            <a:ext cx="2688167" cy="2557312"/>
            <a:chOff x="5689600" y="2895889"/>
            <a:chExt cx="2688167" cy="2557312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099A5254-B994-4158-884B-4DD6AE563FC9}"/>
                </a:ext>
              </a:extLst>
            </p:cNvPr>
            <p:cNvGrpSpPr/>
            <p:nvPr/>
          </p:nvGrpSpPr>
          <p:grpSpPr>
            <a:xfrm>
              <a:off x="5689600" y="2895889"/>
              <a:ext cx="2688167" cy="2557312"/>
              <a:chOff x="4114800" y="3759201"/>
              <a:chExt cx="2688167" cy="2557312"/>
            </a:xfrm>
          </p:grpSpPr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ECF13F6C-82C8-4935-8BF5-0C5582CA53B3}"/>
                  </a:ext>
                </a:extLst>
              </p:cNvPr>
              <p:cNvSpPr/>
              <p:nvPr/>
            </p:nvSpPr>
            <p:spPr>
              <a:xfrm>
                <a:off x="4114800" y="3759201"/>
                <a:ext cx="2688167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D7D5AC-175D-42D4-8403-68238F661B6D}"/>
                  </a:ext>
                </a:extLst>
              </p:cNvPr>
              <p:cNvSpPr txBox="1"/>
              <p:nvPr/>
            </p:nvSpPr>
            <p:spPr>
              <a:xfrm>
                <a:off x="5762789" y="3777078"/>
                <a:ext cx="975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Product</a:t>
                </a:r>
              </a:p>
            </p:txBody>
          </p:sp>
        </p:grp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AE04128B-CCFD-4F1E-A127-7D7E8D8B6313}"/>
                </a:ext>
              </a:extLst>
            </p:cNvPr>
            <p:cNvSpPr/>
            <p:nvPr/>
          </p:nvSpPr>
          <p:spPr>
            <a:xfrm>
              <a:off x="5858934" y="3476233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A18C230D-24B5-4C15-B376-3AFAF56292B1}"/>
                </a:ext>
              </a:extLst>
            </p:cNvPr>
            <p:cNvSpPr/>
            <p:nvPr/>
          </p:nvSpPr>
          <p:spPr>
            <a:xfrm>
              <a:off x="5858934" y="394401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2D27A4A2-E811-4354-BCAF-8C3B249DC0D1}"/>
                </a:ext>
              </a:extLst>
            </p:cNvPr>
            <p:cNvSpPr/>
            <p:nvPr/>
          </p:nvSpPr>
          <p:spPr>
            <a:xfrm>
              <a:off x="5858932" y="4879582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Delete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50924F3-BAC4-4F3D-BCB1-AE995E69DD7D}"/>
                </a:ext>
              </a:extLst>
            </p:cNvPr>
            <p:cNvSpPr/>
            <p:nvPr/>
          </p:nvSpPr>
          <p:spPr>
            <a:xfrm>
              <a:off x="5858933" y="441179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573430B-E8D3-4BED-8CD8-456F78C8AA58}"/>
              </a:ext>
            </a:extLst>
          </p:cNvPr>
          <p:cNvGrpSpPr/>
          <p:nvPr/>
        </p:nvGrpSpPr>
        <p:grpSpPr>
          <a:xfrm>
            <a:off x="7685392" y="2871570"/>
            <a:ext cx="2692249" cy="2557312"/>
            <a:chOff x="5689600" y="2895889"/>
            <a:chExt cx="2692249" cy="2557312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026A82EF-3951-4FD2-B87C-3810B2F66F04}"/>
                </a:ext>
              </a:extLst>
            </p:cNvPr>
            <p:cNvGrpSpPr/>
            <p:nvPr/>
          </p:nvGrpSpPr>
          <p:grpSpPr>
            <a:xfrm>
              <a:off x="5689600" y="2895889"/>
              <a:ext cx="2692249" cy="2557312"/>
              <a:chOff x="4114800" y="3759201"/>
              <a:chExt cx="2692249" cy="2557312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1CBEBAF1-35AA-4173-BA54-01AC131AA169}"/>
                  </a:ext>
                </a:extLst>
              </p:cNvPr>
              <p:cNvSpPr/>
              <p:nvPr/>
            </p:nvSpPr>
            <p:spPr>
              <a:xfrm>
                <a:off x="4114800" y="3759201"/>
                <a:ext cx="2688167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DAC44C-81C5-48C4-A32F-01E1340E8A8F}"/>
                  </a:ext>
                </a:extLst>
              </p:cNvPr>
              <p:cNvSpPr txBox="1"/>
              <p:nvPr/>
            </p:nvSpPr>
            <p:spPr>
              <a:xfrm>
                <a:off x="4446723" y="3777078"/>
                <a:ext cx="2360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 err="1"/>
                  <a:t>Product_Order_Users</a:t>
                </a:r>
                <a:endParaRPr lang="en-US" dirty="0"/>
              </a:p>
            </p:txBody>
          </p:sp>
        </p:grp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2BB32810-5E07-4AA3-89CE-EBD9DBA772BA}"/>
                </a:ext>
              </a:extLst>
            </p:cNvPr>
            <p:cNvSpPr/>
            <p:nvPr/>
          </p:nvSpPr>
          <p:spPr>
            <a:xfrm>
              <a:off x="5858934" y="3476233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Product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27DED03F-CE64-4AB6-AD09-577057D795A1}"/>
                </a:ext>
              </a:extLst>
            </p:cNvPr>
            <p:cNvSpPr/>
            <p:nvPr/>
          </p:nvSpPr>
          <p:spPr>
            <a:xfrm>
              <a:off x="5858934" y="394401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Orders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77B778E5-7E03-4514-9C7B-FE68C4B8C4A7}"/>
                </a:ext>
              </a:extLst>
            </p:cNvPr>
            <p:cNvSpPr/>
            <p:nvPr/>
          </p:nvSpPr>
          <p:spPr>
            <a:xfrm>
              <a:off x="5858933" y="441179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68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F2568-C55F-4C74-9158-35B60675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 </a:t>
            </a:r>
            <a:r>
              <a:rPr lang="ru-RU" dirty="0"/>
              <a:t>авторизация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F6108D-916C-4304-8ABA-75DAD747B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устарела</a:t>
            </a:r>
          </a:p>
          <a:p>
            <a:r>
              <a:rPr lang="ru-RU" dirty="0"/>
              <a:t>Новая модель поддерживает старую модель:</a:t>
            </a:r>
          </a:p>
          <a:p>
            <a:pPr lvl="1"/>
            <a:r>
              <a:rPr lang="ru-RU" dirty="0"/>
              <a:t> </a:t>
            </a:r>
            <a:r>
              <a:rPr lang="en-US" dirty="0" err="1"/>
              <a:t>ClaimType</a:t>
            </a:r>
            <a:r>
              <a:rPr lang="en-US" dirty="0"/>
              <a:t> = Role</a:t>
            </a:r>
            <a:r>
              <a:rPr lang="ru-RU" dirty="0"/>
              <a:t> (например, </a:t>
            </a:r>
            <a:r>
              <a:rPr lang="en-US" dirty="0"/>
              <a:t>Administrator)</a:t>
            </a:r>
            <a:endParaRPr lang="ru-RU" dirty="0"/>
          </a:p>
          <a:p>
            <a:pPr lvl="1"/>
            <a:r>
              <a:rPr lang="en-US" dirty="0"/>
              <a:t>[Authorize(Roles = “Administrator”]</a:t>
            </a:r>
          </a:p>
        </p:txBody>
      </p:sp>
    </p:spTree>
    <p:extLst>
      <p:ext uri="{BB962C8B-B14F-4D97-AF65-F5344CB8AC3E}">
        <p14:creationId xmlns:p14="http://schemas.microsoft.com/office/powerpoint/2010/main" val="406958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8D005-3718-49B2-936F-9A1675F0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«Передвижение» разрешений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53758D-3AFC-4C44-A2AC-87AF5B98283A}"/>
              </a:ext>
            </a:extLst>
          </p:cNvPr>
          <p:cNvSpPr/>
          <p:nvPr/>
        </p:nvSpPr>
        <p:spPr>
          <a:xfrm>
            <a:off x="384243" y="2440417"/>
            <a:ext cx="1814209" cy="378042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IdentityServer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36A6E8-A8D8-4F32-84BB-F0F07B564084}"/>
              </a:ext>
            </a:extLst>
          </p:cNvPr>
          <p:cNvSpPr/>
          <p:nvPr/>
        </p:nvSpPr>
        <p:spPr>
          <a:xfrm>
            <a:off x="8573378" y="2440417"/>
            <a:ext cx="1950396" cy="3780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Client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092737F1-34A3-4D1A-967E-054BAA6D860B}"/>
              </a:ext>
            </a:extLst>
          </p:cNvPr>
          <p:cNvSpPr/>
          <p:nvPr/>
        </p:nvSpPr>
        <p:spPr>
          <a:xfrm rot="10800000">
            <a:off x="2450515" y="2496927"/>
            <a:ext cx="5870799" cy="36965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7079EF10-9C05-4880-A650-CFD15637186B}"/>
              </a:ext>
            </a:extLst>
          </p:cNvPr>
          <p:cNvSpPr/>
          <p:nvPr/>
        </p:nvSpPr>
        <p:spPr>
          <a:xfrm>
            <a:off x="2296072" y="3791697"/>
            <a:ext cx="2355964" cy="36965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A3CE2DB-F3C5-4A6E-B616-380939AE847B}"/>
              </a:ext>
            </a:extLst>
          </p:cNvPr>
          <p:cNvGrpSpPr/>
          <p:nvPr/>
        </p:nvGrpSpPr>
        <p:grpSpPr>
          <a:xfrm>
            <a:off x="4749655" y="3102466"/>
            <a:ext cx="1698292" cy="1580609"/>
            <a:chOff x="1835147" y="2840765"/>
            <a:chExt cx="2688168" cy="2602791"/>
          </a:xfrm>
        </p:grpSpPr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F328800A-5407-43E4-ACF7-BA5B8FC0E994}"/>
                </a:ext>
              </a:extLst>
            </p:cNvPr>
            <p:cNvGrpSpPr/>
            <p:nvPr/>
          </p:nvGrpSpPr>
          <p:grpSpPr>
            <a:xfrm>
              <a:off x="1835147" y="2840765"/>
              <a:ext cx="2688168" cy="2602791"/>
              <a:chOff x="4129614" y="3721954"/>
              <a:chExt cx="2688168" cy="2602791"/>
            </a:xfrm>
          </p:grpSpPr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3914D716-A8D7-4D51-B9A3-381005C2EFEE}"/>
                  </a:ext>
                </a:extLst>
              </p:cNvPr>
              <p:cNvSpPr/>
              <p:nvPr/>
            </p:nvSpPr>
            <p:spPr>
              <a:xfrm>
                <a:off x="4129614" y="3767433"/>
                <a:ext cx="2688168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21809B-B493-421C-8D2F-25B6451E9BD5}"/>
                  </a:ext>
                </a:extLst>
              </p:cNvPr>
              <p:cNvSpPr txBox="1"/>
              <p:nvPr/>
            </p:nvSpPr>
            <p:spPr>
              <a:xfrm>
                <a:off x="4573339" y="3721954"/>
                <a:ext cx="1960871" cy="60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Id Token</a:t>
                </a:r>
              </a:p>
            </p:txBody>
          </p:sp>
        </p:grp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83EB4AF-A569-43A0-A8DE-3BC411196C56}"/>
                </a:ext>
              </a:extLst>
            </p:cNvPr>
            <p:cNvSpPr/>
            <p:nvPr/>
          </p:nvSpPr>
          <p:spPr>
            <a:xfrm>
              <a:off x="1989667" y="345835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1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5AAB28F-3B38-4694-9233-7C2D0D68C3B7}"/>
                </a:ext>
              </a:extLst>
            </p:cNvPr>
            <p:cNvSpPr/>
            <p:nvPr/>
          </p:nvSpPr>
          <p:spPr>
            <a:xfrm>
              <a:off x="1989667" y="392613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2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352CF7D-FBF1-4A0A-8EBC-B08F9F6C1485}"/>
                </a:ext>
              </a:extLst>
            </p:cNvPr>
            <p:cNvSpPr/>
            <p:nvPr/>
          </p:nvSpPr>
          <p:spPr>
            <a:xfrm>
              <a:off x="1989665" y="4861705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N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A35F0C4-959D-45CC-9E04-0B860213FFB2}"/>
                </a:ext>
              </a:extLst>
            </p:cNvPr>
            <p:cNvSpPr/>
            <p:nvPr/>
          </p:nvSpPr>
          <p:spPr>
            <a:xfrm>
              <a:off x="1989666" y="4393922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3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58734DB-8EAB-4346-8ED5-20D9F1B9156C}"/>
              </a:ext>
            </a:extLst>
          </p:cNvPr>
          <p:cNvGrpSpPr/>
          <p:nvPr/>
        </p:nvGrpSpPr>
        <p:grpSpPr>
          <a:xfrm>
            <a:off x="4749655" y="4720010"/>
            <a:ext cx="1697623" cy="1569895"/>
            <a:chOff x="1820333" y="2850176"/>
            <a:chExt cx="2688168" cy="2585148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836C3B08-64EA-4F92-B406-6C64A2224D08}"/>
                </a:ext>
              </a:extLst>
            </p:cNvPr>
            <p:cNvGrpSpPr/>
            <p:nvPr/>
          </p:nvGrpSpPr>
          <p:grpSpPr>
            <a:xfrm>
              <a:off x="1820333" y="2850176"/>
              <a:ext cx="2688168" cy="2585148"/>
              <a:chOff x="4114800" y="3731365"/>
              <a:chExt cx="2688168" cy="2585148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823A0E42-5ADD-40CD-95B9-6A93211C5BE9}"/>
                  </a:ext>
                </a:extLst>
              </p:cNvPr>
              <p:cNvSpPr/>
              <p:nvPr/>
            </p:nvSpPr>
            <p:spPr>
              <a:xfrm>
                <a:off x="4114800" y="3759201"/>
                <a:ext cx="2688168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729651-4EC3-4D68-8B01-34BD138F308B}"/>
                  </a:ext>
                </a:extLst>
              </p:cNvPr>
              <p:cNvSpPr txBox="1"/>
              <p:nvPr/>
            </p:nvSpPr>
            <p:spPr>
              <a:xfrm>
                <a:off x="4284132" y="3731365"/>
                <a:ext cx="2405544" cy="60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Access Token</a:t>
                </a:r>
              </a:p>
            </p:txBody>
          </p:sp>
        </p:grp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C24312E7-1DEE-4083-B7F1-C3083EA2A02D}"/>
                </a:ext>
              </a:extLst>
            </p:cNvPr>
            <p:cNvSpPr/>
            <p:nvPr/>
          </p:nvSpPr>
          <p:spPr>
            <a:xfrm>
              <a:off x="1989667" y="345835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1</a:t>
              </a: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23F499D-F726-4345-ABF3-061CE5D4FD0E}"/>
                </a:ext>
              </a:extLst>
            </p:cNvPr>
            <p:cNvSpPr/>
            <p:nvPr/>
          </p:nvSpPr>
          <p:spPr>
            <a:xfrm>
              <a:off x="1989667" y="392613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3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172EF65-9AA0-4098-BAB8-1CD170F9F198}"/>
                </a:ext>
              </a:extLst>
            </p:cNvPr>
            <p:cNvSpPr/>
            <p:nvPr/>
          </p:nvSpPr>
          <p:spPr>
            <a:xfrm>
              <a:off x="1989665" y="4861705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N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8738331B-3A36-483C-8192-820225512BF9}"/>
                </a:ext>
              </a:extLst>
            </p:cNvPr>
            <p:cNvSpPr/>
            <p:nvPr/>
          </p:nvSpPr>
          <p:spPr>
            <a:xfrm>
              <a:off x="1989666" y="4393922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4</a:t>
              </a:r>
            </a:p>
          </p:txBody>
        </p:sp>
      </p:grp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616E24A6-5B44-4751-9D8E-0B262074EEFB}"/>
              </a:ext>
            </a:extLst>
          </p:cNvPr>
          <p:cNvSpPr/>
          <p:nvPr/>
        </p:nvSpPr>
        <p:spPr>
          <a:xfrm>
            <a:off x="2305388" y="5379104"/>
            <a:ext cx="2333224" cy="36965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24BD26E8-8559-45F0-B144-1BDBE95CB32A}"/>
              </a:ext>
            </a:extLst>
          </p:cNvPr>
          <p:cNvSpPr/>
          <p:nvPr/>
        </p:nvSpPr>
        <p:spPr>
          <a:xfrm>
            <a:off x="6592463" y="3761586"/>
            <a:ext cx="1883297" cy="36965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9D4C5163-0123-4727-8D74-B65EAA87A932}"/>
              </a:ext>
            </a:extLst>
          </p:cNvPr>
          <p:cNvSpPr/>
          <p:nvPr/>
        </p:nvSpPr>
        <p:spPr>
          <a:xfrm>
            <a:off x="6593754" y="5378927"/>
            <a:ext cx="1832102" cy="36965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F3544A4F-8BEA-4300-BC31-8D10A3A85C12}"/>
              </a:ext>
            </a:extLst>
          </p:cNvPr>
          <p:cNvGrpSpPr/>
          <p:nvPr/>
        </p:nvGrpSpPr>
        <p:grpSpPr>
          <a:xfrm>
            <a:off x="9293097" y="4596613"/>
            <a:ext cx="1698292" cy="1564981"/>
            <a:chOff x="1835147" y="2866500"/>
            <a:chExt cx="2688168" cy="2577056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025319FA-5F6A-4F88-A303-12F8CBCC5CF8}"/>
                </a:ext>
              </a:extLst>
            </p:cNvPr>
            <p:cNvGrpSpPr/>
            <p:nvPr/>
          </p:nvGrpSpPr>
          <p:grpSpPr>
            <a:xfrm>
              <a:off x="1835147" y="2866500"/>
              <a:ext cx="2688168" cy="2577056"/>
              <a:chOff x="4129614" y="3747689"/>
              <a:chExt cx="2688168" cy="257705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A1159F80-1F9C-40A3-A942-F1DAF9ABAA8D}"/>
                  </a:ext>
                </a:extLst>
              </p:cNvPr>
              <p:cNvSpPr/>
              <p:nvPr/>
            </p:nvSpPr>
            <p:spPr>
              <a:xfrm>
                <a:off x="4129614" y="3767433"/>
                <a:ext cx="2688168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0D74E0-23E3-4910-89DB-D68B07672096}"/>
                  </a:ext>
                </a:extLst>
              </p:cNvPr>
              <p:cNvSpPr txBox="1"/>
              <p:nvPr/>
            </p:nvSpPr>
            <p:spPr>
              <a:xfrm>
                <a:off x="4413186" y="3747689"/>
                <a:ext cx="2250078" cy="60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User Claims</a:t>
                </a:r>
              </a:p>
            </p:txBody>
          </p:sp>
        </p:grp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8170EB1E-DD18-47D4-A61A-5652F53EB0D4}"/>
                </a:ext>
              </a:extLst>
            </p:cNvPr>
            <p:cNvSpPr/>
            <p:nvPr/>
          </p:nvSpPr>
          <p:spPr>
            <a:xfrm>
              <a:off x="1989667" y="345835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1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A079CADD-4BFD-49EA-AE6B-41EC0623581F}"/>
                </a:ext>
              </a:extLst>
            </p:cNvPr>
            <p:cNvSpPr/>
            <p:nvPr/>
          </p:nvSpPr>
          <p:spPr>
            <a:xfrm>
              <a:off x="1989667" y="392613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4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E8DE8176-5509-4456-BFD5-24378CB49EC2}"/>
                </a:ext>
              </a:extLst>
            </p:cNvPr>
            <p:cNvSpPr/>
            <p:nvPr/>
          </p:nvSpPr>
          <p:spPr>
            <a:xfrm>
              <a:off x="1989665" y="4861705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8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8D005-3718-49B2-936F-9A1675F0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«Передвижение» разрешений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53758D-3AFC-4C44-A2AC-87AF5B98283A}"/>
              </a:ext>
            </a:extLst>
          </p:cNvPr>
          <p:cNvSpPr/>
          <p:nvPr/>
        </p:nvSpPr>
        <p:spPr>
          <a:xfrm>
            <a:off x="502597" y="2292711"/>
            <a:ext cx="2289242" cy="119163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IdentityServer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36A6E8-A8D8-4F32-84BB-F0F07B564084}"/>
              </a:ext>
            </a:extLst>
          </p:cNvPr>
          <p:cNvSpPr/>
          <p:nvPr/>
        </p:nvSpPr>
        <p:spPr>
          <a:xfrm>
            <a:off x="2516220" y="5081534"/>
            <a:ext cx="2114148" cy="10809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Client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A8A783-D21C-48A8-AF90-8A3BCDFA7D58}"/>
              </a:ext>
            </a:extLst>
          </p:cNvPr>
          <p:cNvSpPr/>
          <p:nvPr/>
        </p:nvSpPr>
        <p:spPr>
          <a:xfrm>
            <a:off x="7417958" y="4419933"/>
            <a:ext cx="2075234" cy="108093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 API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077C622-1DF9-4C4D-95A0-228DC735A7BA}"/>
              </a:ext>
            </a:extLst>
          </p:cNvPr>
          <p:cNvSpPr/>
          <p:nvPr/>
        </p:nvSpPr>
        <p:spPr>
          <a:xfrm>
            <a:off x="7529210" y="2227099"/>
            <a:ext cx="2114148" cy="108093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API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F69EFB2-8CDD-4020-B356-756C662F3D97}"/>
              </a:ext>
            </a:extLst>
          </p:cNvPr>
          <p:cNvGrpSpPr/>
          <p:nvPr/>
        </p:nvGrpSpPr>
        <p:grpSpPr>
          <a:xfrm>
            <a:off x="4246124" y="5467426"/>
            <a:ext cx="1361872" cy="1274691"/>
            <a:chOff x="1835147" y="2866500"/>
            <a:chExt cx="2688168" cy="2577056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33BBC18F-E7CD-47D9-B7AD-6E7E2472B088}"/>
                </a:ext>
              </a:extLst>
            </p:cNvPr>
            <p:cNvGrpSpPr/>
            <p:nvPr/>
          </p:nvGrpSpPr>
          <p:grpSpPr>
            <a:xfrm>
              <a:off x="1835147" y="2866500"/>
              <a:ext cx="2688168" cy="2577056"/>
              <a:chOff x="4129614" y="3747689"/>
              <a:chExt cx="2688168" cy="2577056"/>
            </a:xfrm>
          </p:grpSpPr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46C65AA8-592B-4729-9425-2E093FDCE759}"/>
                  </a:ext>
                </a:extLst>
              </p:cNvPr>
              <p:cNvSpPr/>
              <p:nvPr/>
            </p:nvSpPr>
            <p:spPr>
              <a:xfrm>
                <a:off x="4129614" y="3767433"/>
                <a:ext cx="2688168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FB27E5-6552-41EE-9E1B-E962E8558D62}"/>
                  </a:ext>
                </a:extLst>
              </p:cNvPr>
              <p:cNvSpPr txBox="1"/>
              <p:nvPr/>
            </p:nvSpPr>
            <p:spPr>
              <a:xfrm>
                <a:off x="4413186" y="3747689"/>
                <a:ext cx="2250079" cy="4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FF00"/>
                    </a:solidFill>
                  </a:rPr>
                  <a:t>User Claims</a:t>
                </a:r>
              </a:p>
            </p:txBody>
          </p:sp>
        </p:grp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312ECCF-E144-485D-871A-F62E29E369B9}"/>
                </a:ext>
              </a:extLst>
            </p:cNvPr>
            <p:cNvSpPr/>
            <p:nvPr/>
          </p:nvSpPr>
          <p:spPr>
            <a:xfrm>
              <a:off x="1989667" y="345835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Claim 1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0C1350A-0B92-44C8-95A4-C296E466E8BE}"/>
                </a:ext>
              </a:extLst>
            </p:cNvPr>
            <p:cNvSpPr/>
            <p:nvPr/>
          </p:nvSpPr>
          <p:spPr>
            <a:xfrm>
              <a:off x="1989667" y="392613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Claim 4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B9656E1-6848-48F2-A161-C4316166D316}"/>
                </a:ext>
              </a:extLst>
            </p:cNvPr>
            <p:cNvSpPr/>
            <p:nvPr/>
          </p:nvSpPr>
          <p:spPr>
            <a:xfrm>
              <a:off x="1989665" y="4861705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Claim N</a:t>
              </a:r>
            </a:p>
          </p:txBody>
        </p:sp>
      </p:grp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2A56690D-F117-47CF-940F-35160A574AF7}"/>
              </a:ext>
            </a:extLst>
          </p:cNvPr>
          <p:cNvSpPr/>
          <p:nvPr/>
        </p:nvSpPr>
        <p:spPr>
          <a:xfrm rot="14871537">
            <a:off x="1509495" y="4132399"/>
            <a:ext cx="1403990" cy="25822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0CC7E0B0-0084-42F6-AD31-3EEEF950E164}"/>
              </a:ext>
            </a:extLst>
          </p:cNvPr>
          <p:cNvSpPr/>
          <p:nvPr/>
        </p:nvSpPr>
        <p:spPr>
          <a:xfrm rot="4004738">
            <a:off x="1855246" y="4202284"/>
            <a:ext cx="1403990" cy="25822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9915EF2A-4000-482D-9DCD-4E93D51D4658}"/>
              </a:ext>
            </a:extLst>
          </p:cNvPr>
          <p:cNvSpPr/>
          <p:nvPr/>
        </p:nvSpPr>
        <p:spPr>
          <a:xfrm rot="19531904">
            <a:off x="4543064" y="4019041"/>
            <a:ext cx="2932942" cy="25822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AD90624-5BE0-456F-B3CC-A4EC654F58CF}"/>
              </a:ext>
            </a:extLst>
          </p:cNvPr>
          <p:cNvGrpSpPr/>
          <p:nvPr/>
        </p:nvGrpSpPr>
        <p:grpSpPr>
          <a:xfrm>
            <a:off x="9002804" y="2998109"/>
            <a:ext cx="1361872" cy="1274691"/>
            <a:chOff x="1835147" y="2866500"/>
            <a:chExt cx="2688168" cy="2577056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539D37C7-638F-4AC5-A016-289AA9597343}"/>
                </a:ext>
              </a:extLst>
            </p:cNvPr>
            <p:cNvGrpSpPr/>
            <p:nvPr/>
          </p:nvGrpSpPr>
          <p:grpSpPr>
            <a:xfrm>
              <a:off x="1835147" y="2866500"/>
              <a:ext cx="2688168" cy="2577056"/>
              <a:chOff x="4129614" y="3747689"/>
              <a:chExt cx="2688168" cy="2577056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6CA01284-7BAF-42C2-B764-95C9609E40E2}"/>
                  </a:ext>
                </a:extLst>
              </p:cNvPr>
              <p:cNvSpPr/>
              <p:nvPr/>
            </p:nvSpPr>
            <p:spPr>
              <a:xfrm>
                <a:off x="4129614" y="3767433"/>
                <a:ext cx="2688168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F0EECE-A921-4415-8C38-814A45C5F4A0}"/>
                  </a:ext>
                </a:extLst>
              </p:cNvPr>
              <p:cNvSpPr txBox="1"/>
              <p:nvPr/>
            </p:nvSpPr>
            <p:spPr>
              <a:xfrm>
                <a:off x="4413186" y="3747689"/>
                <a:ext cx="2250079" cy="4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FF00"/>
                    </a:solidFill>
                  </a:rPr>
                  <a:t>User Claims</a:t>
                </a:r>
              </a:p>
            </p:txBody>
          </p:sp>
        </p:grp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C8746874-C04E-4EF4-98CE-3A2B9FD2EB4C}"/>
                </a:ext>
              </a:extLst>
            </p:cNvPr>
            <p:cNvSpPr/>
            <p:nvPr/>
          </p:nvSpPr>
          <p:spPr>
            <a:xfrm>
              <a:off x="1989667" y="345835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Claim 1</a:t>
              </a: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9F835C2F-0BE8-4F2A-90B4-7A77581DF98A}"/>
                </a:ext>
              </a:extLst>
            </p:cNvPr>
            <p:cNvSpPr/>
            <p:nvPr/>
          </p:nvSpPr>
          <p:spPr>
            <a:xfrm>
              <a:off x="1989667" y="392613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Claim 4</a:t>
              </a:r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46B6034D-4A08-4043-8B2B-6FAEAE84F506}"/>
                </a:ext>
              </a:extLst>
            </p:cNvPr>
            <p:cNvSpPr/>
            <p:nvPr/>
          </p:nvSpPr>
          <p:spPr>
            <a:xfrm>
              <a:off x="1989665" y="4861705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Claim N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03F8BCA8-3146-45F7-A4E3-472670EAB1B6}"/>
              </a:ext>
            </a:extLst>
          </p:cNvPr>
          <p:cNvGrpSpPr/>
          <p:nvPr/>
        </p:nvGrpSpPr>
        <p:grpSpPr>
          <a:xfrm>
            <a:off x="8656001" y="5122830"/>
            <a:ext cx="1361872" cy="1274691"/>
            <a:chOff x="1835147" y="2866500"/>
            <a:chExt cx="2688168" cy="2577056"/>
          </a:xfrm>
        </p:grpSpPr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55D813ED-0D72-4687-ADA4-1A3917E22196}"/>
                </a:ext>
              </a:extLst>
            </p:cNvPr>
            <p:cNvGrpSpPr/>
            <p:nvPr/>
          </p:nvGrpSpPr>
          <p:grpSpPr>
            <a:xfrm>
              <a:off x="1835147" y="2866500"/>
              <a:ext cx="2688168" cy="2577056"/>
              <a:chOff x="4129614" y="3747689"/>
              <a:chExt cx="2688168" cy="2577056"/>
            </a:xfrm>
          </p:grpSpPr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F71820B9-5D8C-49F4-AAC1-552CD964E726}"/>
                  </a:ext>
                </a:extLst>
              </p:cNvPr>
              <p:cNvSpPr/>
              <p:nvPr/>
            </p:nvSpPr>
            <p:spPr>
              <a:xfrm>
                <a:off x="4129614" y="3767433"/>
                <a:ext cx="2688168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F39D41F-A38E-4321-B657-782D6002B48B}"/>
                  </a:ext>
                </a:extLst>
              </p:cNvPr>
              <p:cNvSpPr txBox="1"/>
              <p:nvPr/>
            </p:nvSpPr>
            <p:spPr>
              <a:xfrm>
                <a:off x="4413186" y="3747689"/>
                <a:ext cx="2250079" cy="4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FF00"/>
                    </a:solidFill>
                  </a:rPr>
                  <a:t>User Claims</a:t>
                </a:r>
              </a:p>
            </p:txBody>
          </p:sp>
        </p:grpSp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07DB3FCE-2E54-4A71-80EE-EEECA154ECEE}"/>
                </a:ext>
              </a:extLst>
            </p:cNvPr>
            <p:cNvSpPr/>
            <p:nvPr/>
          </p:nvSpPr>
          <p:spPr>
            <a:xfrm>
              <a:off x="1989667" y="345835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Claim 1</a:t>
              </a:r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E15CF6A1-7A71-4D3E-B1FD-47CCCDFDFA55}"/>
                </a:ext>
              </a:extLst>
            </p:cNvPr>
            <p:cNvSpPr/>
            <p:nvPr/>
          </p:nvSpPr>
          <p:spPr>
            <a:xfrm>
              <a:off x="1989667" y="392613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Claim 4</a:t>
              </a:r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8791E556-1A8B-49D6-A712-2D33CCE68EB4}"/>
                </a:ext>
              </a:extLst>
            </p:cNvPr>
            <p:cNvSpPr/>
            <p:nvPr/>
          </p:nvSpPr>
          <p:spPr>
            <a:xfrm>
              <a:off x="1989665" y="4861705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Claim N</a:t>
              </a:r>
            </a:p>
          </p:txBody>
        </p:sp>
      </p:grp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0AB42A1C-687F-4887-86BA-730113CEAEEE}"/>
              </a:ext>
            </a:extLst>
          </p:cNvPr>
          <p:cNvSpPr/>
          <p:nvPr/>
        </p:nvSpPr>
        <p:spPr>
          <a:xfrm rot="21141470">
            <a:off x="4847504" y="5016895"/>
            <a:ext cx="2461450" cy="25822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6726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9" grpId="0" animBg="1"/>
      <p:bldP spid="30" grpId="0" animBg="1"/>
      <p:bldP spid="31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5410F-EE45-4F3C-B4F7-DF39E588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«Передвижение» разрешений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8EF810-7F07-4D99-9B42-34649D1510A7}"/>
              </a:ext>
            </a:extLst>
          </p:cNvPr>
          <p:cNvSpPr/>
          <p:nvPr/>
        </p:nvSpPr>
        <p:spPr>
          <a:xfrm>
            <a:off x="8573378" y="2440417"/>
            <a:ext cx="1950396" cy="3780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MVC Client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DEC8D97-C72D-4CF8-A5F8-7077A5C258D6}"/>
              </a:ext>
            </a:extLst>
          </p:cNvPr>
          <p:cNvGrpSpPr/>
          <p:nvPr/>
        </p:nvGrpSpPr>
        <p:grpSpPr>
          <a:xfrm>
            <a:off x="921821" y="2440417"/>
            <a:ext cx="1698292" cy="1580609"/>
            <a:chOff x="1835147" y="2840765"/>
            <a:chExt cx="2688168" cy="2602791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5B7C4241-76FF-4846-B3E8-E28A7E2E5357}"/>
                </a:ext>
              </a:extLst>
            </p:cNvPr>
            <p:cNvGrpSpPr/>
            <p:nvPr/>
          </p:nvGrpSpPr>
          <p:grpSpPr>
            <a:xfrm>
              <a:off x="1835147" y="2840765"/>
              <a:ext cx="2688168" cy="2602791"/>
              <a:chOff x="4129614" y="3721954"/>
              <a:chExt cx="2688168" cy="2602791"/>
            </a:xfrm>
          </p:grpSpPr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65351AC-3AA6-4418-8B11-E4681803D1B5}"/>
                  </a:ext>
                </a:extLst>
              </p:cNvPr>
              <p:cNvSpPr/>
              <p:nvPr/>
            </p:nvSpPr>
            <p:spPr>
              <a:xfrm>
                <a:off x="4129614" y="3767433"/>
                <a:ext cx="2688168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AA5799-2855-4417-AA92-B193972F3CF1}"/>
                  </a:ext>
                </a:extLst>
              </p:cNvPr>
              <p:cNvSpPr txBox="1"/>
              <p:nvPr/>
            </p:nvSpPr>
            <p:spPr>
              <a:xfrm>
                <a:off x="4573339" y="3721954"/>
                <a:ext cx="1960871" cy="60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Id Token</a:t>
                </a:r>
              </a:p>
            </p:txBody>
          </p:sp>
        </p:grp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0A313AA-59E8-434D-AE38-F07AEEA7AA45}"/>
                </a:ext>
              </a:extLst>
            </p:cNvPr>
            <p:cNvSpPr/>
            <p:nvPr/>
          </p:nvSpPr>
          <p:spPr>
            <a:xfrm>
              <a:off x="1989667" y="345835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1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261F70F-DB2D-45DB-935E-C291D148F167}"/>
                </a:ext>
              </a:extLst>
            </p:cNvPr>
            <p:cNvSpPr/>
            <p:nvPr/>
          </p:nvSpPr>
          <p:spPr>
            <a:xfrm>
              <a:off x="1989667" y="392613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2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AE089BB-D0A0-47FF-91A2-C34F5B2DBFBF}"/>
                </a:ext>
              </a:extLst>
            </p:cNvPr>
            <p:cNvSpPr/>
            <p:nvPr/>
          </p:nvSpPr>
          <p:spPr>
            <a:xfrm>
              <a:off x="1989665" y="4861705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N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08828E1-F947-41A7-A9AA-6F7DFC7B72FB}"/>
                </a:ext>
              </a:extLst>
            </p:cNvPr>
            <p:cNvSpPr/>
            <p:nvPr/>
          </p:nvSpPr>
          <p:spPr>
            <a:xfrm>
              <a:off x="1989666" y="4393922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3</a:t>
              </a: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059826C-C43C-4545-8C4D-20BDDE6E793E}"/>
              </a:ext>
            </a:extLst>
          </p:cNvPr>
          <p:cNvGrpSpPr/>
          <p:nvPr/>
        </p:nvGrpSpPr>
        <p:grpSpPr>
          <a:xfrm>
            <a:off x="921821" y="4455157"/>
            <a:ext cx="1697623" cy="1569895"/>
            <a:chOff x="1820333" y="2850176"/>
            <a:chExt cx="2688168" cy="2585148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8C2B71C6-C21F-40DB-BA18-F2B2CCA9060E}"/>
                </a:ext>
              </a:extLst>
            </p:cNvPr>
            <p:cNvGrpSpPr/>
            <p:nvPr/>
          </p:nvGrpSpPr>
          <p:grpSpPr>
            <a:xfrm>
              <a:off x="1820333" y="2850176"/>
              <a:ext cx="2688168" cy="2585148"/>
              <a:chOff x="4114800" y="3731365"/>
              <a:chExt cx="2688168" cy="2585148"/>
            </a:xfrm>
          </p:grpSpPr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7BBEC534-4834-4000-BFA3-0BB26812ED02}"/>
                  </a:ext>
                </a:extLst>
              </p:cNvPr>
              <p:cNvSpPr/>
              <p:nvPr/>
            </p:nvSpPr>
            <p:spPr>
              <a:xfrm>
                <a:off x="4114800" y="3759201"/>
                <a:ext cx="2688168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9B996F-2385-4870-A5D0-3FB89653F83C}"/>
                  </a:ext>
                </a:extLst>
              </p:cNvPr>
              <p:cNvSpPr txBox="1"/>
              <p:nvPr/>
            </p:nvSpPr>
            <p:spPr>
              <a:xfrm>
                <a:off x="4284132" y="3731365"/>
                <a:ext cx="2405544" cy="60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Access Token</a:t>
                </a:r>
              </a:p>
            </p:txBody>
          </p:sp>
        </p:grp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D7C6B60-3A48-4AF8-8F0A-CD591E326ABC}"/>
                </a:ext>
              </a:extLst>
            </p:cNvPr>
            <p:cNvSpPr/>
            <p:nvPr/>
          </p:nvSpPr>
          <p:spPr>
            <a:xfrm>
              <a:off x="1989667" y="345835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1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487AA813-6731-43AA-9268-12EF37843481}"/>
                </a:ext>
              </a:extLst>
            </p:cNvPr>
            <p:cNvSpPr/>
            <p:nvPr/>
          </p:nvSpPr>
          <p:spPr>
            <a:xfrm>
              <a:off x="1989667" y="392613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3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CAAA9A67-2F33-4654-9CD4-56DAF871A4FE}"/>
                </a:ext>
              </a:extLst>
            </p:cNvPr>
            <p:cNvSpPr/>
            <p:nvPr/>
          </p:nvSpPr>
          <p:spPr>
            <a:xfrm>
              <a:off x="1989665" y="4861705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N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EDBF6F9E-BC0F-4C6E-A248-83B13D824F9D}"/>
                </a:ext>
              </a:extLst>
            </p:cNvPr>
            <p:cNvSpPr/>
            <p:nvPr/>
          </p:nvSpPr>
          <p:spPr>
            <a:xfrm>
              <a:off x="1989666" y="4393922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4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7E9D433-F713-4BF4-9D06-38D013CC273F}"/>
              </a:ext>
            </a:extLst>
          </p:cNvPr>
          <p:cNvGrpSpPr/>
          <p:nvPr/>
        </p:nvGrpSpPr>
        <p:grpSpPr>
          <a:xfrm>
            <a:off x="7245424" y="3513435"/>
            <a:ext cx="1698292" cy="1564981"/>
            <a:chOff x="1835147" y="2866500"/>
            <a:chExt cx="2688168" cy="2577056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3112674-C608-4552-AC13-0CC89DC5195D}"/>
                </a:ext>
              </a:extLst>
            </p:cNvPr>
            <p:cNvGrpSpPr/>
            <p:nvPr/>
          </p:nvGrpSpPr>
          <p:grpSpPr>
            <a:xfrm>
              <a:off x="1835147" y="2866500"/>
              <a:ext cx="2688168" cy="2577056"/>
              <a:chOff x="4129614" y="3747689"/>
              <a:chExt cx="2688168" cy="2577056"/>
            </a:xfrm>
          </p:grpSpPr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A66301DC-49D7-4B4D-8C3E-F4B3A110B324}"/>
                  </a:ext>
                </a:extLst>
              </p:cNvPr>
              <p:cNvSpPr/>
              <p:nvPr/>
            </p:nvSpPr>
            <p:spPr>
              <a:xfrm>
                <a:off x="4129614" y="3767433"/>
                <a:ext cx="2688168" cy="2557312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C2971A-4847-40D5-867F-3AACDE2F5021}"/>
                  </a:ext>
                </a:extLst>
              </p:cNvPr>
              <p:cNvSpPr txBox="1"/>
              <p:nvPr/>
            </p:nvSpPr>
            <p:spPr>
              <a:xfrm>
                <a:off x="4413186" y="3747689"/>
                <a:ext cx="2250078" cy="60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FF00"/>
                    </a:solidFill>
                  </a:rPr>
                  <a:t>User Claims</a:t>
                </a:r>
              </a:p>
            </p:txBody>
          </p:sp>
        </p:grp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E616670C-E133-49D7-9F58-B037CA18E31E}"/>
                </a:ext>
              </a:extLst>
            </p:cNvPr>
            <p:cNvSpPr/>
            <p:nvPr/>
          </p:nvSpPr>
          <p:spPr>
            <a:xfrm>
              <a:off x="1989667" y="3458356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1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650A43E9-24E6-4CA8-89E2-E178BC02D815}"/>
                </a:ext>
              </a:extLst>
            </p:cNvPr>
            <p:cNvSpPr/>
            <p:nvPr/>
          </p:nvSpPr>
          <p:spPr>
            <a:xfrm>
              <a:off x="1989667" y="3926139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4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464164C7-CD06-4345-8F67-0D7870BE597F}"/>
                </a:ext>
              </a:extLst>
            </p:cNvPr>
            <p:cNvSpPr/>
            <p:nvPr/>
          </p:nvSpPr>
          <p:spPr>
            <a:xfrm>
              <a:off x="1989665" y="4861705"/>
              <a:ext cx="2379133" cy="4275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Claim N</a:t>
              </a:r>
            </a:p>
          </p:txBody>
        </p:sp>
      </p:grp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35C3A730-3385-4C9D-A9AE-73B07F456299}"/>
              </a:ext>
            </a:extLst>
          </p:cNvPr>
          <p:cNvSpPr/>
          <p:nvPr/>
        </p:nvSpPr>
        <p:spPr>
          <a:xfrm rot="699425">
            <a:off x="2832162" y="3623513"/>
            <a:ext cx="4228828" cy="36965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CC6E09DC-19E4-4F94-8368-4788DFFC38F8}"/>
              </a:ext>
            </a:extLst>
          </p:cNvPr>
          <p:cNvSpPr/>
          <p:nvPr/>
        </p:nvSpPr>
        <p:spPr>
          <a:xfrm rot="20939544">
            <a:off x="2818019" y="4873004"/>
            <a:ext cx="4228828" cy="36965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3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F2568-C55F-4C74-9158-35B60675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Policy-base Authorization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F6108D-916C-4304-8ABA-75DAD747B1A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 anchorCtr="0">
            <a:norm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marL="0" indent="0" algn="ctr">
              <a:buNone/>
            </a:pPr>
            <a:r>
              <a:rPr lang="en-US" sz="96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7764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02DAB-32C5-4155-91CA-9EC57F9D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Roles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64D1-5C73-4C3C-82F5-A4A88E345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ролей на платформе </a:t>
            </a:r>
            <a:r>
              <a:rPr lang="en-US" dirty="0"/>
              <a:t>ASP.NET Core 3.1</a:t>
            </a:r>
          </a:p>
        </p:txBody>
      </p:sp>
    </p:spTree>
    <p:extLst>
      <p:ext uri="{BB962C8B-B14F-4D97-AF65-F5344CB8AC3E}">
        <p14:creationId xmlns:p14="http://schemas.microsoft.com/office/powerpoint/2010/main" val="24842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02DAB-32C5-4155-91CA-9EC57F9D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Database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64D1-5C73-4C3C-82F5-A4A88E345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Подключаем базу данных (</a:t>
            </a:r>
            <a:r>
              <a:rPr lang="en-US" dirty="0"/>
              <a:t>EF)</a:t>
            </a:r>
            <a:r>
              <a:rPr lang="ru-RU" dirty="0"/>
              <a:t> для хранения пользователей</a:t>
            </a:r>
          </a:p>
          <a:p>
            <a:r>
              <a:rPr lang="en-US" dirty="0"/>
              <a:t>ASP.NET Core 3.1</a:t>
            </a:r>
          </a:p>
        </p:txBody>
      </p:sp>
    </p:spTree>
    <p:extLst>
      <p:ext uri="{BB962C8B-B14F-4D97-AF65-F5344CB8AC3E}">
        <p14:creationId xmlns:p14="http://schemas.microsoft.com/office/powerpoint/2010/main" val="213633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02DAB-32C5-4155-91CA-9EC57F9D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Facebook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64D1-5C73-4C3C-82F5-A4A88E345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Подключаем аутентификацию через </a:t>
            </a:r>
            <a:r>
              <a:rPr lang="en-US"/>
              <a:t>Facebook</a:t>
            </a:r>
            <a:endParaRPr lang="ru-RU" dirty="0"/>
          </a:p>
          <a:p>
            <a:r>
              <a:rPr lang="en-US" dirty="0"/>
              <a:t>ASP.NET Core 3.1</a:t>
            </a:r>
          </a:p>
        </p:txBody>
      </p:sp>
    </p:spTree>
    <p:extLst>
      <p:ext uri="{BB962C8B-B14F-4D97-AF65-F5344CB8AC3E}">
        <p14:creationId xmlns:p14="http://schemas.microsoft.com/office/powerpoint/2010/main" val="138883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02DAB-32C5-4155-91CA-9EC57F9D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Authentication</a:t>
            </a:r>
            <a:r>
              <a:rPr lang="en-US" dirty="0"/>
              <a:t> JWT Bearer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64D1-5C73-4C3C-82F5-A4A88E345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Используем стандарт </a:t>
            </a:r>
            <a:r>
              <a:rPr lang="en-US" dirty="0"/>
              <a:t>OAuth 2.0</a:t>
            </a:r>
            <a:r>
              <a:rPr lang="ru-RU" dirty="0"/>
              <a:t> для </a:t>
            </a:r>
            <a:r>
              <a:rPr lang="ru-RU" dirty="0" err="1"/>
              <a:t>аутетификации</a:t>
            </a:r>
            <a:r>
              <a:rPr lang="ru-RU"/>
              <a:t> пользователей</a:t>
            </a:r>
            <a:endParaRPr lang="ru-RU" dirty="0"/>
          </a:p>
          <a:p>
            <a:r>
              <a:rPr lang="en-US" dirty="0"/>
              <a:t>ASP.NET Core 3.1</a:t>
            </a:r>
          </a:p>
        </p:txBody>
      </p:sp>
    </p:spTree>
    <p:extLst>
      <p:ext uri="{BB962C8B-B14F-4D97-AF65-F5344CB8AC3E}">
        <p14:creationId xmlns:p14="http://schemas.microsoft.com/office/powerpoint/2010/main" val="379385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02DAB-32C5-4155-91CA-9EC57F9D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</a:t>
            </a:r>
            <a:r>
              <a:rPr lang="en-US" dirty="0" err="1"/>
              <a:t>VKontakte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64D1-5C73-4C3C-82F5-A4A88E345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Подключаем аутентификацию </a:t>
            </a:r>
            <a:r>
              <a:rPr lang="ru-RU"/>
              <a:t>через </a:t>
            </a:r>
            <a:r>
              <a:rPr lang="en-US"/>
              <a:t>VKontakte</a:t>
            </a:r>
            <a:endParaRPr lang="ru-RU" dirty="0"/>
          </a:p>
          <a:p>
            <a:r>
              <a:rPr lang="en-US" dirty="0"/>
              <a:t>ASP.NET Core 3.1</a:t>
            </a:r>
          </a:p>
        </p:txBody>
      </p:sp>
    </p:spTree>
    <p:extLst>
      <p:ext uri="{BB962C8B-B14F-4D97-AF65-F5344CB8AC3E}">
        <p14:creationId xmlns:p14="http://schemas.microsoft.com/office/powerpoint/2010/main" val="343521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02DAB-32C5-4155-91CA-9EC57F9D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Часть 1 </a:t>
            </a:r>
            <a:br>
              <a:rPr lang="ru-RU" sz="3600" dirty="0"/>
            </a:br>
            <a:r>
              <a:rPr lang="en-US" sz="3600" dirty="0"/>
              <a:t>Authentication IdentityServer4</a:t>
            </a:r>
            <a:r>
              <a:rPr lang="ru-RU" sz="3600" dirty="0"/>
              <a:t> 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64D1-5C73-4C3C-82F5-A4A88E345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Аутентификация типа «</a:t>
            </a:r>
            <a:r>
              <a:rPr lang="en-US" b="1" dirty="0"/>
              <a:t>Machine to Machine Communication</a:t>
            </a:r>
            <a:r>
              <a:rPr lang="ru-RU" b="1" dirty="0"/>
              <a:t>»</a:t>
            </a:r>
            <a:endParaRPr lang="ru-RU" dirty="0"/>
          </a:p>
          <a:p>
            <a:r>
              <a:rPr lang="en-US" dirty="0"/>
              <a:t>ASP.NET Core 3.1</a:t>
            </a:r>
          </a:p>
        </p:txBody>
      </p:sp>
    </p:spTree>
    <p:extLst>
      <p:ext uri="{BB962C8B-B14F-4D97-AF65-F5344CB8AC3E}">
        <p14:creationId xmlns:p14="http://schemas.microsoft.com/office/powerpoint/2010/main" val="29140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02DAB-32C5-4155-91CA-9EC57F9D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Часть </a:t>
            </a:r>
            <a:r>
              <a:rPr lang="en-US" sz="3600" dirty="0"/>
              <a:t>2</a:t>
            </a:r>
            <a:r>
              <a:rPr lang="ru-RU" sz="3600" dirty="0"/>
              <a:t> </a:t>
            </a:r>
            <a:br>
              <a:rPr lang="ru-RU" sz="3600" dirty="0"/>
            </a:br>
            <a:r>
              <a:rPr lang="en-US" sz="3600" dirty="0"/>
              <a:t>Authentication IdentityServer4</a:t>
            </a:r>
            <a:r>
              <a:rPr lang="ru-RU" sz="3600" dirty="0"/>
              <a:t> 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64D1-5C73-4C3C-82F5-A4A88E345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Аутентификация пользователя в </a:t>
            </a:r>
            <a:r>
              <a:rPr lang="en-US" dirty="0"/>
              <a:t>ASP.NET MVC </a:t>
            </a:r>
            <a:r>
              <a:rPr lang="ru-RU" dirty="0"/>
              <a:t>через </a:t>
            </a:r>
            <a:r>
              <a:rPr lang="en-US" dirty="0"/>
              <a:t>IdentityServer4</a:t>
            </a:r>
          </a:p>
          <a:p>
            <a:r>
              <a:rPr lang="en-US" dirty="0"/>
              <a:t>ASP.NET Core 3.1</a:t>
            </a:r>
          </a:p>
        </p:txBody>
      </p:sp>
    </p:spTree>
    <p:extLst>
      <p:ext uri="{BB962C8B-B14F-4D97-AF65-F5344CB8AC3E}">
        <p14:creationId xmlns:p14="http://schemas.microsoft.com/office/powerpoint/2010/main" val="370025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02DAB-32C5-4155-91CA-9EC57F9D3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Часть </a:t>
            </a:r>
            <a:r>
              <a:rPr lang="en-US" sz="3600" dirty="0"/>
              <a:t>3</a:t>
            </a:r>
            <a:r>
              <a:rPr lang="ru-RU" sz="3600" dirty="0"/>
              <a:t> </a:t>
            </a:r>
            <a:br>
              <a:rPr lang="ru-RU" sz="3600" dirty="0"/>
            </a:br>
            <a:r>
              <a:rPr lang="en-US" sz="3600" dirty="0"/>
              <a:t>Authentication IdentityServer4</a:t>
            </a:r>
            <a:r>
              <a:rPr lang="ru-RU" sz="3600" dirty="0"/>
              <a:t> 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64D1-5C73-4C3C-82F5-A4A88E345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Аутентификация пользователя в </a:t>
            </a:r>
            <a:r>
              <a:rPr lang="en-US" dirty="0"/>
              <a:t>ASP.NET MVC </a:t>
            </a:r>
            <a:r>
              <a:rPr lang="ru-RU" dirty="0"/>
              <a:t>через </a:t>
            </a:r>
            <a:r>
              <a:rPr lang="en-US" dirty="0"/>
              <a:t>IdentityServer4</a:t>
            </a:r>
          </a:p>
          <a:p>
            <a:r>
              <a:rPr lang="en-US" dirty="0"/>
              <a:t>ASP.NET Core 3.1</a:t>
            </a:r>
          </a:p>
        </p:txBody>
      </p:sp>
    </p:spTree>
    <p:extLst>
      <p:ext uri="{BB962C8B-B14F-4D97-AF65-F5344CB8AC3E}">
        <p14:creationId xmlns:p14="http://schemas.microsoft.com/office/powerpoint/2010/main" val="8064336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.blue-red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.blue-red" id="{5ADFD29B-2D43-4A36-BD99-7FD50980B714}" vid="{7768B321-BECC-4E1C-94DA-A94670D9E4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Theme0.blue-red</Template>
  <TotalTime>283</TotalTime>
  <Words>350</Words>
  <Application>Microsoft Office PowerPoint</Application>
  <PresentationFormat>Широкоэкранный</PresentationFormat>
  <Paragraphs>114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Agency FB</vt:lpstr>
      <vt:lpstr>Arial</vt:lpstr>
      <vt:lpstr>Impact</vt:lpstr>
      <vt:lpstr>Trebuchet MS</vt:lpstr>
      <vt:lpstr>Theme.blue-red</vt:lpstr>
      <vt:lpstr>Authentication Basics</vt:lpstr>
      <vt:lpstr>Authentication Roles</vt:lpstr>
      <vt:lpstr>Authentication Database</vt:lpstr>
      <vt:lpstr>Authentication Facebook</vt:lpstr>
      <vt:lpstr>Authentication JWT Bearer</vt:lpstr>
      <vt:lpstr>Authentication VKontakte</vt:lpstr>
      <vt:lpstr>Часть 1  Authentication IdentityServer4 </vt:lpstr>
      <vt:lpstr>Часть 2  Authentication IdentityServer4 </vt:lpstr>
      <vt:lpstr>Часть 3  Authentication IdentityServer4 </vt:lpstr>
      <vt:lpstr>Часть 4  Authentication IdentityServer4 </vt:lpstr>
      <vt:lpstr>Claims vs Roles</vt:lpstr>
      <vt:lpstr>Что такое Claim?</vt:lpstr>
      <vt:lpstr>Что такое Claim и Policy?</vt:lpstr>
      <vt:lpstr>Role-base авторизация</vt:lpstr>
      <vt:lpstr>«Передвижение» разрешений</vt:lpstr>
      <vt:lpstr>«Передвижение» разрешений</vt:lpstr>
      <vt:lpstr>«Передвижение» разрешений</vt:lpstr>
      <vt:lpstr>Policy-base Authorization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Basics</dc:title>
  <dc:creator>Пуховников Сергей Викторович</dc:creator>
  <cp:lastModifiedBy>Сергей Калабонга</cp:lastModifiedBy>
  <cp:revision>2</cp:revision>
  <dcterms:created xsi:type="dcterms:W3CDTF">2020-04-25T04:56:42Z</dcterms:created>
  <dcterms:modified xsi:type="dcterms:W3CDTF">2020-05-13T07:20:30Z</dcterms:modified>
</cp:coreProperties>
</file>