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A02B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576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FFB9D-7323-16AA-1592-FED7A7B74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62969D6-1004-5554-ECDA-1E26D274F4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B6F503-B57B-2D85-5E84-0478E97C4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F332-0E59-406C-B48A-96C26C026D31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7A0067-BD80-A3D5-D4A7-DC9220021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FD466B-D3E1-3972-BC12-FBA3151A5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A8D2-60E6-4C1F-B00F-28BCFBD5ED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1607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4CBD3E-F544-65B7-DBBE-F47E66838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C76FF56-794C-88F7-D6EC-09FABC6B5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00719A-6E7C-64C7-2E70-B04CE8E8D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F332-0E59-406C-B48A-96C26C026D31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A0B555-FA21-2F61-FC0E-032EF5002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7377D2-F099-1D2B-A00C-A569B899E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A8D2-60E6-4C1F-B00F-28BCFBD5ED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533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DCA53EC-47D5-02FF-1A17-1460713F13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7EA415C-06A8-E5AA-B18F-CD968C25E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B9C6CB-E9AC-809C-C6DC-51D0A08DD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F332-0E59-406C-B48A-96C26C026D31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38292B-0E5E-4B53-F69F-917200E5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DBE506-62A1-DAAC-F529-7475991CF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A8D2-60E6-4C1F-B00F-28BCFBD5ED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8022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F61204-6A85-DC00-74C8-01EAC264D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08CB62-6FE7-EB9B-0652-C86C80A9C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E98CCD-9D08-22AD-E9F9-AB53770AA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F332-0E59-406C-B48A-96C26C026D31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1447ED-FD5F-5FB0-88DF-5A05C38B1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A077AA-4621-8C0F-98AB-D406A5370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A8D2-60E6-4C1F-B00F-28BCFBD5ED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1750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C64B5D-6E45-51AA-3D9B-DFFDFB6B6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B2CE513-FE29-4D41-55E0-9B9CB9239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2CA590-AEB2-8000-54D7-82C06C68E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F332-0E59-406C-B48A-96C26C026D31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E1215E-E147-8F7F-360D-AF7E75540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458C24-98C1-ED96-DB90-6916B88A8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A8D2-60E6-4C1F-B00F-28BCFBD5ED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9741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23CE9C-7A79-C32D-E866-656739564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43FA2B-8BA0-03A0-3160-12D8401209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F8CBD03-1ABD-8DBD-E545-328BC4AFD2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0950A1F-A800-674C-FD1C-FAC10A510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F332-0E59-406C-B48A-96C26C026D31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2A3DD2-3BBF-D8E4-2C7D-5BDBCD63E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691604-5F51-5C46-4BB7-F1B43230F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A8D2-60E6-4C1F-B00F-28BCFBD5ED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2154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558C8A-E7EC-CEB1-8E7B-94C5EF80B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B033EEB-471C-0E1D-42DF-D5C118D41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1B7D75-51D9-E4D0-9F84-79D29F82B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85682CA-6B4A-80CD-F75B-331DA3CDEE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B454FCF-4B65-2C27-91DE-AF4C253569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3A187F8-E4C0-E401-4EE4-A9D850798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F332-0E59-406C-B48A-96C26C026D31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59A0385-190F-CE5E-113A-049E9BE08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5257F1E-F295-B766-B192-9C58AFA6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A8D2-60E6-4C1F-B00F-28BCFBD5ED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5574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1558D3-82AB-9F62-B8FC-74DBF20A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6E0C751-FAC1-E2C1-179C-9F2DE4AD1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F332-0E59-406C-B48A-96C26C026D31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87B2BE2-DA26-C842-8CC3-E2D1F9F9D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3F2A68D-A7DF-F6F7-F57F-AAF1847BE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A8D2-60E6-4C1F-B00F-28BCFBD5ED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2537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C360403-9D86-B4B7-0C18-94FC09477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F332-0E59-406C-B48A-96C26C026D31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FB86C9D-8F22-67E4-E556-E6C827F1D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6797047-6383-4A3A-3A43-8FD04B8AF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A8D2-60E6-4C1F-B00F-28BCFBD5ED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910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D502A8-C35B-C99C-17C0-7707160E3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A32CEE-10DA-7903-3EAE-668385293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A6CDBEE-9C51-5CF5-5792-9F9AA766E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C9ACB48-DD08-CACA-C13C-6E629EDB7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F332-0E59-406C-B48A-96C26C026D31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9C42A8E-C95B-FCFE-7984-13E45AC0D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98BFB45-3287-BE4E-5702-57452B44F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A8D2-60E6-4C1F-B00F-28BCFBD5ED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ABA56A-BBEC-68A3-34E4-A50658AE1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C6BA2EB-1FF8-3833-0B8F-BA573CDBFA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9E30C99-53F4-8505-B16E-EEBE59643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840A8CD-29D2-6C0E-2490-A00C4BE63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F332-0E59-406C-B48A-96C26C026D31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4A6CBFE-A1E2-0676-228C-67D31B781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54289F2-FA71-1B90-3975-84A56A552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A8D2-60E6-4C1F-B00F-28BCFBD5ED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7205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4E1846-A14A-6F87-E642-B2821BCF1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2752EC-C5A6-FC7E-0C65-41EC763CE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59D9D0-5E85-B349-EB53-7F4B127802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8BF332-0E59-406C-B48A-96C26C026D31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034ACB-9A1B-C0C8-0E06-B485FC9531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035974-71D0-2A69-6D27-A0053F2788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4BA8D2-60E6-4C1F-B00F-28BCFBD5ED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935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4164E54-92BA-A2A2-BF77-1B8C24F6D550}"/>
              </a:ext>
            </a:extLst>
          </p:cNvPr>
          <p:cNvSpPr/>
          <p:nvPr/>
        </p:nvSpPr>
        <p:spPr>
          <a:xfrm>
            <a:off x="154513" y="222987"/>
            <a:ext cx="8583706" cy="33045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AE6B6F-F555-61E4-B03F-8E02C150FE96}"/>
              </a:ext>
            </a:extLst>
          </p:cNvPr>
          <p:cNvSpPr txBox="1"/>
          <p:nvPr/>
        </p:nvSpPr>
        <p:spPr>
          <a:xfrm>
            <a:off x="3089976" y="534619"/>
            <a:ext cx="2556084" cy="2851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 Narrow" panose="020B0606020202030204" pitchFamily="34" charset="0"/>
              </a:rPr>
              <a:t>Modular Distributed Web Application</a:t>
            </a:r>
            <a:endParaRPr lang="ru-RU" sz="1400" dirty="0">
              <a:latin typeface="Arial Narrow" panose="020B0606020202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5BD2D0-0B08-EDCF-B095-AFAC881C4B4A}"/>
              </a:ext>
            </a:extLst>
          </p:cNvPr>
          <p:cNvSpPr txBox="1"/>
          <p:nvPr/>
        </p:nvSpPr>
        <p:spPr>
          <a:xfrm>
            <a:off x="1104321" y="185545"/>
            <a:ext cx="68407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 Narrow" panose="020B0606020202030204" pitchFamily="34" charset="0"/>
              </a:rPr>
              <a:t>Модульное Распределенное </a:t>
            </a:r>
            <a:r>
              <a:rPr lang="en-US" sz="2400" b="1" dirty="0">
                <a:latin typeface="Arial Narrow" panose="020B0606020202030204" pitchFamily="34" charset="0"/>
              </a:rPr>
              <a:t>Web </a:t>
            </a:r>
            <a:r>
              <a:rPr lang="ru-RU" sz="2400" b="1" dirty="0">
                <a:latin typeface="Arial Narrow" panose="020B0606020202030204" pitchFamily="34" charset="0"/>
              </a:rPr>
              <a:t>приложение</a:t>
            </a:r>
            <a:r>
              <a:rPr lang="en-US" sz="2400" b="1" dirty="0">
                <a:latin typeface="Arial Narrow" panose="020B0606020202030204" pitchFamily="34" charset="0"/>
              </a:rPr>
              <a:t> (Shell)</a:t>
            </a:r>
            <a:endParaRPr lang="ru-RU" sz="2400" b="1" dirty="0">
              <a:latin typeface="Arial Narrow" panose="020B0606020202030204" pitchFamily="34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C5A7A08-8B90-2C4A-63E0-A4812B9E08DF}"/>
              </a:ext>
            </a:extLst>
          </p:cNvPr>
          <p:cNvSpPr/>
          <p:nvPr/>
        </p:nvSpPr>
        <p:spPr>
          <a:xfrm>
            <a:off x="862169" y="981060"/>
            <a:ext cx="7168393" cy="51069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5F2A1B-1D4C-9688-48ED-0299DA5FD400}"/>
              </a:ext>
            </a:extLst>
          </p:cNvPr>
          <p:cNvSpPr txBox="1"/>
          <p:nvPr/>
        </p:nvSpPr>
        <p:spPr>
          <a:xfrm>
            <a:off x="3408070" y="1214362"/>
            <a:ext cx="17876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Arial Narrow" panose="020B0606020202030204" pitchFamily="34" charset="0"/>
              </a:rPr>
              <a:t>Core and Common Capabilities</a:t>
            </a:r>
            <a:endParaRPr lang="ru-RU" sz="11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243F07-9610-107E-A9A2-684FDB1A50BC}"/>
              </a:ext>
            </a:extLst>
          </p:cNvPr>
          <p:cNvSpPr txBox="1"/>
          <p:nvPr/>
        </p:nvSpPr>
        <p:spPr>
          <a:xfrm>
            <a:off x="2623401" y="952392"/>
            <a:ext cx="3357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Arial Narrow" panose="020B0606020202030204" pitchFamily="34" charset="0"/>
              </a:rPr>
              <a:t>Основные и Общие возможности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6E3C6E84-B22E-D1D9-F74D-6A2B7C507550}"/>
              </a:ext>
            </a:extLst>
          </p:cNvPr>
          <p:cNvSpPr/>
          <p:nvPr/>
        </p:nvSpPr>
        <p:spPr>
          <a:xfrm>
            <a:off x="862169" y="1782891"/>
            <a:ext cx="1674577" cy="12151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B050"/>
                </a:solidFill>
                <a:latin typeface="Arial Narrow" panose="020B0606020202030204" pitchFamily="34" charset="0"/>
              </a:rPr>
              <a:t>Module</a:t>
            </a:r>
            <a:r>
              <a:rPr lang="ru-RU" sz="2000" dirty="0">
                <a:solidFill>
                  <a:srgbClr val="00B050"/>
                </a:solidFill>
                <a:latin typeface="Arial Narrow" panose="020B0606020202030204" pitchFamily="34" charset="0"/>
              </a:rPr>
              <a:t> А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97FF971A-DD27-1C3C-27CB-D22FE4F83ED2}"/>
              </a:ext>
            </a:extLst>
          </p:cNvPr>
          <p:cNvSpPr/>
          <p:nvPr/>
        </p:nvSpPr>
        <p:spPr>
          <a:xfrm>
            <a:off x="2693441" y="1791958"/>
            <a:ext cx="1674577" cy="12151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B050"/>
                </a:solidFill>
                <a:latin typeface="Arial Narrow" panose="020B0606020202030204" pitchFamily="34" charset="0"/>
              </a:rPr>
              <a:t>Module</a:t>
            </a:r>
            <a:r>
              <a:rPr lang="ru-RU" sz="2000" dirty="0">
                <a:solidFill>
                  <a:srgbClr val="00B050"/>
                </a:solidFill>
                <a:latin typeface="Arial Narrow" panose="020B0606020202030204" pitchFamily="34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Arial Narrow" panose="020B0606020202030204" pitchFamily="34" charset="0"/>
              </a:rPr>
              <a:t>B</a:t>
            </a:r>
            <a:endParaRPr lang="ru-RU" sz="2000" dirty="0">
              <a:solidFill>
                <a:srgbClr val="00B050"/>
              </a:solidFill>
              <a:latin typeface="Arial Narrow" panose="020B060602020203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6C5519B8-6A00-1305-837E-391D44A2F1FE}"/>
              </a:ext>
            </a:extLst>
          </p:cNvPr>
          <p:cNvSpPr/>
          <p:nvPr/>
        </p:nvSpPr>
        <p:spPr>
          <a:xfrm>
            <a:off x="4524713" y="1791958"/>
            <a:ext cx="1674577" cy="12151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B050"/>
                </a:solidFill>
                <a:latin typeface="Arial Narrow" panose="020B0606020202030204" pitchFamily="34" charset="0"/>
              </a:rPr>
              <a:t>Module</a:t>
            </a:r>
            <a:r>
              <a:rPr lang="ru-RU" sz="2000" dirty="0">
                <a:solidFill>
                  <a:srgbClr val="00B050"/>
                </a:solidFill>
                <a:latin typeface="Arial Narrow" panose="020B0606020202030204" pitchFamily="34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Arial Narrow" panose="020B0606020202030204" pitchFamily="34" charset="0"/>
              </a:rPr>
              <a:t>C</a:t>
            </a:r>
            <a:endParaRPr lang="ru-RU" sz="2000" dirty="0">
              <a:solidFill>
                <a:srgbClr val="00B050"/>
              </a:solidFill>
              <a:latin typeface="Arial Narrow" panose="020B0606020202030204" pitchFamily="34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58CEFD9C-081E-9356-1E18-DF547523C4A2}"/>
              </a:ext>
            </a:extLst>
          </p:cNvPr>
          <p:cNvSpPr/>
          <p:nvPr/>
        </p:nvSpPr>
        <p:spPr>
          <a:xfrm>
            <a:off x="6355985" y="1791958"/>
            <a:ext cx="1674577" cy="12151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B050"/>
                </a:solidFill>
                <a:latin typeface="Arial Narrow" panose="020B0606020202030204" pitchFamily="34" charset="0"/>
              </a:rPr>
              <a:t>Module</a:t>
            </a:r>
            <a:r>
              <a:rPr lang="ru-RU" sz="2000" dirty="0">
                <a:solidFill>
                  <a:srgbClr val="00B050"/>
                </a:solidFill>
                <a:latin typeface="Arial Narrow" panose="020B0606020202030204" pitchFamily="34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Arial Narrow" panose="020B0606020202030204" pitchFamily="34" charset="0"/>
              </a:rPr>
              <a:t>D</a:t>
            </a:r>
            <a:endParaRPr lang="ru-RU" sz="2000" dirty="0">
              <a:solidFill>
                <a:srgbClr val="00B050"/>
              </a:solidFill>
              <a:latin typeface="Arial Narrow" panose="020B0606020202030204" pitchFamily="34" charset="0"/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0E2994F8-F7F8-F950-60CF-F38B20C78394}"/>
              </a:ext>
            </a:extLst>
          </p:cNvPr>
          <p:cNvSpPr/>
          <p:nvPr/>
        </p:nvSpPr>
        <p:spPr>
          <a:xfrm>
            <a:off x="309344" y="981060"/>
            <a:ext cx="474477" cy="224132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D60981F9-5F7B-C0D8-4EC8-959D5772C46E}"/>
              </a:ext>
            </a:extLst>
          </p:cNvPr>
          <p:cNvSpPr/>
          <p:nvPr/>
        </p:nvSpPr>
        <p:spPr>
          <a:xfrm>
            <a:off x="8108910" y="981060"/>
            <a:ext cx="474477" cy="224132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15678A-ADD2-8C73-5E46-D3294D0E4B87}"/>
              </a:ext>
            </a:extLst>
          </p:cNvPr>
          <p:cNvSpPr txBox="1"/>
          <p:nvPr/>
        </p:nvSpPr>
        <p:spPr>
          <a:xfrm rot="16200000">
            <a:off x="7620374" y="1874799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Arial Narrow" panose="020B0606020202030204" pitchFamily="34" charset="0"/>
              </a:rPr>
              <a:t>Pattern Library</a:t>
            </a:r>
            <a:endParaRPr lang="ru-RU" dirty="0">
              <a:solidFill>
                <a:srgbClr val="FFFF00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FCEDAD-70BF-F7EF-4867-731715A17D7A}"/>
              </a:ext>
            </a:extLst>
          </p:cNvPr>
          <p:cNvSpPr txBox="1"/>
          <p:nvPr/>
        </p:nvSpPr>
        <p:spPr>
          <a:xfrm rot="16200000">
            <a:off x="-241454" y="2034399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Arial Narrow" panose="020B0606020202030204" pitchFamily="34" charset="0"/>
              </a:rPr>
              <a:t>Shared Libraries</a:t>
            </a:r>
            <a:endParaRPr lang="ru-RU" dirty="0">
              <a:solidFill>
                <a:srgbClr val="FFFF00"/>
              </a:solidFill>
              <a:latin typeface="Arial Narrow" panose="020B0606020202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A56940-2380-6923-7303-00DC2FF23C93}"/>
              </a:ext>
            </a:extLst>
          </p:cNvPr>
          <p:cNvSpPr txBox="1"/>
          <p:nvPr/>
        </p:nvSpPr>
        <p:spPr>
          <a:xfrm>
            <a:off x="9223726" y="93211"/>
            <a:ext cx="169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  <a:latin typeface="Arial Narrow" panose="020B0606020202030204" pitchFamily="34" charset="0"/>
              </a:rPr>
              <a:t>Frontend</a:t>
            </a:r>
            <a:endParaRPr lang="ru-RU" sz="3600" dirty="0">
              <a:solidFill>
                <a:srgbClr val="00B050"/>
              </a:solidFill>
              <a:latin typeface="Arial Narrow" panose="020B0606020202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2C2389-A349-6048-6657-7C85BA30A644}"/>
              </a:ext>
            </a:extLst>
          </p:cNvPr>
          <p:cNvSpPr txBox="1"/>
          <p:nvPr/>
        </p:nvSpPr>
        <p:spPr>
          <a:xfrm>
            <a:off x="9156669" y="4293355"/>
            <a:ext cx="1656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A02B93"/>
                </a:solidFill>
                <a:latin typeface="Arial Narrow" panose="020B0606020202030204" pitchFamily="34" charset="0"/>
              </a:rPr>
              <a:t>Backend</a:t>
            </a:r>
            <a:endParaRPr lang="ru-RU" sz="3600" dirty="0">
              <a:solidFill>
                <a:srgbClr val="A02B93"/>
              </a:solidFill>
              <a:latin typeface="Arial Narrow" panose="020B0606020202030204" pitchFamily="34" charset="0"/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B39835B1-9DE9-41BF-FC23-00EC38AC6B75}"/>
              </a:ext>
            </a:extLst>
          </p:cNvPr>
          <p:cNvSpPr/>
          <p:nvPr/>
        </p:nvSpPr>
        <p:spPr>
          <a:xfrm>
            <a:off x="154513" y="4441619"/>
            <a:ext cx="8583706" cy="20346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BC16B0D2-E044-6C20-D77B-1D3CF5B92DE8}"/>
              </a:ext>
            </a:extLst>
          </p:cNvPr>
          <p:cNvSpPr/>
          <p:nvPr/>
        </p:nvSpPr>
        <p:spPr>
          <a:xfrm>
            <a:off x="862169" y="5209562"/>
            <a:ext cx="1674577" cy="7951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rgbClr val="A02B93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A02B93"/>
                </a:solidFill>
                <a:latin typeface="Arial Narrow" panose="020B0606020202030204" pitchFamily="34" charset="0"/>
              </a:rPr>
              <a:t>Service </a:t>
            </a:r>
            <a:r>
              <a:rPr lang="ru-RU" dirty="0">
                <a:solidFill>
                  <a:srgbClr val="A02B93"/>
                </a:solidFill>
                <a:latin typeface="Arial Narrow" panose="020B0606020202030204" pitchFamily="34" charset="0"/>
              </a:rPr>
              <a:t>А</a:t>
            </a: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5C6C2B0D-25B4-726E-17FC-121A32470619}"/>
              </a:ext>
            </a:extLst>
          </p:cNvPr>
          <p:cNvSpPr/>
          <p:nvPr/>
        </p:nvSpPr>
        <p:spPr>
          <a:xfrm>
            <a:off x="2693441" y="5208765"/>
            <a:ext cx="1674577" cy="7951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rgbClr val="A02B93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A02B93"/>
                </a:solidFill>
                <a:latin typeface="Arial Narrow" panose="020B0606020202030204" pitchFamily="34" charset="0"/>
              </a:rPr>
              <a:t>Service B</a:t>
            </a:r>
            <a:endParaRPr lang="ru-RU" dirty="0">
              <a:solidFill>
                <a:srgbClr val="A02B93"/>
              </a:solidFill>
              <a:latin typeface="Arial Narrow" panose="020B0606020202030204" pitchFamily="34" charset="0"/>
            </a:endParaRP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AA243323-E48B-20B4-F052-871271DC8A64}"/>
              </a:ext>
            </a:extLst>
          </p:cNvPr>
          <p:cNvSpPr/>
          <p:nvPr/>
        </p:nvSpPr>
        <p:spPr>
          <a:xfrm>
            <a:off x="4524713" y="5207968"/>
            <a:ext cx="1674577" cy="7951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rgbClr val="A02B93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A02B93"/>
                </a:solidFill>
                <a:latin typeface="Arial Narrow" panose="020B0606020202030204" pitchFamily="34" charset="0"/>
              </a:rPr>
              <a:t>Service C</a:t>
            </a:r>
            <a:endParaRPr lang="ru-RU" dirty="0">
              <a:solidFill>
                <a:srgbClr val="A02B93"/>
              </a:solidFill>
              <a:latin typeface="Arial Narrow" panose="020B0606020202030204" pitchFamily="34" charset="0"/>
            </a:endParaRP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C9343EC2-8A68-84AC-8D8A-A7F5F8896CF2}"/>
              </a:ext>
            </a:extLst>
          </p:cNvPr>
          <p:cNvSpPr/>
          <p:nvPr/>
        </p:nvSpPr>
        <p:spPr>
          <a:xfrm>
            <a:off x="6355985" y="5207171"/>
            <a:ext cx="1674577" cy="7951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rgbClr val="A02B93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A02B93"/>
                </a:solidFill>
                <a:latin typeface="Arial Narrow" panose="020B0606020202030204" pitchFamily="34" charset="0"/>
              </a:rPr>
              <a:t>Service D</a:t>
            </a:r>
            <a:endParaRPr lang="ru-RU" dirty="0">
              <a:solidFill>
                <a:srgbClr val="A02B93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12C0B6B3-8A65-1430-0263-528DE585BB05}"/>
              </a:ext>
            </a:extLst>
          </p:cNvPr>
          <p:cNvCxnSpPr>
            <a:cxnSpLocks/>
            <a:stCxn id="15" idx="2"/>
            <a:endCxn id="26" idx="0"/>
          </p:cNvCxnSpPr>
          <p:nvPr/>
        </p:nvCxnSpPr>
        <p:spPr>
          <a:xfrm>
            <a:off x="1699458" y="2998034"/>
            <a:ext cx="0" cy="221152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DB8D6AFE-643D-5588-F521-AD5D0D3DEC00}"/>
              </a:ext>
            </a:extLst>
          </p:cNvPr>
          <p:cNvCxnSpPr>
            <a:cxnSpLocks/>
            <a:stCxn id="16" idx="2"/>
            <a:endCxn id="27" idx="0"/>
          </p:cNvCxnSpPr>
          <p:nvPr/>
        </p:nvCxnSpPr>
        <p:spPr>
          <a:xfrm>
            <a:off x="3530730" y="3007101"/>
            <a:ext cx="0" cy="220166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43B0F6BE-3431-EB0D-20AC-65E33369CD75}"/>
              </a:ext>
            </a:extLst>
          </p:cNvPr>
          <p:cNvCxnSpPr>
            <a:cxnSpLocks/>
            <a:stCxn id="17" idx="2"/>
            <a:endCxn id="28" idx="0"/>
          </p:cNvCxnSpPr>
          <p:nvPr/>
        </p:nvCxnSpPr>
        <p:spPr>
          <a:xfrm>
            <a:off x="5362002" y="3007101"/>
            <a:ext cx="0" cy="2200867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9B04A652-2152-CD62-7762-FA95B34BB096}"/>
              </a:ext>
            </a:extLst>
          </p:cNvPr>
          <p:cNvCxnSpPr>
            <a:cxnSpLocks/>
            <a:stCxn id="18" idx="2"/>
            <a:endCxn id="29" idx="0"/>
          </p:cNvCxnSpPr>
          <p:nvPr/>
        </p:nvCxnSpPr>
        <p:spPr>
          <a:xfrm>
            <a:off x="7193274" y="3007101"/>
            <a:ext cx="0" cy="220007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3D239553-7E70-2D1C-1FFB-EF337C8DEFC3}"/>
              </a:ext>
            </a:extLst>
          </p:cNvPr>
          <p:cNvSpPr/>
          <p:nvPr/>
        </p:nvSpPr>
        <p:spPr>
          <a:xfrm>
            <a:off x="8828114" y="5147432"/>
            <a:ext cx="277114" cy="28664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A02B93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Arial Narrow" panose="020B060602020203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8C77EFB-2B99-7528-BDD9-5EAC61362EC0}"/>
              </a:ext>
            </a:extLst>
          </p:cNvPr>
          <p:cNvSpPr txBox="1"/>
          <p:nvPr/>
        </p:nvSpPr>
        <p:spPr>
          <a:xfrm>
            <a:off x="9115981" y="5121478"/>
            <a:ext cx="1886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A02B93"/>
                </a:solidFill>
                <a:latin typeface="Arial Narrow" panose="020B0606020202030204" pitchFamily="34" charset="0"/>
              </a:rPr>
              <a:t>API (microservice)</a:t>
            </a:r>
            <a:endParaRPr lang="ru-RU" sz="1600" dirty="0">
              <a:solidFill>
                <a:srgbClr val="A02B93"/>
              </a:solidFill>
              <a:latin typeface="Arial Narrow" panose="020B0606020202030204" pitchFamily="34" charset="0"/>
            </a:endParaRPr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60FD81AE-4742-B393-2DF7-98BC7244ABA7}"/>
              </a:ext>
            </a:extLst>
          </p:cNvPr>
          <p:cNvSpPr/>
          <p:nvPr/>
        </p:nvSpPr>
        <p:spPr>
          <a:xfrm>
            <a:off x="8838867" y="1363384"/>
            <a:ext cx="277114" cy="2866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>
              <a:solidFill>
                <a:srgbClr val="00B050"/>
              </a:solidFill>
              <a:latin typeface="Arial Narrow" panose="020B060602020203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79E11C9-1897-D677-1F80-A7E65D2A0015}"/>
              </a:ext>
            </a:extLst>
          </p:cNvPr>
          <p:cNvSpPr txBox="1"/>
          <p:nvPr/>
        </p:nvSpPr>
        <p:spPr>
          <a:xfrm>
            <a:off x="9129198" y="1337429"/>
            <a:ext cx="2417643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Arial Narrow" panose="020B0606020202030204" pitchFamily="34" charset="0"/>
              </a:rPr>
              <a:t>Business Capability module</a:t>
            </a:r>
            <a:endParaRPr lang="ru-RU" sz="1600" dirty="0">
              <a:solidFill>
                <a:srgbClr val="00B050"/>
              </a:solidFill>
              <a:latin typeface="Arial Narrow" panose="020B0606020202030204" pitchFamily="34" charset="0"/>
            </a:endParaRPr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0C0BC3EF-9064-2F45-80EE-4517307EA9FE}"/>
              </a:ext>
            </a:extLst>
          </p:cNvPr>
          <p:cNvSpPr/>
          <p:nvPr/>
        </p:nvSpPr>
        <p:spPr>
          <a:xfrm>
            <a:off x="8838867" y="886013"/>
            <a:ext cx="277114" cy="286647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>
              <a:solidFill>
                <a:srgbClr val="00B050"/>
              </a:solidFill>
              <a:latin typeface="Arial Narrow" panose="020B060602020203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058AA13-F88B-BE2D-8E94-919464110B09}"/>
              </a:ext>
            </a:extLst>
          </p:cNvPr>
          <p:cNvSpPr txBox="1"/>
          <p:nvPr/>
        </p:nvSpPr>
        <p:spPr>
          <a:xfrm>
            <a:off x="9129198" y="860058"/>
            <a:ext cx="2417643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Arial Narrow" panose="020B0606020202030204" pitchFamily="34" charset="0"/>
              </a:rPr>
              <a:t>Application Shell</a:t>
            </a:r>
            <a:endParaRPr lang="ru-RU" sz="1600" dirty="0">
              <a:solidFill>
                <a:srgbClr val="00B05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2643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50</Words>
  <Application>Microsoft Office PowerPoint</Application>
  <PresentationFormat>Широкоэкранный</PresentationFormat>
  <Paragraphs>19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Arial Narrow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Сергей Калабонга</dc:creator>
  <cp:lastModifiedBy>Сергей Калабонга</cp:lastModifiedBy>
  <cp:revision>1</cp:revision>
  <dcterms:created xsi:type="dcterms:W3CDTF">2024-11-07T09:47:55Z</dcterms:created>
  <dcterms:modified xsi:type="dcterms:W3CDTF">2024-11-07T10:19:46Z</dcterms:modified>
</cp:coreProperties>
</file>