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1505"/>
    <a:srgbClr val="FF710D"/>
    <a:srgbClr val="007AFF"/>
    <a:srgbClr val="E47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9" autoAdjust="0"/>
    <p:restoredTop sz="94660"/>
  </p:normalViewPr>
  <p:slideViewPr>
    <p:cSldViewPr snapToGrid="0">
      <p:cViewPr varScale="1">
        <p:scale>
          <a:sx n="99" d="100"/>
          <a:sy n="99" d="100"/>
        </p:scale>
        <p:origin x="66" y="300"/>
      </p:cViewPr>
      <p:guideLst/>
    </p:cSldViewPr>
  </p:slideViewPr>
  <p:notesTextViewPr>
    <p:cViewPr>
      <p:scale>
        <a:sx n="1" d="1"/>
        <a:sy n="1" d="1"/>
      </p:scale>
      <p:origin x="0" y="0"/>
    </p:cViewPr>
  </p:notesTextViewPr>
  <p:notesViewPr>
    <p:cSldViewPr snapToGrid="0">
      <p:cViewPr varScale="1">
        <p:scale>
          <a:sx n="83" d="100"/>
          <a:sy n="83" d="100"/>
        </p:scale>
        <p:origin x="2895"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DBB643-45DD-49FE-AFA2-5993D9FFD696}"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F61FC154-D227-493E-8732-AAB5F33D54C8}">
      <dgm:prSet phldrT="[Текст]"/>
      <dgm:spPr/>
      <dgm:t>
        <a:bodyPr/>
        <a:lstStyle/>
        <a:p>
          <a:r>
            <a:rPr lang="ru-RU" b="0" i="0" u="none" dirty="0"/>
            <a:t>баланс нагрузки и отказоустойчивости</a:t>
          </a:r>
          <a:endParaRPr lang="en-US" dirty="0"/>
        </a:p>
      </dgm:t>
    </dgm:pt>
    <dgm:pt modelId="{EFC8D3FD-083E-4657-8220-4CC502FB9C58}" type="parTrans" cxnId="{6467100F-1FE0-4B31-A554-373D829FC883}">
      <dgm:prSet/>
      <dgm:spPr/>
      <dgm:t>
        <a:bodyPr/>
        <a:lstStyle/>
        <a:p>
          <a:endParaRPr lang="en-US"/>
        </a:p>
      </dgm:t>
    </dgm:pt>
    <dgm:pt modelId="{4CEA9C6E-7F6E-421F-9FE2-794BEC078636}" type="sibTrans" cxnId="{6467100F-1FE0-4B31-A554-373D829FC883}">
      <dgm:prSet/>
      <dgm:spPr/>
      <dgm:t>
        <a:bodyPr/>
        <a:lstStyle/>
        <a:p>
          <a:endParaRPr lang="en-US"/>
        </a:p>
      </dgm:t>
    </dgm:pt>
    <dgm:pt modelId="{881CFB49-024F-416C-BE2E-6CBDE258F757}">
      <dgm:prSet phldrT="[Текст]"/>
      <dgm:spPr/>
      <dgm:t>
        <a:bodyPr/>
        <a:lstStyle/>
        <a:p>
          <a:r>
            <a:rPr lang="ru-RU" b="0" i="0" u="none" dirty="0"/>
            <a:t>форматы сообщений</a:t>
          </a:r>
          <a:endParaRPr lang="en-US" dirty="0"/>
        </a:p>
      </dgm:t>
    </dgm:pt>
    <dgm:pt modelId="{3F9D31F0-E948-4397-AD57-68FAB2DA4A1B}" type="parTrans" cxnId="{E5C77ED1-68A8-45C2-838A-E58F6062201A}">
      <dgm:prSet/>
      <dgm:spPr/>
      <dgm:t>
        <a:bodyPr/>
        <a:lstStyle/>
        <a:p>
          <a:endParaRPr lang="en-US"/>
        </a:p>
      </dgm:t>
    </dgm:pt>
    <dgm:pt modelId="{3E940C7F-9497-4871-B884-A3F0C6E4A89B}" type="sibTrans" cxnId="{E5C77ED1-68A8-45C2-838A-E58F6062201A}">
      <dgm:prSet/>
      <dgm:spPr/>
      <dgm:t>
        <a:bodyPr/>
        <a:lstStyle/>
        <a:p>
          <a:endParaRPr lang="en-US"/>
        </a:p>
      </dgm:t>
    </dgm:pt>
    <dgm:pt modelId="{07576EC3-752E-42D6-B9EC-472B71E6C78C}">
      <dgm:prSet phldrT="[Текст]"/>
      <dgm:spPr/>
      <dgm:t>
        <a:bodyPr/>
        <a:lstStyle/>
        <a:p>
          <a:r>
            <a:rPr lang="ru-RU" b="0" i="0" u="none" dirty="0"/>
            <a:t>сетевые задержки</a:t>
          </a:r>
          <a:endParaRPr lang="en-US" dirty="0"/>
        </a:p>
      </dgm:t>
    </dgm:pt>
    <dgm:pt modelId="{697D218C-A287-4FDB-A167-07416E2FAB50}" type="parTrans" cxnId="{57B1EEA3-9C97-4D3C-8D35-2F06583A639A}">
      <dgm:prSet/>
      <dgm:spPr/>
      <dgm:t>
        <a:bodyPr/>
        <a:lstStyle/>
        <a:p>
          <a:endParaRPr lang="en-US"/>
        </a:p>
      </dgm:t>
    </dgm:pt>
    <dgm:pt modelId="{82245DC5-8CCC-4B5E-AD85-00558FA7FD2A}" type="sibTrans" cxnId="{57B1EEA3-9C97-4D3C-8D35-2F06583A639A}">
      <dgm:prSet/>
      <dgm:spPr/>
      <dgm:t>
        <a:bodyPr/>
        <a:lstStyle/>
        <a:p>
          <a:endParaRPr lang="en-US"/>
        </a:p>
      </dgm:t>
    </dgm:pt>
    <dgm:pt modelId="{A6A70661-75BE-4A29-808D-2449FE9964DF}" type="pres">
      <dgm:prSet presAssocID="{E4DBB643-45DD-49FE-AFA2-5993D9FFD696}" presName="Name0" presStyleCnt="0">
        <dgm:presLayoutVars>
          <dgm:chPref val="1"/>
          <dgm:dir/>
          <dgm:animOne val="branch"/>
          <dgm:animLvl val="lvl"/>
          <dgm:resizeHandles/>
        </dgm:presLayoutVars>
      </dgm:prSet>
      <dgm:spPr/>
    </dgm:pt>
    <dgm:pt modelId="{34C351C6-6856-426E-9F8F-4F72DEDA5F5A}" type="pres">
      <dgm:prSet presAssocID="{07576EC3-752E-42D6-B9EC-472B71E6C78C}" presName="vertOne" presStyleCnt="0"/>
      <dgm:spPr/>
    </dgm:pt>
    <dgm:pt modelId="{F562D634-D414-4776-A100-0EBB4D4602DC}" type="pres">
      <dgm:prSet presAssocID="{07576EC3-752E-42D6-B9EC-472B71E6C78C}" presName="txOne" presStyleLbl="node0" presStyleIdx="0" presStyleCnt="3">
        <dgm:presLayoutVars>
          <dgm:chPref val="3"/>
        </dgm:presLayoutVars>
      </dgm:prSet>
      <dgm:spPr/>
    </dgm:pt>
    <dgm:pt modelId="{18C36F9E-AEE5-40B1-9F73-0E5C52309C47}" type="pres">
      <dgm:prSet presAssocID="{07576EC3-752E-42D6-B9EC-472B71E6C78C}" presName="horzOne" presStyleCnt="0"/>
      <dgm:spPr/>
    </dgm:pt>
    <dgm:pt modelId="{616F813C-55E0-49C5-B006-33C8E99E0363}" type="pres">
      <dgm:prSet presAssocID="{82245DC5-8CCC-4B5E-AD85-00558FA7FD2A}" presName="sibSpaceOne" presStyleCnt="0"/>
      <dgm:spPr/>
    </dgm:pt>
    <dgm:pt modelId="{9F2D9746-798F-430B-9E39-51DF55D287A9}" type="pres">
      <dgm:prSet presAssocID="{881CFB49-024F-416C-BE2E-6CBDE258F757}" presName="vertOne" presStyleCnt="0"/>
      <dgm:spPr/>
    </dgm:pt>
    <dgm:pt modelId="{35DE954A-14AC-4980-BC71-F30DC8509F40}" type="pres">
      <dgm:prSet presAssocID="{881CFB49-024F-416C-BE2E-6CBDE258F757}" presName="txOne" presStyleLbl="node0" presStyleIdx="1" presStyleCnt="3" custLinFactNeighborX="-26" custLinFactNeighborY="44415">
        <dgm:presLayoutVars>
          <dgm:chPref val="3"/>
        </dgm:presLayoutVars>
      </dgm:prSet>
      <dgm:spPr/>
    </dgm:pt>
    <dgm:pt modelId="{D7C35640-0AEA-46AC-B446-835C1A6495D3}" type="pres">
      <dgm:prSet presAssocID="{881CFB49-024F-416C-BE2E-6CBDE258F757}" presName="horzOne" presStyleCnt="0"/>
      <dgm:spPr/>
    </dgm:pt>
    <dgm:pt modelId="{56511296-8F96-427A-9F67-2399CE9D333E}" type="pres">
      <dgm:prSet presAssocID="{3E940C7F-9497-4871-B884-A3F0C6E4A89B}" presName="sibSpaceOne" presStyleCnt="0"/>
      <dgm:spPr/>
    </dgm:pt>
    <dgm:pt modelId="{A7EA31E3-8CB2-4511-8634-C3E124405FE9}" type="pres">
      <dgm:prSet presAssocID="{F61FC154-D227-493E-8732-AAB5F33D54C8}" presName="vertOne" presStyleCnt="0"/>
      <dgm:spPr/>
    </dgm:pt>
    <dgm:pt modelId="{6A7E53BA-A5D5-4F3E-8DD1-980100761517}" type="pres">
      <dgm:prSet presAssocID="{F61FC154-D227-493E-8732-AAB5F33D54C8}" presName="txOne" presStyleLbl="node0" presStyleIdx="2" presStyleCnt="3">
        <dgm:presLayoutVars>
          <dgm:chPref val="3"/>
        </dgm:presLayoutVars>
      </dgm:prSet>
      <dgm:spPr/>
    </dgm:pt>
    <dgm:pt modelId="{1E634C14-7275-4662-872E-F8DED712C89D}" type="pres">
      <dgm:prSet presAssocID="{F61FC154-D227-493E-8732-AAB5F33D54C8}" presName="horzOne" presStyleCnt="0"/>
      <dgm:spPr/>
    </dgm:pt>
  </dgm:ptLst>
  <dgm:cxnLst>
    <dgm:cxn modelId="{6467100F-1FE0-4B31-A554-373D829FC883}" srcId="{E4DBB643-45DD-49FE-AFA2-5993D9FFD696}" destId="{F61FC154-D227-493E-8732-AAB5F33D54C8}" srcOrd="2" destOrd="0" parTransId="{EFC8D3FD-083E-4657-8220-4CC502FB9C58}" sibTransId="{4CEA9C6E-7F6E-421F-9FE2-794BEC078636}"/>
    <dgm:cxn modelId="{D6906244-6537-4E6A-9203-9BF1B168144B}" type="presOf" srcId="{07576EC3-752E-42D6-B9EC-472B71E6C78C}" destId="{F562D634-D414-4776-A100-0EBB4D4602DC}" srcOrd="0" destOrd="0" presId="urn:microsoft.com/office/officeart/2005/8/layout/hierarchy4"/>
    <dgm:cxn modelId="{9B170981-015A-4FDF-9B8E-7181D0B9FC5A}" type="presOf" srcId="{881CFB49-024F-416C-BE2E-6CBDE258F757}" destId="{35DE954A-14AC-4980-BC71-F30DC8509F40}" srcOrd="0" destOrd="0" presId="urn:microsoft.com/office/officeart/2005/8/layout/hierarchy4"/>
    <dgm:cxn modelId="{57B1EEA3-9C97-4D3C-8D35-2F06583A639A}" srcId="{E4DBB643-45DD-49FE-AFA2-5993D9FFD696}" destId="{07576EC3-752E-42D6-B9EC-472B71E6C78C}" srcOrd="0" destOrd="0" parTransId="{697D218C-A287-4FDB-A167-07416E2FAB50}" sibTransId="{82245DC5-8CCC-4B5E-AD85-00558FA7FD2A}"/>
    <dgm:cxn modelId="{24A246C4-4B2B-4310-918B-7744AD7E28AC}" type="presOf" srcId="{F61FC154-D227-493E-8732-AAB5F33D54C8}" destId="{6A7E53BA-A5D5-4F3E-8DD1-980100761517}" srcOrd="0" destOrd="0" presId="urn:microsoft.com/office/officeart/2005/8/layout/hierarchy4"/>
    <dgm:cxn modelId="{E5C77ED1-68A8-45C2-838A-E58F6062201A}" srcId="{E4DBB643-45DD-49FE-AFA2-5993D9FFD696}" destId="{881CFB49-024F-416C-BE2E-6CBDE258F757}" srcOrd="1" destOrd="0" parTransId="{3F9D31F0-E948-4397-AD57-68FAB2DA4A1B}" sibTransId="{3E940C7F-9497-4871-B884-A3F0C6E4A89B}"/>
    <dgm:cxn modelId="{A360DBD8-425E-49F2-8A04-CE3DC235407D}" type="presOf" srcId="{E4DBB643-45DD-49FE-AFA2-5993D9FFD696}" destId="{A6A70661-75BE-4A29-808D-2449FE9964DF}" srcOrd="0" destOrd="0" presId="urn:microsoft.com/office/officeart/2005/8/layout/hierarchy4"/>
    <dgm:cxn modelId="{31B4C8D1-2645-4952-9AE0-5B0DFBFAABBF}" type="presParOf" srcId="{A6A70661-75BE-4A29-808D-2449FE9964DF}" destId="{34C351C6-6856-426E-9F8F-4F72DEDA5F5A}" srcOrd="0" destOrd="0" presId="urn:microsoft.com/office/officeart/2005/8/layout/hierarchy4"/>
    <dgm:cxn modelId="{B86492EA-ABF1-4645-894D-F8B2B619F5FB}" type="presParOf" srcId="{34C351C6-6856-426E-9F8F-4F72DEDA5F5A}" destId="{F562D634-D414-4776-A100-0EBB4D4602DC}" srcOrd="0" destOrd="0" presId="urn:microsoft.com/office/officeart/2005/8/layout/hierarchy4"/>
    <dgm:cxn modelId="{A8ED4347-8040-49CF-A2A7-6AAF8DB6C40E}" type="presParOf" srcId="{34C351C6-6856-426E-9F8F-4F72DEDA5F5A}" destId="{18C36F9E-AEE5-40B1-9F73-0E5C52309C47}" srcOrd="1" destOrd="0" presId="urn:microsoft.com/office/officeart/2005/8/layout/hierarchy4"/>
    <dgm:cxn modelId="{15875DC7-6DF4-4B34-9B69-2650358AC8EB}" type="presParOf" srcId="{A6A70661-75BE-4A29-808D-2449FE9964DF}" destId="{616F813C-55E0-49C5-B006-33C8E99E0363}" srcOrd="1" destOrd="0" presId="urn:microsoft.com/office/officeart/2005/8/layout/hierarchy4"/>
    <dgm:cxn modelId="{0EC11828-1A59-4B72-BE03-DBDA7D60136D}" type="presParOf" srcId="{A6A70661-75BE-4A29-808D-2449FE9964DF}" destId="{9F2D9746-798F-430B-9E39-51DF55D287A9}" srcOrd="2" destOrd="0" presId="urn:microsoft.com/office/officeart/2005/8/layout/hierarchy4"/>
    <dgm:cxn modelId="{26135CF3-00DF-46D5-ABDA-02D78DDB9DCA}" type="presParOf" srcId="{9F2D9746-798F-430B-9E39-51DF55D287A9}" destId="{35DE954A-14AC-4980-BC71-F30DC8509F40}" srcOrd="0" destOrd="0" presId="urn:microsoft.com/office/officeart/2005/8/layout/hierarchy4"/>
    <dgm:cxn modelId="{D9DB83C3-C50F-45A2-A080-0B0ACC7E20CA}" type="presParOf" srcId="{9F2D9746-798F-430B-9E39-51DF55D287A9}" destId="{D7C35640-0AEA-46AC-B446-835C1A6495D3}" srcOrd="1" destOrd="0" presId="urn:microsoft.com/office/officeart/2005/8/layout/hierarchy4"/>
    <dgm:cxn modelId="{2D82D574-EEED-4EEB-AB16-15AE09EB1B7F}" type="presParOf" srcId="{A6A70661-75BE-4A29-808D-2449FE9964DF}" destId="{56511296-8F96-427A-9F67-2399CE9D333E}" srcOrd="3" destOrd="0" presId="urn:microsoft.com/office/officeart/2005/8/layout/hierarchy4"/>
    <dgm:cxn modelId="{E8AADE18-88C7-4B45-AB6F-0E8090BAD17E}" type="presParOf" srcId="{A6A70661-75BE-4A29-808D-2449FE9964DF}" destId="{A7EA31E3-8CB2-4511-8634-C3E124405FE9}" srcOrd="4" destOrd="0" presId="urn:microsoft.com/office/officeart/2005/8/layout/hierarchy4"/>
    <dgm:cxn modelId="{8A874093-DE79-4132-A0B8-AA6FBC8A28FC}" type="presParOf" srcId="{A7EA31E3-8CB2-4511-8634-C3E124405FE9}" destId="{6A7E53BA-A5D5-4F3E-8DD1-980100761517}" srcOrd="0" destOrd="0" presId="urn:microsoft.com/office/officeart/2005/8/layout/hierarchy4"/>
    <dgm:cxn modelId="{40150577-447A-4B77-9A89-17233325679E}" type="presParOf" srcId="{A7EA31E3-8CB2-4511-8634-C3E124405FE9}" destId="{1E634C14-7275-4662-872E-F8DED712C89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9C4E8-648A-4888-A20D-5B749F585C6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A65E4D98-42B5-4FD0-9B82-30FB0C7F36A4}">
      <dgm:prSet phldrT="[Текст]"/>
      <dgm:spPr/>
      <dgm:t>
        <a:bodyPr/>
        <a:lstStyle/>
        <a:p>
          <a:r>
            <a:rPr lang="en-US" dirty="0"/>
            <a:t>Database</a:t>
          </a:r>
        </a:p>
      </dgm:t>
    </dgm:pt>
    <dgm:pt modelId="{A845DA81-BA93-4DFC-A96A-C45DE010F06B}" type="parTrans" cxnId="{83C43987-6D65-4741-8EDB-AD672E4AE3B3}">
      <dgm:prSet/>
      <dgm:spPr/>
      <dgm:t>
        <a:bodyPr/>
        <a:lstStyle/>
        <a:p>
          <a:endParaRPr lang="en-US"/>
        </a:p>
      </dgm:t>
    </dgm:pt>
    <dgm:pt modelId="{60D8BDDB-7940-4E63-B2A3-47B26317F090}" type="sibTrans" cxnId="{83C43987-6D65-4741-8EDB-AD672E4AE3B3}">
      <dgm:prSet/>
      <dgm:spPr/>
      <dgm:t>
        <a:bodyPr/>
        <a:lstStyle/>
        <a:p>
          <a:endParaRPr lang="en-US"/>
        </a:p>
      </dgm:t>
    </dgm:pt>
    <dgm:pt modelId="{5E71B0E8-7E9C-4C38-A7D8-26978987A81F}">
      <dgm:prSet phldrT="[Текст]"/>
      <dgm:spPr/>
      <dgm:t>
        <a:bodyPr/>
        <a:lstStyle/>
        <a:p>
          <a:r>
            <a:rPr lang="ru-RU" dirty="0"/>
            <a:t>Аутентификация</a:t>
          </a:r>
          <a:endParaRPr lang="en-US" dirty="0"/>
        </a:p>
      </dgm:t>
    </dgm:pt>
    <dgm:pt modelId="{FE44F377-34CD-4CE2-9AAA-ED7810E5770C}" type="parTrans" cxnId="{8B415F8D-DB6E-402D-BB3C-7CE4292D9033}">
      <dgm:prSet/>
      <dgm:spPr/>
      <dgm:t>
        <a:bodyPr/>
        <a:lstStyle/>
        <a:p>
          <a:endParaRPr lang="en-US"/>
        </a:p>
      </dgm:t>
    </dgm:pt>
    <dgm:pt modelId="{0E4F7B04-8035-4D03-A335-06B3C9377965}" type="sibTrans" cxnId="{8B415F8D-DB6E-402D-BB3C-7CE4292D9033}">
      <dgm:prSet/>
      <dgm:spPr/>
      <dgm:t>
        <a:bodyPr/>
        <a:lstStyle/>
        <a:p>
          <a:endParaRPr lang="en-US"/>
        </a:p>
      </dgm:t>
    </dgm:pt>
    <dgm:pt modelId="{FB31080D-97C7-408E-A8B9-CD15C84E049B}">
      <dgm:prSet phldrT="[Текст]"/>
      <dgm:spPr/>
      <dgm:t>
        <a:bodyPr/>
        <a:lstStyle/>
        <a:p>
          <a:r>
            <a:rPr lang="en-US" dirty="0"/>
            <a:t>Unit of Work</a:t>
          </a:r>
        </a:p>
      </dgm:t>
    </dgm:pt>
    <dgm:pt modelId="{83540F75-5E9B-4C64-85FA-FB7059C83B32}" type="parTrans" cxnId="{6EFB9073-FAC4-4CD5-A3A5-040234A5ADC9}">
      <dgm:prSet/>
      <dgm:spPr/>
      <dgm:t>
        <a:bodyPr/>
        <a:lstStyle/>
        <a:p>
          <a:endParaRPr lang="en-US"/>
        </a:p>
      </dgm:t>
    </dgm:pt>
    <dgm:pt modelId="{DE993050-8EB7-4570-A88A-7F249186C7C3}" type="sibTrans" cxnId="{6EFB9073-FAC4-4CD5-A3A5-040234A5ADC9}">
      <dgm:prSet/>
      <dgm:spPr/>
      <dgm:t>
        <a:bodyPr/>
        <a:lstStyle/>
        <a:p>
          <a:endParaRPr lang="en-US"/>
        </a:p>
      </dgm:t>
    </dgm:pt>
    <dgm:pt modelId="{05C39CDB-925A-4471-9F15-4B875B08BD08}">
      <dgm:prSet phldrT="[Текст]"/>
      <dgm:spPr/>
      <dgm:t>
        <a:bodyPr/>
        <a:lstStyle/>
        <a:p>
          <a:r>
            <a:rPr lang="en-US" dirty="0" err="1"/>
            <a:t>ViewModels</a:t>
          </a:r>
          <a:r>
            <a:rPr lang="en-US" dirty="0"/>
            <a:t> </a:t>
          </a:r>
          <a:r>
            <a:rPr lang="ru-RU" dirty="0"/>
            <a:t>маппинг</a:t>
          </a:r>
          <a:endParaRPr lang="en-US" dirty="0"/>
        </a:p>
      </dgm:t>
    </dgm:pt>
    <dgm:pt modelId="{F3C6BC15-30EA-4E04-B738-9498AE9CA338}" type="parTrans" cxnId="{E0DAE9E3-8990-41DA-A5A9-94E457138323}">
      <dgm:prSet/>
      <dgm:spPr/>
      <dgm:t>
        <a:bodyPr/>
        <a:lstStyle/>
        <a:p>
          <a:endParaRPr lang="en-US"/>
        </a:p>
      </dgm:t>
    </dgm:pt>
    <dgm:pt modelId="{3CF5DF33-25EB-4A72-AC24-B97FE9DFFB58}" type="sibTrans" cxnId="{E0DAE9E3-8990-41DA-A5A9-94E457138323}">
      <dgm:prSet/>
      <dgm:spPr/>
      <dgm:t>
        <a:bodyPr/>
        <a:lstStyle/>
        <a:p>
          <a:endParaRPr lang="en-US"/>
        </a:p>
      </dgm:t>
    </dgm:pt>
    <dgm:pt modelId="{4811143C-B21F-432A-91C7-94249AA22AF1}">
      <dgm:prSet phldrT="[Текст]"/>
      <dgm:spPr/>
      <dgm:t>
        <a:bodyPr/>
        <a:lstStyle/>
        <a:p>
          <a:r>
            <a:rPr lang="en-US" dirty="0"/>
            <a:t>Validation</a:t>
          </a:r>
        </a:p>
      </dgm:t>
    </dgm:pt>
    <dgm:pt modelId="{DA5519E8-DE07-4AB5-9C00-9956624B7812}" type="parTrans" cxnId="{89B7FBBB-076C-448D-8CEB-111D889FA8F8}">
      <dgm:prSet/>
      <dgm:spPr/>
      <dgm:t>
        <a:bodyPr/>
        <a:lstStyle/>
        <a:p>
          <a:endParaRPr lang="en-US"/>
        </a:p>
      </dgm:t>
    </dgm:pt>
    <dgm:pt modelId="{49B0BD23-4859-4B36-86F2-AA78F333CD08}" type="sibTrans" cxnId="{89B7FBBB-076C-448D-8CEB-111D889FA8F8}">
      <dgm:prSet/>
      <dgm:spPr/>
      <dgm:t>
        <a:bodyPr/>
        <a:lstStyle/>
        <a:p>
          <a:endParaRPr lang="en-US"/>
        </a:p>
      </dgm:t>
    </dgm:pt>
    <dgm:pt modelId="{F4F37017-240F-4506-AA78-FEB796E246A6}">
      <dgm:prSet phldrT="[Текст]"/>
      <dgm:spPr/>
      <dgm:t>
        <a:bodyPr/>
        <a:lstStyle/>
        <a:p>
          <a:r>
            <a:rPr lang="en-US" dirty="0" err="1"/>
            <a:t>ViewModels</a:t>
          </a:r>
          <a:r>
            <a:rPr lang="en-US" dirty="0"/>
            <a:t> Factory</a:t>
          </a:r>
        </a:p>
      </dgm:t>
    </dgm:pt>
    <dgm:pt modelId="{10763682-7D4E-4FEA-AA7C-F1E33EDF536B}" type="parTrans" cxnId="{6D6B7B4D-7D11-4D3F-9A41-57A5216EBD3F}">
      <dgm:prSet/>
      <dgm:spPr/>
      <dgm:t>
        <a:bodyPr/>
        <a:lstStyle/>
        <a:p>
          <a:endParaRPr lang="en-US"/>
        </a:p>
      </dgm:t>
    </dgm:pt>
    <dgm:pt modelId="{BBF74C7F-5CE8-42A2-8F1E-F6CAE14D7C5A}" type="sibTrans" cxnId="{6D6B7B4D-7D11-4D3F-9A41-57A5216EBD3F}">
      <dgm:prSet/>
      <dgm:spPr/>
      <dgm:t>
        <a:bodyPr/>
        <a:lstStyle/>
        <a:p>
          <a:endParaRPr lang="en-US"/>
        </a:p>
      </dgm:t>
    </dgm:pt>
    <dgm:pt modelId="{0140805E-F52C-4BC4-9BFF-C5B838155DC1}">
      <dgm:prSet phldrT="[Текст]"/>
      <dgm:spPr/>
      <dgm:t>
        <a:bodyPr/>
        <a:lstStyle/>
        <a:p>
          <a:r>
            <a:rPr lang="en-US" dirty="0"/>
            <a:t>Security</a:t>
          </a:r>
        </a:p>
      </dgm:t>
    </dgm:pt>
    <dgm:pt modelId="{BE85E8DE-D063-45D2-BF7D-240C7D1CE60B}" type="sibTrans" cxnId="{A0CB5E1D-A28A-4F7E-9A34-0BD0235BC917}">
      <dgm:prSet/>
      <dgm:spPr/>
      <dgm:t>
        <a:bodyPr/>
        <a:lstStyle/>
        <a:p>
          <a:endParaRPr lang="en-US"/>
        </a:p>
      </dgm:t>
    </dgm:pt>
    <dgm:pt modelId="{9E2B5F1C-808D-47EF-92D2-941E9E8E5B5B}" type="parTrans" cxnId="{A0CB5E1D-A28A-4F7E-9A34-0BD0235BC917}">
      <dgm:prSet/>
      <dgm:spPr/>
      <dgm:t>
        <a:bodyPr/>
        <a:lstStyle/>
        <a:p>
          <a:endParaRPr lang="en-US"/>
        </a:p>
      </dgm:t>
    </dgm:pt>
    <dgm:pt modelId="{B1668A86-3C4B-493B-A636-BB913CBAEB2D}">
      <dgm:prSet phldrT="[Текст]"/>
      <dgm:spPr/>
      <dgm:t>
        <a:bodyPr/>
        <a:lstStyle/>
        <a:p>
          <a:r>
            <a:rPr lang="ru-RU" dirty="0"/>
            <a:t>Авторизация</a:t>
          </a:r>
          <a:endParaRPr lang="en-US" dirty="0"/>
        </a:p>
      </dgm:t>
    </dgm:pt>
    <dgm:pt modelId="{B4718CF2-4221-4C98-A10C-0B24447ED80A}" type="parTrans" cxnId="{ABC7B2F5-9495-493C-B3B1-D4372EDC2F0E}">
      <dgm:prSet/>
      <dgm:spPr/>
      <dgm:t>
        <a:bodyPr/>
        <a:lstStyle/>
        <a:p>
          <a:endParaRPr lang="en-US"/>
        </a:p>
      </dgm:t>
    </dgm:pt>
    <dgm:pt modelId="{E2584C7B-00C2-4B60-BCA2-3B0EEBECB7C7}" type="sibTrans" cxnId="{ABC7B2F5-9495-493C-B3B1-D4372EDC2F0E}">
      <dgm:prSet/>
      <dgm:spPr/>
      <dgm:t>
        <a:bodyPr/>
        <a:lstStyle/>
        <a:p>
          <a:endParaRPr lang="en-US"/>
        </a:p>
      </dgm:t>
    </dgm:pt>
    <dgm:pt modelId="{21511798-85A8-4850-A1C5-3016D9F0847C}">
      <dgm:prSet phldrT="[Текст]"/>
      <dgm:spPr/>
      <dgm:t>
        <a:bodyPr/>
        <a:lstStyle/>
        <a:p>
          <a:r>
            <a:rPr lang="en-US" dirty="0"/>
            <a:t>Seeding</a:t>
          </a:r>
        </a:p>
      </dgm:t>
    </dgm:pt>
    <dgm:pt modelId="{49D12F66-BB9E-4542-B5D7-1B7ED44E6150}" type="parTrans" cxnId="{1FFD7357-D4A0-4104-AE6E-65C2C8330C8C}">
      <dgm:prSet/>
      <dgm:spPr/>
    </dgm:pt>
    <dgm:pt modelId="{0D0E5A85-C5AF-45BE-BE42-D53871475FAF}" type="sibTrans" cxnId="{1FFD7357-D4A0-4104-AE6E-65C2C8330C8C}">
      <dgm:prSet/>
      <dgm:spPr/>
    </dgm:pt>
    <dgm:pt modelId="{D65C2845-8496-4DE6-850E-ECEAC15AAF77}">
      <dgm:prSet phldrT="[Текст]"/>
      <dgm:spPr/>
      <dgm:t>
        <a:bodyPr/>
        <a:lstStyle/>
        <a:p>
          <a:r>
            <a:rPr lang="en-US" dirty="0"/>
            <a:t>EF Core</a:t>
          </a:r>
        </a:p>
      </dgm:t>
    </dgm:pt>
    <dgm:pt modelId="{3ADD7006-2133-4132-BB35-69BB97A622DD}" type="parTrans" cxnId="{49DB7828-7B57-4CAC-8713-CF3E0FCA379D}">
      <dgm:prSet/>
      <dgm:spPr/>
    </dgm:pt>
    <dgm:pt modelId="{62BBE532-0A5B-4811-AC67-25A4CFF45F2D}" type="sibTrans" cxnId="{49DB7828-7B57-4CAC-8713-CF3E0FCA379D}">
      <dgm:prSet/>
      <dgm:spPr/>
    </dgm:pt>
    <dgm:pt modelId="{27CA6EBD-9844-44CA-BA8B-5AF3C956764B}">
      <dgm:prSet phldrT="[Текст]"/>
      <dgm:spPr/>
      <dgm:t>
        <a:bodyPr/>
        <a:lstStyle/>
        <a:p>
          <a:r>
            <a:rPr lang="en-US" dirty="0" err="1"/>
            <a:t>Guid</a:t>
          </a:r>
          <a:r>
            <a:rPr lang="en-US" dirty="0"/>
            <a:t> Identity</a:t>
          </a:r>
        </a:p>
      </dgm:t>
    </dgm:pt>
    <dgm:pt modelId="{AA4D348C-E185-40F2-8B8A-E266AF72E5B9}" type="parTrans" cxnId="{63F3B5AE-982B-41FE-9013-A0A07BBA1540}">
      <dgm:prSet/>
      <dgm:spPr/>
    </dgm:pt>
    <dgm:pt modelId="{51FC84AC-1BA6-40DF-B3AA-5DEDBD6C56CF}" type="sibTrans" cxnId="{63F3B5AE-982B-41FE-9013-A0A07BBA1540}">
      <dgm:prSet/>
      <dgm:spPr/>
    </dgm:pt>
    <dgm:pt modelId="{E0F48746-8283-4BA2-9084-E8F597E4D35E}">
      <dgm:prSet phldrT="[Текст]"/>
      <dgm:spPr/>
      <dgm:t>
        <a:bodyPr/>
        <a:lstStyle/>
        <a:p>
          <a:r>
            <a:rPr lang="en-US" dirty="0"/>
            <a:t>Server standalone</a:t>
          </a:r>
        </a:p>
      </dgm:t>
    </dgm:pt>
    <dgm:pt modelId="{48A6DE6F-799E-46DE-9C5F-06FE1CFFC059}" type="parTrans" cxnId="{2B529FD5-BAA5-4758-A23B-F636F2B445F9}">
      <dgm:prSet/>
      <dgm:spPr/>
    </dgm:pt>
    <dgm:pt modelId="{00478234-13D5-4E09-9C48-599CB5FA58DB}" type="sibTrans" cxnId="{2B529FD5-BAA5-4758-A23B-F636F2B445F9}">
      <dgm:prSet/>
      <dgm:spPr/>
    </dgm:pt>
    <dgm:pt modelId="{D513D802-04DE-442B-9E38-33BA0BAEB759}">
      <dgm:prSet phldrT="[Текст]"/>
      <dgm:spPr/>
      <dgm:t>
        <a:bodyPr/>
        <a:lstStyle/>
        <a:p>
          <a:r>
            <a:rPr lang="en-US" dirty="0"/>
            <a:t>Repository</a:t>
          </a:r>
        </a:p>
      </dgm:t>
    </dgm:pt>
    <dgm:pt modelId="{E8B152F6-B548-49A6-AFEF-29C41A1DE877}" type="parTrans" cxnId="{1A34519C-1C89-41EB-B030-6ADD0793E06F}">
      <dgm:prSet/>
      <dgm:spPr/>
    </dgm:pt>
    <dgm:pt modelId="{8890E2ED-8BC1-40DC-9836-485164229B50}" type="sibTrans" cxnId="{1A34519C-1C89-41EB-B030-6ADD0793E06F}">
      <dgm:prSet/>
      <dgm:spPr/>
    </dgm:pt>
    <dgm:pt modelId="{719CB649-C9CF-41C4-A762-648A16F35F31}">
      <dgm:prSet phldrT="[Текст]"/>
      <dgm:spPr/>
      <dgm:t>
        <a:bodyPr/>
        <a:lstStyle/>
        <a:p>
          <a:r>
            <a:rPr lang="en-US" dirty="0"/>
            <a:t>Transactions</a:t>
          </a:r>
        </a:p>
      </dgm:t>
    </dgm:pt>
    <dgm:pt modelId="{746232F1-83C0-46AE-987B-0E034DAEA452}" type="parTrans" cxnId="{0DEB6C0C-8332-4823-9075-AFEA3B762C4B}">
      <dgm:prSet/>
      <dgm:spPr/>
    </dgm:pt>
    <dgm:pt modelId="{07D6F5CB-7BAE-4740-95CC-B82B91E83AF6}" type="sibTrans" cxnId="{0DEB6C0C-8332-4823-9075-AFEA3B762C4B}">
      <dgm:prSet/>
      <dgm:spPr/>
    </dgm:pt>
    <dgm:pt modelId="{66009A50-9DF5-4703-87FD-3F7EDF06FA92}">
      <dgm:prSet phldrT="[Текст]"/>
      <dgm:spPr/>
      <dgm:t>
        <a:bodyPr/>
        <a:lstStyle/>
        <a:p>
          <a:r>
            <a:rPr lang="en-US" dirty="0"/>
            <a:t>Last Error Tracking</a:t>
          </a:r>
        </a:p>
      </dgm:t>
    </dgm:pt>
    <dgm:pt modelId="{8157CFA3-0DD6-4599-B749-56A2A26EC17C}" type="parTrans" cxnId="{3F785C9A-428B-4062-88FD-0D163F6608BA}">
      <dgm:prSet/>
      <dgm:spPr/>
    </dgm:pt>
    <dgm:pt modelId="{2F5F550B-3E7F-4324-B33F-A43E88B97D82}" type="sibTrans" cxnId="{3F785C9A-428B-4062-88FD-0D163F6608BA}">
      <dgm:prSet/>
      <dgm:spPr/>
    </dgm:pt>
    <dgm:pt modelId="{46469CEC-CD07-4BF4-8E2D-BF40A8E0E302}">
      <dgm:prSet phldrT="[Текст]"/>
      <dgm:spPr/>
      <dgm:t>
        <a:bodyPr/>
        <a:lstStyle/>
        <a:p>
          <a:r>
            <a:rPr lang="en-US" dirty="0"/>
            <a:t>Entity Projections</a:t>
          </a:r>
        </a:p>
      </dgm:t>
    </dgm:pt>
    <dgm:pt modelId="{04F84F77-A383-44DF-9B01-AA2D10F1943D}" type="parTrans" cxnId="{584989D8-9946-4A48-BFC8-A97C2821454D}">
      <dgm:prSet/>
      <dgm:spPr/>
    </dgm:pt>
    <dgm:pt modelId="{97CADCBF-1CCA-4790-A557-40C7DFD85E37}" type="sibTrans" cxnId="{584989D8-9946-4A48-BFC8-A97C2821454D}">
      <dgm:prSet/>
      <dgm:spPr/>
    </dgm:pt>
    <dgm:pt modelId="{FFFC3DC0-68EC-4ACB-BC03-695BF1F217E1}" type="pres">
      <dgm:prSet presAssocID="{84B9C4E8-648A-4888-A20D-5B749F585C69}" presName="theList" presStyleCnt="0">
        <dgm:presLayoutVars>
          <dgm:dir/>
          <dgm:animLvl val="lvl"/>
          <dgm:resizeHandles val="exact"/>
        </dgm:presLayoutVars>
      </dgm:prSet>
      <dgm:spPr/>
    </dgm:pt>
    <dgm:pt modelId="{4397A9C0-B251-4D85-BF2B-10ABD3AA2802}" type="pres">
      <dgm:prSet presAssocID="{A65E4D98-42B5-4FD0-9B82-30FB0C7F36A4}" presName="compNode" presStyleCnt="0"/>
      <dgm:spPr/>
    </dgm:pt>
    <dgm:pt modelId="{73523260-114B-42E5-BD4D-243108EE47C0}" type="pres">
      <dgm:prSet presAssocID="{A65E4D98-42B5-4FD0-9B82-30FB0C7F36A4}" presName="aNode" presStyleLbl="bgShp" presStyleIdx="0" presStyleCnt="4"/>
      <dgm:spPr/>
    </dgm:pt>
    <dgm:pt modelId="{F59BD54C-87D2-481E-BD52-E6D9A0AFDAD1}" type="pres">
      <dgm:prSet presAssocID="{A65E4D98-42B5-4FD0-9B82-30FB0C7F36A4}" presName="textNode" presStyleLbl="bgShp" presStyleIdx="0" presStyleCnt="4"/>
      <dgm:spPr/>
    </dgm:pt>
    <dgm:pt modelId="{30B49131-BF26-49D1-B08B-BE7DC274C6C0}" type="pres">
      <dgm:prSet presAssocID="{A65E4D98-42B5-4FD0-9B82-30FB0C7F36A4}" presName="compChildNode" presStyleCnt="0"/>
      <dgm:spPr/>
    </dgm:pt>
    <dgm:pt modelId="{2B410BE5-1FBD-4481-9AD7-E1A1561A58FF}" type="pres">
      <dgm:prSet presAssocID="{A65E4D98-42B5-4FD0-9B82-30FB0C7F36A4}" presName="theInnerList" presStyleCnt="0"/>
      <dgm:spPr/>
    </dgm:pt>
    <dgm:pt modelId="{5E533CA6-AF2E-42AB-9D67-EFD200DA4EC7}" type="pres">
      <dgm:prSet presAssocID="{D65C2845-8496-4DE6-850E-ECEAC15AAF77}" presName="childNode" presStyleLbl="node1" presStyleIdx="0" presStyleCnt="12">
        <dgm:presLayoutVars>
          <dgm:bulletEnabled val="1"/>
        </dgm:presLayoutVars>
      </dgm:prSet>
      <dgm:spPr/>
    </dgm:pt>
    <dgm:pt modelId="{BBCDD343-DE6E-4399-A011-80A033787D71}" type="pres">
      <dgm:prSet presAssocID="{D65C2845-8496-4DE6-850E-ECEAC15AAF77}" presName="aSpace2" presStyleCnt="0"/>
      <dgm:spPr/>
    </dgm:pt>
    <dgm:pt modelId="{19E31F85-2DC3-4E20-9FD1-E6B2D7483510}" type="pres">
      <dgm:prSet presAssocID="{21511798-85A8-4850-A1C5-3016D9F0847C}" presName="childNode" presStyleLbl="node1" presStyleIdx="1" presStyleCnt="12">
        <dgm:presLayoutVars>
          <dgm:bulletEnabled val="1"/>
        </dgm:presLayoutVars>
      </dgm:prSet>
      <dgm:spPr/>
    </dgm:pt>
    <dgm:pt modelId="{19754018-37A4-4CC3-8D13-1BFE371C122F}" type="pres">
      <dgm:prSet presAssocID="{21511798-85A8-4850-A1C5-3016D9F0847C}" presName="aSpace2" presStyleCnt="0"/>
      <dgm:spPr/>
    </dgm:pt>
    <dgm:pt modelId="{12D57310-13DC-44B8-BE34-B0833B14C081}" type="pres">
      <dgm:prSet presAssocID="{27CA6EBD-9844-44CA-BA8B-5AF3C956764B}" presName="childNode" presStyleLbl="node1" presStyleIdx="2" presStyleCnt="12">
        <dgm:presLayoutVars>
          <dgm:bulletEnabled val="1"/>
        </dgm:presLayoutVars>
      </dgm:prSet>
      <dgm:spPr/>
    </dgm:pt>
    <dgm:pt modelId="{1C3E5E8A-F1A4-405B-BA6B-47B2B888090B}" type="pres">
      <dgm:prSet presAssocID="{A65E4D98-42B5-4FD0-9B82-30FB0C7F36A4}" presName="aSpace" presStyleCnt="0"/>
      <dgm:spPr/>
    </dgm:pt>
    <dgm:pt modelId="{B46476F7-5845-4DFD-ADD1-95CBD733B743}" type="pres">
      <dgm:prSet presAssocID="{0140805E-F52C-4BC4-9BFF-C5B838155DC1}" presName="compNode" presStyleCnt="0"/>
      <dgm:spPr/>
    </dgm:pt>
    <dgm:pt modelId="{52F23154-3697-4391-A364-07BCD0CE3EE9}" type="pres">
      <dgm:prSet presAssocID="{0140805E-F52C-4BC4-9BFF-C5B838155DC1}" presName="aNode" presStyleLbl="bgShp" presStyleIdx="1" presStyleCnt="4"/>
      <dgm:spPr/>
    </dgm:pt>
    <dgm:pt modelId="{F7B2BEB2-1927-44C7-829F-31F78381ED3F}" type="pres">
      <dgm:prSet presAssocID="{0140805E-F52C-4BC4-9BFF-C5B838155DC1}" presName="textNode" presStyleLbl="bgShp" presStyleIdx="1" presStyleCnt="4"/>
      <dgm:spPr/>
    </dgm:pt>
    <dgm:pt modelId="{29228385-84A4-4649-9922-7FAA390DFD6B}" type="pres">
      <dgm:prSet presAssocID="{0140805E-F52C-4BC4-9BFF-C5B838155DC1}" presName="compChildNode" presStyleCnt="0"/>
      <dgm:spPr/>
    </dgm:pt>
    <dgm:pt modelId="{CDE1887F-CD30-462B-80F8-5028C3418FF8}" type="pres">
      <dgm:prSet presAssocID="{0140805E-F52C-4BC4-9BFF-C5B838155DC1}" presName="theInnerList" presStyleCnt="0"/>
      <dgm:spPr/>
    </dgm:pt>
    <dgm:pt modelId="{57F33471-CFFC-44B9-93DE-C12939B4E507}" type="pres">
      <dgm:prSet presAssocID="{5E71B0E8-7E9C-4C38-A7D8-26978987A81F}" presName="childNode" presStyleLbl="node1" presStyleIdx="3" presStyleCnt="12">
        <dgm:presLayoutVars>
          <dgm:bulletEnabled val="1"/>
        </dgm:presLayoutVars>
      </dgm:prSet>
      <dgm:spPr/>
    </dgm:pt>
    <dgm:pt modelId="{9B45BD45-4FC9-4246-BB2C-0C278228ADED}" type="pres">
      <dgm:prSet presAssocID="{5E71B0E8-7E9C-4C38-A7D8-26978987A81F}" presName="aSpace2" presStyleCnt="0"/>
      <dgm:spPr/>
    </dgm:pt>
    <dgm:pt modelId="{52FD6CE4-6F48-4388-9DB8-03CEEDC22262}" type="pres">
      <dgm:prSet presAssocID="{B1668A86-3C4B-493B-A636-BB913CBAEB2D}" presName="childNode" presStyleLbl="node1" presStyleIdx="4" presStyleCnt="12">
        <dgm:presLayoutVars>
          <dgm:bulletEnabled val="1"/>
        </dgm:presLayoutVars>
      </dgm:prSet>
      <dgm:spPr/>
    </dgm:pt>
    <dgm:pt modelId="{87F42FFF-5D85-4A5A-8488-D0892621D02D}" type="pres">
      <dgm:prSet presAssocID="{B1668A86-3C4B-493B-A636-BB913CBAEB2D}" presName="aSpace2" presStyleCnt="0"/>
      <dgm:spPr/>
    </dgm:pt>
    <dgm:pt modelId="{6F8DF17A-9F62-448B-A4F5-6BC0F60955FE}" type="pres">
      <dgm:prSet presAssocID="{E0F48746-8283-4BA2-9084-E8F597E4D35E}" presName="childNode" presStyleLbl="node1" presStyleIdx="5" presStyleCnt="12">
        <dgm:presLayoutVars>
          <dgm:bulletEnabled val="1"/>
        </dgm:presLayoutVars>
      </dgm:prSet>
      <dgm:spPr/>
    </dgm:pt>
    <dgm:pt modelId="{7A5F1DAE-48E1-4B43-BC40-0E71007A00F0}" type="pres">
      <dgm:prSet presAssocID="{0140805E-F52C-4BC4-9BFF-C5B838155DC1}" presName="aSpace" presStyleCnt="0"/>
      <dgm:spPr/>
    </dgm:pt>
    <dgm:pt modelId="{9F6C9BC1-27DB-48CA-9FA0-F817C75708FC}" type="pres">
      <dgm:prSet presAssocID="{FB31080D-97C7-408E-A8B9-CD15C84E049B}" presName="compNode" presStyleCnt="0"/>
      <dgm:spPr/>
    </dgm:pt>
    <dgm:pt modelId="{A5796A7F-DB83-44F8-AAA7-8945FFA93698}" type="pres">
      <dgm:prSet presAssocID="{FB31080D-97C7-408E-A8B9-CD15C84E049B}" presName="aNode" presStyleLbl="bgShp" presStyleIdx="2" presStyleCnt="4"/>
      <dgm:spPr/>
    </dgm:pt>
    <dgm:pt modelId="{B56A3856-18D7-4772-8F24-143C228C4318}" type="pres">
      <dgm:prSet presAssocID="{FB31080D-97C7-408E-A8B9-CD15C84E049B}" presName="textNode" presStyleLbl="bgShp" presStyleIdx="2" presStyleCnt="4"/>
      <dgm:spPr/>
    </dgm:pt>
    <dgm:pt modelId="{5A280A97-D114-4F22-A4E4-7132C2DDD856}" type="pres">
      <dgm:prSet presAssocID="{FB31080D-97C7-408E-A8B9-CD15C84E049B}" presName="compChildNode" presStyleCnt="0"/>
      <dgm:spPr/>
    </dgm:pt>
    <dgm:pt modelId="{D731F7A7-AAF3-4BAD-B066-E6D27F1D4DF7}" type="pres">
      <dgm:prSet presAssocID="{FB31080D-97C7-408E-A8B9-CD15C84E049B}" presName="theInnerList" presStyleCnt="0"/>
      <dgm:spPr/>
    </dgm:pt>
    <dgm:pt modelId="{F369A42B-D21E-40EC-A8FE-C26885465649}" type="pres">
      <dgm:prSet presAssocID="{D513D802-04DE-442B-9E38-33BA0BAEB759}" presName="childNode" presStyleLbl="node1" presStyleIdx="6" presStyleCnt="12">
        <dgm:presLayoutVars>
          <dgm:bulletEnabled val="1"/>
        </dgm:presLayoutVars>
      </dgm:prSet>
      <dgm:spPr/>
    </dgm:pt>
    <dgm:pt modelId="{97B27BEF-CF73-44D3-A0AA-5167382A9894}" type="pres">
      <dgm:prSet presAssocID="{D513D802-04DE-442B-9E38-33BA0BAEB759}" presName="aSpace2" presStyleCnt="0"/>
      <dgm:spPr/>
    </dgm:pt>
    <dgm:pt modelId="{1C3D7EE4-E6F2-4A3E-9F1F-0A814086FC51}" type="pres">
      <dgm:prSet presAssocID="{719CB649-C9CF-41C4-A762-648A16F35F31}" presName="childNode" presStyleLbl="node1" presStyleIdx="7" presStyleCnt="12">
        <dgm:presLayoutVars>
          <dgm:bulletEnabled val="1"/>
        </dgm:presLayoutVars>
      </dgm:prSet>
      <dgm:spPr/>
    </dgm:pt>
    <dgm:pt modelId="{0F4E694C-8E21-4686-BE01-E18C9BE38CAB}" type="pres">
      <dgm:prSet presAssocID="{719CB649-C9CF-41C4-A762-648A16F35F31}" presName="aSpace2" presStyleCnt="0"/>
      <dgm:spPr/>
    </dgm:pt>
    <dgm:pt modelId="{BAC3E807-8A05-496E-BD46-C39F1042334D}" type="pres">
      <dgm:prSet presAssocID="{66009A50-9DF5-4703-87FD-3F7EDF06FA92}" presName="childNode" presStyleLbl="node1" presStyleIdx="8" presStyleCnt="12">
        <dgm:presLayoutVars>
          <dgm:bulletEnabled val="1"/>
        </dgm:presLayoutVars>
      </dgm:prSet>
      <dgm:spPr/>
    </dgm:pt>
    <dgm:pt modelId="{7DBC2A56-F43E-4661-974E-B06A893EAC3D}" type="pres">
      <dgm:prSet presAssocID="{FB31080D-97C7-408E-A8B9-CD15C84E049B}" presName="aSpace" presStyleCnt="0"/>
      <dgm:spPr/>
    </dgm:pt>
    <dgm:pt modelId="{54E837A4-DE17-4395-A671-1FB12D4F5E5F}" type="pres">
      <dgm:prSet presAssocID="{46469CEC-CD07-4BF4-8E2D-BF40A8E0E302}" presName="compNode" presStyleCnt="0"/>
      <dgm:spPr/>
    </dgm:pt>
    <dgm:pt modelId="{2EB024A8-945B-41BB-9D54-996E7307A6F1}" type="pres">
      <dgm:prSet presAssocID="{46469CEC-CD07-4BF4-8E2D-BF40A8E0E302}" presName="aNode" presStyleLbl="bgShp" presStyleIdx="3" presStyleCnt="4"/>
      <dgm:spPr/>
    </dgm:pt>
    <dgm:pt modelId="{928E6A33-CB30-45E0-9145-34B63B324E29}" type="pres">
      <dgm:prSet presAssocID="{46469CEC-CD07-4BF4-8E2D-BF40A8E0E302}" presName="textNode" presStyleLbl="bgShp" presStyleIdx="3" presStyleCnt="4"/>
      <dgm:spPr/>
    </dgm:pt>
    <dgm:pt modelId="{AB8C1C46-AC99-4278-B746-55BE47A48EB2}" type="pres">
      <dgm:prSet presAssocID="{46469CEC-CD07-4BF4-8E2D-BF40A8E0E302}" presName="compChildNode" presStyleCnt="0"/>
      <dgm:spPr/>
    </dgm:pt>
    <dgm:pt modelId="{70775E33-CAF5-49AC-A4B6-7351AF4CAE3B}" type="pres">
      <dgm:prSet presAssocID="{46469CEC-CD07-4BF4-8E2D-BF40A8E0E302}" presName="theInnerList" presStyleCnt="0"/>
      <dgm:spPr/>
    </dgm:pt>
    <dgm:pt modelId="{70BFDDE2-E9BE-4400-85DF-5F0B3A6F9B38}" type="pres">
      <dgm:prSet presAssocID="{05C39CDB-925A-4471-9F15-4B875B08BD08}" presName="childNode" presStyleLbl="node1" presStyleIdx="9" presStyleCnt="12">
        <dgm:presLayoutVars>
          <dgm:bulletEnabled val="1"/>
        </dgm:presLayoutVars>
      </dgm:prSet>
      <dgm:spPr/>
    </dgm:pt>
    <dgm:pt modelId="{4368468E-5754-40AD-ACC4-46FD8BA26B1F}" type="pres">
      <dgm:prSet presAssocID="{05C39CDB-925A-4471-9F15-4B875B08BD08}" presName="aSpace2" presStyleCnt="0"/>
      <dgm:spPr/>
    </dgm:pt>
    <dgm:pt modelId="{6872B8CE-F3A0-437B-A311-F44124D1D31D}" type="pres">
      <dgm:prSet presAssocID="{4811143C-B21F-432A-91C7-94249AA22AF1}" presName="childNode" presStyleLbl="node1" presStyleIdx="10" presStyleCnt="12">
        <dgm:presLayoutVars>
          <dgm:bulletEnabled val="1"/>
        </dgm:presLayoutVars>
      </dgm:prSet>
      <dgm:spPr/>
    </dgm:pt>
    <dgm:pt modelId="{B6C2E39C-E819-4F72-8ED2-DCFE0B6AF1E0}" type="pres">
      <dgm:prSet presAssocID="{4811143C-B21F-432A-91C7-94249AA22AF1}" presName="aSpace2" presStyleCnt="0"/>
      <dgm:spPr/>
    </dgm:pt>
    <dgm:pt modelId="{273743E1-518E-49E8-91AE-4A168C508C13}" type="pres">
      <dgm:prSet presAssocID="{F4F37017-240F-4506-AA78-FEB796E246A6}" presName="childNode" presStyleLbl="node1" presStyleIdx="11" presStyleCnt="12">
        <dgm:presLayoutVars>
          <dgm:bulletEnabled val="1"/>
        </dgm:presLayoutVars>
      </dgm:prSet>
      <dgm:spPr/>
    </dgm:pt>
  </dgm:ptLst>
  <dgm:cxnLst>
    <dgm:cxn modelId="{9A24C301-EA6B-4FF0-9E0A-5566DD27D288}" type="presOf" srcId="{E0F48746-8283-4BA2-9084-E8F597E4D35E}" destId="{6F8DF17A-9F62-448B-A4F5-6BC0F60955FE}" srcOrd="0" destOrd="0" presId="urn:microsoft.com/office/officeart/2005/8/layout/lProcess2"/>
    <dgm:cxn modelId="{D1023B02-4C1D-4101-8009-D581B682B828}" type="presOf" srcId="{A65E4D98-42B5-4FD0-9B82-30FB0C7F36A4}" destId="{F59BD54C-87D2-481E-BD52-E6D9A0AFDAD1}" srcOrd="1" destOrd="0" presId="urn:microsoft.com/office/officeart/2005/8/layout/lProcess2"/>
    <dgm:cxn modelId="{BF2CC208-5351-4FF4-87E1-F0FEEDB932BD}" type="presOf" srcId="{B1668A86-3C4B-493B-A636-BB913CBAEB2D}" destId="{52FD6CE4-6F48-4388-9DB8-03CEEDC22262}" srcOrd="0" destOrd="0" presId="urn:microsoft.com/office/officeart/2005/8/layout/lProcess2"/>
    <dgm:cxn modelId="{A8083C09-9493-4BC1-AC92-B80EB5B8F618}" type="presOf" srcId="{A65E4D98-42B5-4FD0-9B82-30FB0C7F36A4}" destId="{73523260-114B-42E5-BD4D-243108EE47C0}" srcOrd="0" destOrd="0" presId="urn:microsoft.com/office/officeart/2005/8/layout/lProcess2"/>
    <dgm:cxn modelId="{0DEB6C0C-8332-4823-9075-AFEA3B762C4B}" srcId="{FB31080D-97C7-408E-A8B9-CD15C84E049B}" destId="{719CB649-C9CF-41C4-A762-648A16F35F31}" srcOrd="1" destOrd="0" parTransId="{746232F1-83C0-46AE-987B-0E034DAEA452}" sibTransId="{07D6F5CB-7BAE-4740-95CC-B82B91E83AF6}"/>
    <dgm:cxn modelId="{D283FB17-1895-40CA-B707-2ED95722F02B}" type="presOf" srcId="{66009A50-9DF5-4703-87FD-3F7EDF06FA92}" destId="{BAC3E807-8A05-496E-BD46-C39F1042334D}" srcOrd="0" destOrd="0" presId="urn:microsoft.com/office/officeart/2005/8/layout/lProcess2"/>
    <dgm:cxn modelId="{65338A1A-989E-492F-91A0-8274250DDEDE}" type="presOf" srcId="{FB31080D-97C7-408E-A8B9-CD15C84E049B}" destId="{A5796A7F-DB83-44F8-AAA7-8945FFA93698}" srcOrd="0" destOrd="0" presId="urn:microsoft.com/office/officeart/2005/8/layout/lProcess2"/>
    <dgm:cxn modelId="{A0CB5E1D-A28A-4F7E-9A34-0BD0235BC917}" srcId="{84B9C4E8-648A-4888-A20D-5B749F585C69}" destId="{0140805E-F52C-4BC4-9BFF-C5B838155DC1}" srcOrd="1" destOrd="0" parTransId="{9E2B5F1C-808D-47EF-92D2-941E9E8E5B5B}" sibTransId="{BE85E8DE-D063-45D2-BF7D-240C7D1CE60B}"/>
    <dgm:cxn modelId="{5EB5FD23-23D3-4F9C-9230-876ACED4FCD3}" type="presOf" srcId="{84B9C4E8-648A-4888-A20D-5B749F585C69}" destId="{FFFC3DC0-68EC-4ACB-BC03-695BF1F217E1}" srcOrd="0" destOrd="0" presId="urn:microsoft.com/office/officeart/2005/8/layout/lProcess2"/>
    <dgm:cxn modelId="{49DB7828-7B57-4CAC-8713-CF3E0FCA379D}" srcId="{A65E4D98-42B5-4FD0-9B82-30FB0C7F36A4}" destId="{D65C2845-8496-4DE6-850E-ECEAC15AAF77}" srcOrd="0" destOrd="0" parTransId="{3ADD7006-2133-4132-BB35-69BB97A622DD}" sibTransId="{62BBE532-0A5B-4811-AC67-25A4CFF45F2D}"/>
    <dgm:cxn modelId="{599D952F-F361-4637-9FF1-46869A459C7E}" type="presOf" srcId="{4811143C-B21F-432A-91C7-94249AA22AF1}" destId="{6872B8CE-F3A0-437B-A311-F44124D1D31D}" srcOrd="0" destOrd="0" presId="urn:microsoft.com/office/officeart/2005/8/layout/lProcess2"/>
    <dgm:cxn modelId="{880A8838-496E-4D10-A293-96CFF3C4B37C}" type="presOf" srcId="{46469CEC-CD07-4BF4-8E2D-BF40A8E0E302}" destId="{928E6A33-CB30-45E0-9145-34B63B324E29}" srcOrd="1" destOrd="0" presId="urn:microsoft.com/office/officeart/2005/8/layout/lProcess2"/>
    <dgm:cxn modelId="{2B386867-1F69-4BA9-8937-131C3D15792C}" type="presOf" srcId="{21511798-85A8-4850-A1C5-3016D9F0847C}" destId="{19E31F85-2DC3-4E20-9FD1-E6B2D7483510}" srcOrd="0" destOrd="0" presId="urn:microsoft.com/office/officeart/2005/8/layout/lProcess2"/>
    <dgm:cxn modelId="{297D4B6C-2E2E-484F-B30E-56C32FB298EB}" type="presOf" srcId="{05C39CDB-925A-4471-9F15-4B875B08BD08}" destId="{70BFDDE2-E9BE-4400-85DF-5F0B3A6F9B38}" srcOrd="0" destOrd="0" presId="urn:microsoft.com/office/officeart/2005/8/layout/lProcess2"/>
    <dgm:cxn modelId="{6D6B7B4D-7D11-4D3F-9A41-57A5216EBD3F}" srcId="{46469CEC-CD07-4BF4-8E2D-BF40A8E0E302}" destId="{F4F37017-240F-4506-AA78-FEB796E246A6}" srcOrd="2" destOrd="0" parTransId="{10763682-7D4E-4FEA-AA7C-F1E33EDF536B}" sibTransId="{BBF74C7F-5CE8-42A2-8F1E-F6CAE14D7C5A}"/>
    <dgm:cxn modelId="{CD188C73-ED6F-487B-896D-C882499EED69}" type="presOf" srcId="{46469CEC-CD07-4BF4-8E2D-BF40A8E0E302}" destId="{2EB024A8-945B-41BB-9D54-996E7307A6F1}" srcOrd="0" destOrd="0" presId="urn:microsoft.com/office/officeart/2005/8/layout/lProcess2"/>
    <dgm:cxn modelId="{6EFB9073-FAC4-4CD5-A3A5-040234A5ADC9}" srcId="{84B9C4E8-648A-4888-A20D-5B749F585C69}" destId="{FB31080D-97C7-408E-A8B9-CD15C84E049B}" srcOrd="2" destOrd="0" parTransId="{83540F75-5E9B-4C64-85FA-FB7059C83B32}" sibTransId="{DE993050-8EB7-4570-A88A-7F249186C7C3}"/>
    <dgm:cxn modelId="{3F544575-9EE0-4642-A0FA-F32CC34923E3}" type="presOf" srcId="{FB31080D-97C7-408E-A8B9-CD15C84E049B}" destId="{B56A3856-18D7-4772-8F24-143C228C4318}" srcOrd="1" destOrd="0" presId="urn:microsoft.com/office/officeart/2005/8/layout/lProcess2"/>
    <dgm:cxn modelId="{1FFD7357-D4A0-4104-AE6E-65C2C8330C8C}" srcId="{A65E4D98-42B5-4FD0-9B82-30FB0C7F36A4}" destId="{21511798-85A8-4850-A1C5-3016D9F0847C}" srcOrd="1" destOrd="0" parTransId="{49D12F66-BB9E-4542-B5D7-1B7ED44E6150}" sibTransId="{0D0E5A85-C5AF-45BE-BE42-D53871475FAF}"/>
    <dgm:cxn modelId="{10A8D47B-98BD-407C-B24F-F4E4FACC5B7C}" type="presOf" srcId="{D65C2845-8496-4DE6-850E-ECEAC15AAF77}" destId="{5E533CA6-AF2E-42AB-9D67-EFD200DA4EC7}" srcOrd="0" destOrd="0" presId="urn:microsoft.com/office/officeart/2005/8/layout/lProcess2"/>
    <dgm:cxn modelId="{4A9F0580-3B16-4DF6-B552-C93744352C1D}" type="presOf" srcId="{27CA6EBD-9844-44CA-BA8B-5AF3C956764B}" destId="{12D57310-13DC-44B8-BE34-B0833B14C081}" srcOrd="0" destOrd="0" presId="urn:microsoft.com/office/officeart/2005/8/layout/lProcess2"/>
    <dgm:cxn modelId="{A801AF84-AD61-4A90-B4DF-B21B703FBE0C}" type="presOf" srcId="{0140805E-F52C-4BC4-9BFF-C5B838155DC1}" destId="{F7B2BEB2-1927-44C7-829F-31F78381ED3F}" srcOrd="1" destOrd="0" presId="urn:microsoft.com/office/officeart/2005/8/layout/lProcess2"/>
    <dgm:cxn modelId="{83C43987-6D65-4741-8EDB-AD672E4AE3B3}" srcId="{84B9C4E8-648A-4888-A20D-5B749F585C69}" destId="{A65E4D98-42B5-4FD0-9B82-30FB0C7F36A4}" srcOrd="0" destOrd="0" parTransId="{A845DA81-BA93-4DFC-A96A-C45DE010F06B}" sibTransId="{60D8BDDB-7940-4E63-B2A3-47B26317F090}"/>
    <dgm:cxn modelId="{8B415F8D-DB6E-402D-BB3C-7CE4292D9033}" srcId="{0140805E-F52C-4BC4-9BFF-C5B838155DC1}" destId="{5E71B0E8-7E9C-4C38-A7D8-26978987A81F}" srcOrd="0" destOrd="0" parTransId="{FE44F377-34CD-4CE2-9AAA-ED7810E5770C}" sibTransId="{0E4F7B04-8035-4D03-A335-06B3C9377965}"/>
    <dgm:cxn modelId="{3A5CD990-DEE3-4DE5-9034-0A0CE036952B}" type="presOf" srcId="{D513D802-04DE-442B-9E38-33BA0BAEB759}" destId="{F369A42B-D21E-40EC-A8FE-C26885465649}" srcOrd="0" destOrd="0" presId="urn:microsoft.com/office/officeart/2005/8/layout/lProcess2"/>
    <dgm:cxn modelId="{778DB394-7725-46D2-9489-DC27E66C341D}" type="presOf" srcId="{F4F37017-240F-4506-AA78-FEB796E246A6}" destId="{273743E1-518E-49E8-91AE-4A168C508C13}" srcOrd="0" destOrd="0" presId="urn:microsoft.com/office/officeart/2005/8/layout/lProcess2"/>
    <dgm:cxn modelId="{3F785C9A-428B-4062-88FD-0D163F6608BA}" srcId="{FB31080D-97C7-408E-A8B9-CD15C84E049B}" destId="{66009A50-9DF5-4703-87FD-3F7EDF06FA92}" srcOrd="2" destOrd="0" parTransId="{8157CFA3-0DD6-4599-B749-56A2A26EC17C}" sibTransId="{2F5F550B-3E7F-4324-B33F-A43E88B97D82}"/>
    <dgm:cxn modelId="{1A34519C-1C89-41EB-B030-6ADD0793E06F}" srcId="{FB31080D-97C7-408E-A8B9-CD15C84E049B}" destId="{D513D802-04DE-442B-9E38-33BA0BAEB759}" srcOrd="0" destOrd="0" parTransId="{E8B152F6-B548-49A6-AFEF-29C41A1DE877}" sibTransId="{8890E2ED-8BC1-40DC-9836-485164229B50}"/>
    <dgm:cxn modelId="{63F3B5AE-982B-41FE-9013-A0A07BBA1540}" srcId="{A65E4D98-42B5-4FD0-9B82-30FB0C7F36A4}" destId="{27CA6EBD-9844-44CA-BA8B-5AF3C956764B}" srcOrd="2" destOrd="0" parTransId="{AA4D348C-E185-40F2-8B8A-E266AF72E5B9}" sibTransId="{51FC84AC-1BA6-40DF-B3AA-5DEDBD6C56CF}"/>
    <dgm:cxn modelId="{790E19AF-5FC5-4089-BF4F-220307638C21}" type="presOf" srcId="{5E71B0E8-7E9C-4C38-A7D8-26978987A81F}" destId="{57F33471-CFFC-44B9-93DE-C12939B4E507}" srcOrd="0" destOrd="0" presId="urn:microsoft.com/office/officeart/2005/8/layout/lProcess2"/>
    <dgm:cxn modelId="{89B7FBBB-076C-448D-8CEB-111D889FA8F8}" srcId="{46469CEC-CD07-4BF4-8E2D-BF40A8E0E302}" destId="{4811143C-B21F-432A-91C7-94249AA22AF1}" srcOrd="1" destOrd="0" parTransId="{DA5519E8-DE07-4AB5-9C00-9956624B7812}" sibTransId="{49B0BD23-4859-4B36-86F2-AA78F333CD08}"/>
    <dgm:cxn modelId="{2B529FD5-BAA5-4758-A23B-F636F2B445F9}" srcId="{0140805E-F52C-4BC4-9BFF-C5B838155DC1}" destId="{E0F48746-8283-4BA2-9084-E8F597E4D35E}" srcOrd="2" destOrd="0" parTransId="{48A6DE6F-799E-46DE-9C5F-06FE1CFFC059}" sibTransId="{00478234-13D5-4E09-9C48-599CB5FA58DB}"/>
    <dgm:cxn modelId="{584989D8-9946-4A48-BFC8-A97C2821454D}" srcId="{84B9C4E8-648A-4888-A20D-5B749F585C69}" destId="{46469CEC-CD07-4BF4-8E2D-BF40A8E0E302}" srcOrd="3" destOrd="0" parTransId="{04F84F77-A383-44DF-9B01-AA2D10F1943D}" sibTransId="{97CADCBF-1CCA-4790-A557-40C7DFD85E37}"/>
    <dgm:cxn modelId="{D9B666DB-5DF8-4463-8F4A-3FA8AED349E2}" type="presOf" srcId="{0140805E-F52C-4BC4-9BFF-C5B838155DC1}" destId="{52F23154-3697-4391-A364-07BCD0CE3EE9}" srcOrd="0" destOrd="0" presId="urn:microsoft.com/office/officeart/2005/8/layout/lProcess2"/>
    <dgm:cxn modelId="{E0DAE9E3-8990-41DA-A5A9-94E457138323}" srcId="{46469CEC-CD07-4BF4-8E2D-BF40A8E0E302}" destId="{05C39CDB-925A-4471-9F15-4B875B08BD08}" srcOrd="0" destOrd="0" parTransId="{F3C6BC15-30EA-4E04-B738-9498AE9CA338}" sibTransId="{3CF5DF33-25EB-4A72-AC24-B97FE9DFFB58}"/>
    <dgm:cxn modelId="{ABC7B2F5-9495-493C-B3B1-D4372EDC2F0E}" srcId="{0140805E-F52C-4BC4-9BFF-C5B838155DC1}" destId="{B1668A86-3C4B-493B-A636-BB913CBAEB2D}" srcOrd="1" destOrd="0" parTransId="{B4718CF2-4221-4C98-A10C-0B24447ED80A}" sibTransId="{E2584C7B-00C2-4B60-BCA2-3B0EEBECB7C7}"/>
    <dgm:cxn modelId="{DA5A84FF-8347-4317-BCFA-7B4A3B414A62}" type="presOf" srcId="{719CB649-C9CF-41C4-A762-648A16F35F31}" destId="{1C3D7EE4-E6F2-4A3E-9F1F-0A814086FC51}" srcOrd="0" destOrd="0" presId="urn:microsoft.com/office/officeart/2005/8/layout/lProcess2"/>
    <dgm:cxn modelId="{53AA5EE1-94F6-4C49-AFBA-C4C5C9EC5BA4}" type="presParOf" srcId="{FFFC3DC0-68EC-4ACB-BC03-695BF1F217E1}" destId="{4397A9C0-B251-4D85-BF2B-10ABD3AA2802}" srcOrd="0" destOrd="0" presId="urn:microsoft.com/office/officeart/2005/8/layout/lProcess2"/>
    <dgm:cxn modelId="{38733BDA-C283-47E2-AC6A-860814DFA708}" type="presParOf" srcId="{4397A9C0-B251-4D85-BF2B-10ABD3AA2802}" destId="{73523260-114B-42E5-BD4D-243108EE47C0}" srcOrd="0" destOrd="0" presId="urn:microsoft.com/office/officeart/2005/8/layout/lProcess2"/>
    <dgm:cxn modelId="{AE0F932C-90AC-42F4-9F04-FD8B5F68E506}" type="presParOf" srcId="{4397A9C0-B251-4D85-BF2B-10ABD3AA2802}" destId="{F59BD54C-87D2-481E-BD52-E6D9A0AFDAD1}" srcOrd="1" destOrd="0" presId="urn:microsoft.com/office/officeart/2005/8/layout/lProcess2"/>
    <dgm:cxn modelId="{7408246A-D50B-43E8-87B6-B39171E0EB30}" type="presParOf" srcId="{4397A9C0-B251-4D85-BF2B-10ABD3AA2802}" destId="{30B49131-BF26-49D1-B08B-BE7DC274C6C0}" srcOrd="2" destOrd="0" presId="urn:microsoft.com/office/officeart/2005/8/layout/lProcess2"/>
    <dgm:cxn modelId="{93593C68-68ED-4309-B2F3-5EDF606959D9}" type="presParOf" srcId="{30B49131-BF26-49D1-B08B-BE7DC274C6C0}" destId="{2B410BE5-1FBD-4481-9AD7-E1A1561A58FF}" srcOrd="0" destOrd="0" presId="urn:microsoft.com/office/officeart/2005/8/layout/lProcess2"/>
    <dgm:cxn modelId="{8ABA2B64-2B63-4D90-A770-F93E87EB19B4}" type="presParOf" srcId="{2B410BE5-1FBD-4481-9AD7-E1A1561A58FF}" destId="{5E533CA6-AF2E-42AB-9D67-EFD200DA4EC7}" srcOrd="0" destOrd="0" presId="urn:microsoft.com/office/officeart/2005/8/layout/lProcess2"/>
    <dgm:cxn modelId="{323251D8-FE34-427B-8DF5-C3F570E20F2F}" type="presParOf" srcId="{2B410BE5-1FBD-4481-9AD7-E1A1561A58FF}" destId="{BBCDD343-DE6E-4399-A011-80A033787D71}" srcOrd="1" destOrd="0" presId="urn:microsoft.com/office/officeart/2005/8/layout/lProcess2"/>
    <dgm:cxn modelId="{240CE2DB-7632-4AD6-A11B-40BD7BF3FB12}" type="presParOf" srcId="{2B410BE5-1FBD-4481-9AD7-E1A1561A58FF}" destId="{19E31F85-2DC3-4E20-9FD1-E6B2D7483510}" srcOrd="2" destOrd="0" presId="urn:microsoft.com/office/officeart/2005/8/layout/lProcess2"/>
    <dgm:cxn modelId="{4A39670B-80B7-4805-8EA4-E4A5DF1C7563}" type="presParOf" srcId="{2B410BE5-1FBD-4481-9AD7-E1A1561A58FF}" destId="{19754018-37A4-4CC3-8D13-1BFE371C122F}" srcOrd="3" destOrd="0" presId="urn:microsoft.com/office/officeart/2005/8/layout/lProcess2"/>
    <dgm:cxn modelId="{32916C90-5CB5-490D-BE53-7ABE9A1C5332}" type="presParOf" srcId="{2B410BE5-1FBD-4481-9AD7-E1A1561A58FF}" destId="{12D57310-13DC-44B8-BE34-B0833B14C081}" srcOrd="4" destOrd="0" presId="urn:microsoft.com/office/officeart/2005/8/layout/lProcess2"/>
    <dgm:cxn modelId="{6B3BF075-92D0-4CEC-AA9E-4C22BE058966}" type="presParOf" srcId="{FFFC3DC0-68EC-4ACB-BC03-695BF1F217E1}" destId="{1C3E5E8A-F1A4-405B-BA6B-47B2B888090B}" srcOrd="1" destOrd="0" presId="urn:microsoft.com/office/officeart/2005/8/layout/lProcess2"/>
    <dgm:cxn modelId="{B3AE838F-59C0-48C8-A041-F4003BDF75EA}" type="presParOf" srcId="{FFFC3DC0-68EC-4ACB-BC03-695BF1F217E1}" destId="{B46476F7-5845-4DFD-ADD1-95CBD733B743}" srcOrd="2" destOrd="0" presId="urn:microsoft.com/office/officeart/2005/8/layout/lProcess2"/>
    <dgm:cxn modelId="{B59CEDA2-3416-44D1-B8E8-91E820C8C70E}" type="presParOf" srcId="{B46476F7-5845-4DFD-ADD1-95CBD733B743}" destId="{52F23154-3697-4391-A364-07BCD0CE3EE9}" srcOrd="0" destOrd="0" presId="urn:microsoft.com/office/officeart/2005/8/layout/lProcess2"/>
    <dgm:cxn modelId="{5170DDC8-92B2-466C-8E44-BE9F5D5504A6}" type="presParOf" srcId="{B46476F7-5845-4DFD-ADD1-95CBD733B743}" destId="{F7B2BEB2-1927-44C7-829F-31F78381ED3F}" srcOrd="1" destOrd="0" presId="urn:microsoft.com/office/officeart/2005/8/layout/lProcess2"/>
    <dgm:cxn modelId="{47C42AC3-1AF9-4755-8756-8DED75873721}" type="presParOf" srcId="{B46476F7-5845-4DFD-ADD1-95CBD733B743}" destId="{29228385-84A4-4649-9922-7FAA390DFD6B}" srcOrd="2" destOrd="0" presId="urn:microsoft.com/office/officeart/2005/8/layout/lProcess2"/>
    <dgm:cxn modelId="{DDB28B7E-4574-4DFC-8A53-DEAD50E78A2F}" type="presParOf" srcId="{29228385-84A4-4649-9922-7FAA390DFD6B}" destId="{CDE1887F-CD30-462B-80F8-5028C3418FF8}" srcOrd="0" destOrd="0" presId="urn:microsoft.com/office/officeart/2005/8/layout/lProcess2"/>
    <dgm:cxn modelId="{DA0AAEB2-327B-4984-85CC-4C464F1BB1AD}" type="presParOf" srcId="{CDE1887F-CD30-462B-80F8-5028C3418FF8}" destId="{57F33471-CFFC-44B9-93DE-C12939B4E507}" srcOrd="0" destOrd="0" presId="urn:microsoft.com/office/officeart/2005/8/layout/lProcess2"/>
    <dgm:cxn modelId="{62E1088A-F96C-4196-88DA-AD6A46E463A3}" type="presParOf" srcId="{CDE1887F-CD30-462B-80F8-5028C3418FF8}" destId="{9B45BD45-4FC9-4246-BB2C-0C278228ADED}" srcOrd="1" destOrd="0" presId="urn:microsoft.com/office/officeart/2005/8/layout/lProcess2"/>
    <dgm:cxn modelId="{D8CFAFE2-9919-4673-B644-358948A169AB}" type="presParOf" srcId="{CDE1887F-CD30-462B-80F8-5028C3418FF8}" destId="{52FD6CE4-6F48-4388-9DB8-03CEEDC22262}" srcOrd="2" destOrd="0" presId="urn:microsoft.com/office/officeart/2005/8/layout/lProcess2"/>
    <dgm:cxn modelId="{7DA68686-0433-4722-8175-E0059388A73C}" type="presParOf" srcId="{CDE1887F-CD30-462B-80F8-5028C3418FF8}" destId="{87F42FFF-5D85-4A5A-8488-D0892621D02D}" srcOrd="3" destOrd="0" presId="urn:microsoft.com/office/officeart/2005/8/layout/lProcess2"/>
    <dgm:cxn modelId="{CADAA315-38B8-4640-B8DD-1CE3F76B8C10}" type="presParOf" srcId="{CDE1887F-CD30-462B-80F8-5028C3418FF8}" destId="{6F8DF17A-9F62-448B-A4F5-6BC0F60955FE}" srcOrd="4" destOrd="0" presId="urn:microsoft.com/office/officeart/2005/8/layout/lProcess2"/>
    <dgm:cxn modelId="{80C4A3CB-9C7A-4160-AE08-9E428B0644DC}" type="presParOf" srcId="{FFFC3DC0-68EC-4ACB-BC03-695BF1F217E1}" destId="{7A5F1DAE-48E1-4B43-BC40-0E71007A00F0}" srcOrd="3" destOrd="0" presId="urn:microsoft.com/office/officeart/2005/8/layout/lProcess2"/>
    <dgm:cxn modelId="{3B5AE71B-1340-4D20-8B91-F7DBFDE0CD4D}" type="presParOf" srcId="{FFFC3DC0-68EC-4ACB-BC03-695BF1F217E1}" destId="{9F6C9BC1-27DB-48CA-9FA0-F817C75708FC}" srcOrd="4" destOrd="0" presId="urn:microsoft.com/office/officeart/2005/8/layout/lProcess2"/>
    <dgm:cxn modelId="{6715CD3E-E7DC-4AAC-829C-2972B8908A79}" type="presParOf" srcId="{9F6C9BC1-27DB-48CA-9FA0-F817C75708FC}" destId="{A5796A7F-DB83-44F8-AAA7-8945FFA93698}" srcOrd="0" destOrd="0" presId="urn:microsoft.com/office/officeart/2005/8/layout/lProcess2"/>
    <dgm:cxn modelId="{582459EC-4E12-4997-B0C0-2C12BBC6F606}" type="presParOf" srcId="{9F6C9BC1-27DB-48CA-9FA0-F817C75708FC}" destId="{B56A3856-18D7-4772-8F24-143C228C4318}" srcOrd="1" destOrd="0" presId="urn:microsoft.com/office/officeart/2005/8/layout/lProcess2"/>
    <dgm:cxn modelId="{A12EC89D-B5E6-448B-A585-CF3A797F0914}" type="presParOf" srcId="{9F6C9BC1-27DB-48CA-9FA0-F817C75708FC}" destId="{5A280A97-D114-4F22-A4E4-7132C2DDD856}" srcOrd="2" destOrd="0" presId="urn:microsoft.com/office/officeart/2005/8/layout/lProcess2"/>
    <dgm:cxn modelId="{E8B932F9-51E9-4EB8-8AA7-32C9F628A8FB}" type="presParOf" srcId="{5A280A97-D114-4F22-A4E4-7132C2DDD856}" destId="{D731F7A7-AAF3-4BAD-B066-E6D27F1D4DF7}" srcOrd="0" destOrd="0" presId="urn:microsoft.com/office/officeart/2005/8/layout/lProcess2"/>
    <dgm:cxn modelId="{7FD51199-7063-41A3-8551-D6886464784D}" type="presParOf" srcId="{D731F7A7-AAF3-4BAD-B066-E6D27F1D4DF7}" destId="{F369A42B-D21E-40EC-A8FE-C26885465649}" srcOrd="0" destOrd="0" presId="urn:microsoft.com/office/officeart/2005/8/layout/lProcess2"/>
    <dgm:cxn modelId="{111DEFF1-58E4-4E78-86AE-6ABF9E61EB1D}" type="presParOf" srcId="{D731F7A7-AAF3-4BAD-B066-E6D27F1D4DF7}" destId="{97B27BEF-CF73-44D3-A0AA-5167382A9894}" srcOrd="1" destOrd="0" presId="urn:microsoft.com/office/officeart/2005/8/layout/lProcess2"/>
    <dgm:cxn modelId="{3A1938F1-AAF4-41C7-B29F-D0A204A8C664}" type="presParOf" srcId="{D731F7A7-AAF3-4BAD-B066-E6D27F1D4DF7}" destId="{1C3D7EE4-E6F2-4A3E-9F1F-0A814086FC51}" srcOrd="2" destOrd="0" presId="urn:microsoft.com/office/officeart/2005/8/layout/lProcess2"/>
    <dgm:cxn modelId="{50E41DEA-42F6-46CF-8D31-E1F19F149FAB}" type="presParOf" srcId="{D731F7A7-AAF3-4BAD-B066-E6D27F1D4DF7}" destId="{0F4E694C-8E21-4686-BE01-E18C9BE38CAB}" srcOrd="3" destOrd="0" presId="urn:microsoft.com/office/officeart/2005/8/layout/lProcess2"/>
    <dgm:cxn modelId="{ABF92CA9-6445-4632-B744-1039D453F5ED}" type="presParOf" srcId="{D731F7A7-AAF3-4BAD-B066-E6D27F1D4DF7}" destId="{BAC3E807-8A05-496E-BD46-C39F1042334D}" srcOrd="4" destOrd="0" presId="urn:microsoft.com/office/officeart/2005/8/layout/lProcess2"/>
    <dgm:cxn modelId="{E428E44D-3D2E-4F77-929E-84F551475C4E}" type="presParOf" srcId="{FFFC3DC0-68EC-4ACB-BC03-695BF1F217E1}" destId="{7DBC2A56-F43E-4661-974E-B06A893EAC3D}" srcOrd="5" destOrd="0" presId="urn:microsoft.com/office/officeart/2005/8/layout/lProcess2"/>
    <dgm:cxn modelId="{AD91E8DA-2ABF-46A2-A212-A6C0A27822DD}" type="presParOf" srcId="{FFFC3DC0-68EC-4ACB-BC03-695BF1F217E1}" destId="{54E837A4-DE17-4395-A671-1FB12D4F5E5F}" srcOrd="6" destOrd="0" presId="urn:microsoft.com/office/officeart/2005/8/layout/lProcess2"/>
    <dgm:cxn modelId="{18BCF6D7-6F63-4FD1-AEFF-F93CE03B5D76}" type="presParOf" srcId="{54E837A4-DE17-4395-A671-1FB12D4F5E5F}" destId="{2EB024A8-945B-41BB-9D54-996E7307A6F1}" srcOrd="0" destOrd="0" presId="urn:microsoft.com/office/officeart/2005/8/layout/lProcess2"/>
    <dgm:cxn modelId="{670519E4-8F8A-4D62-90A4-FA55E6115FC7}" type="presParOf" srcId="{54E837A4-DE17-4395-A671-1FB12D4F5E5F}" destId="{928E6A33-CB30-45E0-9145-34B63B324E29}" srcOrd="1" destOrd="0" presId="urn:microsoft.com/office/officeart/2005/8/layout/lProcess2"/>
    <dgm:cxn modelId="{BB2950E4-0296-47CC-B8B6-940E00A67E19}" type="presParOf" srcId="{54E837A4-DE17-4395-A671-1FB12D4F5E5F}" destId="{AB8C1C46-AC99-4278-B746-55BE47A48EB2}" srcOrd="2" destOrd="0" presId="urn:microsoft.com/office/officeart/2005/8/layout/lProcess2"/>
    <dgm:cxn modelId="{C0D7317A-4C4B-4383-A66E-AC4F8F8AAFD7}" type="presParOf" srcId="{AB8C1C46-AC99-4278-B746-55BE47A48EB2}" destId="{70775E33-CAF5-49AC-A4B6-7351AF4CAE3B}" srcOrd="0" destOrd="0" presId="urn:microsoft.com/office/officeart/2005/8/layout/lProcess2"/>
    <dgm:cxn modelId="{51A4320D-37AD-43C3-8CDF-C8D71F1CA138}" type="presParOf" srcId="{70775E33-CAF5-49AC-A4B6-7351AF4CAE3B}" destId="{70BFDDE2-E9BE-4400-85DF-5F0B3A6F9B38}" srcOrd="0" destOrd="0" presId="urn:microsoft.com/office/officeart/2005/8/layout/lProcess2"/>
    <dgm:cxn modelId="{9DC8D47C-AE4D-4C67-87F9-056A2C41B949}" type="presParOf" srcId="{70775E33-CAF5-49AC-A4B6-7351AF4CAE3B}" destId="{4368468E-5754-40AD-ACC4-46FD8BA26B1F}" srcOrd="1" destOrd="0" presId="urn:microsoft.com/office/officeart/2005/8/layout/lProcess2"/>
    <dgm:cxn modelId="{E10EDD89-8C8A-41EE-BC60-321A6452F2F3}" type="presParOf" srcId="{70775E33-CAF5-49AC-A4B6-7351AF4CAE3B}" destId="{6872B8CE-F3A0-437B-A311-F44124D1D31D}" srcOrd="2" destOrd="0" presId="urn:microsoft.com/office/officeart/2005/8/layout/lProcess2"/>
    <dgm:cxn modelId="{B19D04BD-0546-4FD6-9A8F-DF78D11686B8}" type="presParOf" srcId="{70775E33-CAF5-49AC-A4B6-7351AF4CAE3B}" destId="{B6C2E39C-E819-4F72-8ED2-DCFE0B6AF1E0}" srcOrd="3" destOrd="0" presId="urn:microsoft.com/office/officeart/2005/8/layout/lProcess2"/>
    <dgm:cxn modelId="{BA8658C3-32B6-48ED-A2BC-91F6892AC458}" type="presParOf" srcId="{70775E33-CAF5-49AC-A4B6-7351AF4CAE3B}" destId="{273743E1-518E-49E8-91AE-4A168C508C13}"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D634-D414-4776-A100-0EBB4D4602DC}">
      <dsp:nvSpPr>
        <dsp:cNvPr id="0" name=""/>
        <dsp:cNvSpPr/>
      </dsp:nvSpPr>
      <dsp:spPr>
        <a:xfrm>
          <a:off x="7116"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сетевые задержки</a:t>
          </a:r>
          <a:endParaRPr lang="en-US" sz="2200" kern="1200" dirty="0"/>
        </a:p>
      </dsp:txBody>
      <dsp:txXfrm>
        <a:off x="48056" y="40940"/>
        <a:ext cx="2795717" cy="1315922"/>
      </dsp:txXfrm>
    </dsp:sp>
    <dsp:sp modelId="{35DE954A-14AC-4980-BC71-F30DC8509F40}">
      <dsp:nvSpPr>
        <dsp:cNvPr id="0" name=""/>
        <dsp:cNvSpPr/>
      </dsp:nvSpPr>
      <dsp:spPr>
        <a:xfrm>
          <a:off x="3367402"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форматы сообщений</a:t>
          </a:r>
          <a:endParaRPr lang="en-US" sz="2200" kern="1200" dirty="0"/>
        </a:p>
      </dsp:txBody>
      <dsp:txXfrm>
        <a:off x="3408342" y="40940"/>
        <a:ext cx="2795717" cy="1315922"/>
      </dsp:txXfrm>
    </dsp:sp>
    <dsp:sp modelId="{6A7E53BA-A5D5-4F3E-8DD1-980100761517}">
      <dsp:nvSpPr>
        <dsp:cNvPr id="0" name=""/>
        <dsp:cNvSpPr/>
      </dsp:nvSpPr>
      <dsp:spPr>
        <a:xfrm>
          <a:off x="6729185"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баланс нагрузки и отказоустойчивости</a:t>
          </a:r>
          <a:endParaRPr lang="en-US" sz="2200" kern="1200" dirty="0"/>
        </a:p>
      </dsp:txBody>
      <dsp:txXfrm>
        <a:off x="6770125" y="40940"/>
        <a:ext cx="2795717" cy="1315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23260-114B-42E5-BD4D-243108EE47C0}">
      <dsp:nvSpPr>
        <dsp:cNvPr id="0" name=""/>
        <dsp:cNvSpPr/>
      </dsp:nvSpPr>
      <dsp:spPr>
        <a:xfrm>
          <a:off x="2317"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Database</a:t>
          </a:r>
        </a:p>
      </dsp:txBody>
      <dsp:txXfrm>
        <a:off x="2317" y="0"/>
        <a:ext cx="2274382" cy="1079658"/>
      </dsp:txXfrm>
    </dsp:sp>
    <dsp:sp modelId="{5E533CA6-AF2E-42AB-9D67-EFD200DA4EC7}">
      <dsp:nvSpPr>
        <dsp:cNvPr id="0" name=""/>
        <dsp:cNvSpPr/>
      </dsp:nvSpPr>
      <dsp:spPr>
        <a:xfrm>
          <a:off x="229756"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EF Core</a:t>
          </a:r>
        </a:p>
      </dsp:txBody>
      <dsp:txXfrm>
        <a:off x="250464" y="1100674"/>
        <a:ext cx="1778089" cy="665616"/>
      </dsp:txXfrm>
    </dsp:sp>
    <dsp:sp modelId="{19E31F85-2DC3-4E20-9FD1-E6B2D7483510}">
      <dsp:nvSpPr>
        <dsp:cNvPr id="0" name=""/>
        <dsp:cNvSpPr/>
      </dsp:nvSpPr>
      <dsp:spPr>
        <a:xfrm>
          <a:off x="229756"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Seeding</a:t>
          </a:r>
        </a:p>
      </dsp:txBody>
      <dsp:txXfrm>
        <a:off x="250464" y="1916481"/>
        <a:ext cx="1778089" cy="665616"/>
      </dsp:txXfrm>
    </dsp:sp>
    <dsp:sp modelId="{12D57310-13DC-44B8-BE34-B0833B14C081}">
      <dsp:nvSpPr>
        <dsp:cNvPr id="0" name=""/>
        <dsp:cNvSpPr/>
      </dsp:nvSpPr>
      <dsp:spPr>
        <a:xfrm>
          <a:off x="229756"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Guid</a:t>
          </a:r>
          <a:r>
            <a:rPr lang="en-US" sz="1700" kern="1200" dirty="0"/>
            <a:t> Identity</a:t>
          </a:r>
        </a:p>
      </dsp:txBody>
      <dsp:txXfrm>
        <a:off x="250464" y="2732287"/>
        <a:ext cx="1778089" cy="665616"/>
      </dsp:txXfrm>
    </dsp:sp>
    <dsp:sp modelId="{52F23154-3697-4391-A364-07BCD0CE3EE9}">
      <dsp:nvSpPr>
        <dsp:cNvPr id="0" name=""/>
        <dsp:cNvSpPr/>
      </dsp:nvSpPr>
      <dsp:spPr>
        <a:xfrm>
          <a:off x="2447278"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Security</a:t>
          </a:r>
        </a:p>
      </dsp:txBody>
      <dsp:txXfrm>
        <a:off x="2447278" y="0"/>
        <a:ext cx="2274382" cy="1079658"/>
      </dsp:txXfrm>
    </dsp:sp>
    <dsp:sp modelId="{57F33471-CFFC-44B9-93DE-C12939B4E507}">
      <dsp:nvSpPr>
        <dsp:cNvPr id="0" name=""/>
        <dsp:cNvSpPr/>
      </dsp:nvSpPr>
      <dsp:spPr>
        <a:xfrm>
          <a:off x="2674716"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Аутентификация</a:t>
          </a:r>
          <a:endParaRPr lang="en-US" sz="1700" kern="1200" dirty="0"/>
        </a:p>
      </dsp:txBody>
      <dsp:txXfrm>
        <a:off x="2695424" y="1100674"/>
        <a:ext cx="1778089" cy="665616"/>
      </dsp:txXfrm>
    </dsp:sp>
    <dsp:sp modelId="{52FD6CE4-6F48-4388-9DB8-03CEEDC22262}">
      <dsp:nvSpPr>
        <dsp:cNvPr id="0" name=""/>
        <dsp:cNvSpPr/>
      </dsp:nvSpPr>
      <dsp:spPr>
        <a:xfrm>
          <a:off x="2674716"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Авторизация</a:t>
          </a:r>
          <a:endParaRPr lang="en-US" sz="1700" kern="1200" dirty="0"/>
        </a:p>
      </dsp:txBody>
      <dsp:txXfrm>
        <a:off x="2695424" y="1916481"/>
        <a:ext cx="1778089" cy="665616"/>
      </dsp:txXfrm>
    </dsp:sp>
    <dsp:sp modelId="{6F8DF17A-9F62-448B-A4F5-6BC0F60955FE}">
      <dsp:nvSpPr>
        <dsp:cNvPr id="0" name=""/>
        <dsp:cNvSpPr/>
      </dsp:nvSpPr>
      <dsp:spPr>
        <a:xfrm>
          <a:off x="2674716"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Server standalone</a:t>
          </a:r>
        </a:p>
      </dsp:txBody>
      <dsp:txXfrm>
        <a:off x="2695424" y="2732287"/>
        <a:ext cx="1778089" cy="665616"/>
      </dsp:txXfrm>
    </dsp:sp>
    <dsp:sp modelId="{A5796A7F-DB83-44F8-AAA7-8945FFA93698}">
      <dsp:nvSpPr>
        <dsp:cNvPr id="0" name=""/>
        <dsp:cNvSpPr/>
      </dsp:nvSpPr>
      <dsp:spPr>
        <a:xfrm>
          <a:off x="4892239"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Unit of Work</a:t>
          </a:r>
        </a:p>
      </dsp:txBody>
      <dsp:txXfrm>
        <a:off x="4892239" y="0"/>
        <a:ext cx="2274382" cy="1079658"/>
      </dsp:txXfrm>
    </dsp:sp>
    <dsp:sp modelId="{F369A42B-D21E-40EC-A8FE-C26885465649}">
      <dsp:nvSpPr>
        <dsp:cNvPr id="0" name=""/>
        <dsp:cNvSpPr/>
      </dsp:nvSpPr>
      <dsp:spPr>
        <a:xfrm>
          <a:off x="5119677"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Repository</a:t>
          </a:r>
        </a:p>
      </dsp:txBody>
      <dsp:txXfrm>
        <a:off x="5140385" y="1100674"/>
        <a:ext cx="1778089" cy="665616"/>
      </dsp:txXfrm>
    </dsp:sp>
    <dsp:sp modelId="{1C3D7EE4-E6F2-4A3E-9F1F-0A814086FC51}">
      <dsp:nvSpPr>
        <dsp:cNvPr id="0" name=""/>
        <dsp:cNvSpPr/>
      </dsp:nvSpPr>
      <dsp:spPr>
        <a:xfrm>
          <a:off x="5119677"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Transactions</a:t>
          </a:r>
        </a:p>
      </dsp:txBody>
      <dsp:txXfrm>
        <a:off x="5140385" y="1916481"/>
        <a:ext cx="1778089" cy="665616"/>
      </dsp:txXfrm>
    </dsp:sp>
    <dsp:sp modelId="{BAC3E807-8A05-496E-BD46-C39F1042334D}">
      <dsp:nvSpPr>
        <dsp:cNvPr id="0" name=""/>
        <dsp:cNvSpPr/>
      </dsp:nvSpPr>
      <dsp:spPr>
        <a:xfrm>
          <a:off x="5119677"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Last Error Tracking</a:t>
          </a:r>
        </a:p>
      </dsp:txBody>
      <dsp:txXfrm>
        <a:off x="5140385" y="2732287"/>
        <a:ext cx="1778089" cy="665616"/>
      </dsp:txXfrm>
    </dsp:sp>
    <dsp:sp modelId="{2EB024A8-945B-41BB-9D54-996E7307A6F1}">
      <dsp:nvSpPr>
        <dsp:cNvPr id="0" name=""/>
        <dsp:cNvSpPr/>
      </dsp:nvSpPr>
      <dsp:spPr>
        <a:xfrm>
          <a:off x="7337200"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Entity Projections</a:t>
          </a:r>
        </a:p>
      </dsp:txBody>
      <dsp:txXfrm>
        <a:off x="7337200" y="0"/>
        <a:ext cx="2274382" cy="1079658"/>
      </dsp:txXfrm>
    </dsp:sp>
    <dsp:sp modelId="{70BFDDE2-E9BE-4400-85DF-5F0B3A6F9B38}">
      <dsp:nvSpPr>
        <dsp:cNvPr id="0" name=""/>
        <dsp:cNvSpPr/>
      </dsp:nvSpPr>
      <dsp:spPr>
        <a:xfrm>
          <a:off x="7564638"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ViewModels</a:t>
          </a:r>
          <a:r>
            <a:rPr lang="en-US" sz="1700" kern="1200" dirty="0"/>
            <a:t> </a:t>
          </a:r>
          <a:r>
            <a:rPr lang="ru-RU" sz="1700" kern="1200" dirty="0"/>
            <a:t>маппинг</a:t>
          </a:r>
          <a:endParaRPr lang="en-US" sz="1700" kern="1200" dirty="0"/>
        </a:p>
      </dsp:txBody>
      <dsp:txXfrm>
        <a:off x="7585346" y="1100674"/>
        <a:ext cx="1778089" cy="665616"/>
      </dsp:txXfrm>
    </dsp:sp>
    <dsp:sp modelId="{6872B8CE-F3A0-437B-A311-F44124D1D31D}">
      <dsp:nvSpPr>
        <dsp:cNvPr id="0" name=""/>
        <dsp:cNvSpPr/>
      </dsp:nvSpPr>
      <dsp:spPr>
        <a:xfrm>
          <a:off x="7564638"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7585346" y="1916481"/>
        <a:ext cx="1778089" cy="665616"/>
      </dsp:txXfrm>
    </dsp:sp>
    <dsp:sp modelId="{273743E1-518E-49E8-91AE-4A168C508C13}">
      <dsp:nvSpPr>
        <dsp:cNvPr id="0" name=""/>
        <dsp:cNvSpPr/>
      </dsp:nvSpPr>
      <dsp:spPr>
        <a:xfrm>
          <a:off x="7564638"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ViewModels</a:t>
          </a:r>
          <a:r>
            <a:rPr lang="en-US" sz="1700" kern="1200" dirty="0"/>
            <a:t> Factory</a:t>
          </a:r>
        </a:p>
      </dsp:txBody>
      <dsp:txXfrm>
        <a:off x="7585346" y="2732287"/>
        <a:ext cx="1778089" cy="6656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DF240B-3CA8-4045-B7C9-8B67F6FA2B5E}" type="datetimeFigureOut">
              <a:rPr lang="en-US" smtClean="0"/>
              <a:t>2019-04-14</a:t>
            </a:fld>
            <a:endParaRPr lang="en-US"/>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E1DC99-F6C2-47A4-B1DB-95F87C8F3AD9}" type="slidenum">
              <a:rPr lang="en-US" smtClean="0"/>
              <a:t>‹#›</a:t>
            </a:fld>
            <a:endParaRPr lang="en-US"/>
          </a:p>
        </p:txBody>
      </p:sp>
    </p:spTree>
    <p:extLst>
      <p:ext uri="{BB962C8B-B14F-4D97-AF65-F5344CB8AC3E}">
        <p14:creationId xmlns:p14="http://schemas.microsoft.com/office/powerpoint/2010/main" val="271069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DAF69-7046-4476-96BB-1FD28CD0E6CB}" type="datetimeFigureOut">
              <a:rPr lang="en-US" smtClean="0"/>
              <a:t>2019-04-14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65DE8-36B7-4B7D-8CF5-EE979AF6AB02}" type="slidenum">
              <a:rPr lang="en-US" smtClean="0"/>
              <a:t>‹#›</a:t>
            </a:fld>
            <a:endParaRPr lang="en-US"/>
          </a:p>
        </p:txBody>
      </p:sp>
    </p:spTree>
    <p:extLst>
      <p:ext uri="{BB962C8B-B14F-4D97-AF65-F5344CB8AC3E}">
        <p14:creationId xmlns:p14="http://schemas.microsoft.com/office/powerpoint/2010/main" val="94866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4891" y="2582519"/>
            <a:ext cx="3077109" cy="1660332"/>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17" name="Дата 16">
            <a:extLst>
              <a:ext uri="{FF2B5EF4-FFF2-40B4-BE49-F238E27FC236}">
                <a16:creationId xmlns:a16="http://schemas.microsoft.com/office/drawing/2014/main" id="{E2A8DEE0-6B69-4490-B48D-0DA9FFB4E56B}"/>
              </a:ext>
            </a:extLst>
          </p:cNvPr>
          <p:cNvSpPr>
            <a:spLocks noGrp="1"/>
          </p:cNvSpPr>
          <p:nvPr>
            <p:ph type="dt" sz="half" idx="10"/>
          </p:nvPr>
        </p:nvSpPr>
        <p:spPr/>
        <p:txBody>
          <a:bodyPr/>
          <a:lstStyle/>
          <a:p>
            <a:fld id="{E966FD14-566E-42DE-909E-454DEC22792F}" type="datetime1">
              <a:rPr lang="ru-RU" smtClean="0"/>
              <a:t>14.04.2019</a:t>
            </a:fld>
            <a:endParaRPr lang="en-US"/>
          </a:p>
        </p:txBody>
      </p:sp>
      <p:sp>
        <p:nvSpPr>
          <p:cNvPr id="18" name="Нижний колонтитул 17">
            <a:extLst>
              <a:ext uri="{FF2B5EF4-FFF2-40B4-BE49-F238E27FC236}">
                <a16:creationId xmlns:a16="http://schemas.microsoft.com/office/drawing/2014/main" id="{BCB12B52-783E-4976-92EA-6CC529666395}"/>
              </a:ext>
            </a:extLst>
          </p:cNvPr>
          <p:cNvSpPr>
            <a:spLocks noGrp="1"/>
          </p:cNvSpPr>
          <p:nvPr>
            <p:ph type="ftr" sz="quarter" idx="11"/>
          </p:nvPr>
        </p:nvSpPr>
        <p:spPr/>
        <p:txBody>
          <a:bodyPr/>
          <a:lstStyle/>
          <a:p>
            <a:endParaRPr lang="en-US"/>
          </a:p>
        </p:txBody>
      </p:sp>
      <p:sp>
        <p:nvSpPr>
          <p:cNvPr id="19" name="Номер слайда 18">
            <a:extLst>
              <a:ext uri="{FF2B5EF4-FFF2-40B4-BE49-F238E27FC236}">
                <a16:creationId xmlns:a16="http://schemas.microsoft.com/office/drawing/2014/main" id="{CE0AC48E-7ECA-45E8-85FA-A8FD4B73B028}"/>
              </a:ext>
            </a:extLst>
          </p:cNvPr>
          <p:cNvSpPr>
            <a:spLocks noGrp="1"/>
          </p:cNvSpPr>
          <p:nvPr>
            <p:ph type="sldNum" sz="quarter" idx="12"/>
          </p:nvPr>
        </p:nvSpPr>
        <p:spPr/>
        <p:txBody>
          <a:bodyPr/>
          <a:lstStyle/>
          <a:p>
            <a:fld id="{356453D0-7C6D-4FAD-A87B-D4E72CD04107}" type="slidenum">
              <a:rPr lang="en-US" smtClean="0"/>
              <a:t>‹#›</a:t>
            </a:fld>
            <a:endParaRPr lang="en-US" dirty="0"/>
          </a:p>
        </p:txBody>
      </p:sp>
    </p:spTree>
    <p:extLst>
      <p:ext uri="{BB962C8B-B14F-4D97-AF65-F5344CB8AC3E}">
        <p14:creationId xmlns:p14="http://schemas.microsoft.com/office/powerpoint/2010/main" val="308635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Дата 11">
            <a:extLst>
              <a:ext uri="{FF2B5EF4-FFF2-40B4-BE49-F238E27FC236}">
                <a16:creationId xmlns:a16="http://schemas.microsoft.com/office/drawing/2014/main" id="{0F52A6A8-0160-4D96-B3B6-85AA85E37201}"/>
              </a:ext>
            </a:extLst>
          </p:cNvPr>
          <p:cNvSpPr>
            <a:spLocks noGrp="1"/>
          </p:cNvSpPr>
          <p:nvPr>
            <p:ph type="dt" sz="half" idx="10"/>
          </p:nvPr>
        </p:nvSpPr>
        <p:spPr/>
        <p:txBody>
          <a:bodyPr/>
          <a:lstStyle/>
          <a:p>
            <a:fld id="{F217C255-2559-42F5-A68F-FDE5913F8F36}" type="datetime1">
              <a:rPr lang="ru-RU" smtClean="0"/>
              <a:t>14.04.2019</a:t>
            </a:fld>
            <a:endParaRPr lang="en-US"/>
          </a:p>
        </p:txBody>
      </p:sp>
      <p:sp>
        <p:nvSpPr>
          <p:cNvPr id="13" name="Нижний колонтитул 12">
            <a:extLst>
              <a:ext uri="{FF2B5EF4-FFF2-40B4-BE49-F238E27FC236}">
                <a16:creationId xmlns:a16="http://schemas.microsoft.com/office/drawing/2014/main" id="{3232F73C-5B81-4693-8AFD-9986911E0591}"/>
              </a:ext>
            </a:extLst>
          </p:cNvPr>
          <p:cNvSpPr>
            <a:spLocks noGrp="1"/>
          </p:cNvSpPr>
          <p:nvPr>
            <p:ph type="ftr" sz="quarter" idx="11"/>
          </p:nvPr>
        </p:nvSpPr>
        <p:spPr/>
        <p:txBody>
          <a:bodyPr/>
          <a:lstStyle/>
          <a:p>
            <a:endParaRPr lang="en-US"/>
          </a:p>
        </p:txBody>
      </p:sp>
      <p:sp>
        <p:nvSpPr>
          <p:cNvPr id="14" name="Номер слайда 13">
            <a:extLst>
              <a:ext uri="{FF2B5EF4-FFF2-40B4-BE49-F238E27FC236}">
                <a16:creationId xmlns:a16="http://schemas.microsoft.com/office/drawing/2014/main" id="{03F8DA07-A16B-47EB-8F9B-509B21214FB9}"/>
              </a:ext>
            </a:extLst>
          </p:cNvPr>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01546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3EC8C04-7B78-4E72-AA34-33C569C1CF85}" type="datetime1">
              <a:rPr lang="ru-RU" smtClean="0"/>
              <a:t>14.04.2019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387549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D0848E8-502B-4121-8F3B-0F73E06B5846}"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94388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B4DF118-40C2-40E6-B05D-28E1827AB60E}" type="datetime1">
              <a:rPr lang="ru-RU" smtClean="0"/>
              <a:t>14.04.2019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68636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114A0E6-1E91-410A-9238-54C1677C65F4}" type="datetime1">
              <a:rPr lang="ru-RU" smtClean="0"/>
              <a:t>14.04.2019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315013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FF1A32F-1E86-4AB6-B429-826A979C8225}" type="datetime1">
              <a:rPr lang="ru-RU" smtClean="0"/>
              <a:t>14.04.2019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86320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C654F67-3202-40EA-85EC-D4BDAAC36735}"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2507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34780A-8894-4ADD-AB0B-7A58ED773226}"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03391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5FE033-25AB-43F9-AFC9-37435FCA6759}" type="datetime1">
              <a:rPr lang="ru-RU" smtClean="0"/>
              <a:t>14.04.2019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56453D0-7C6D-4FAD-A87B-D4E72CD04107}" type="slidenum">
              <a:rPr lang="en-US" smtClean="0"/>
              <a:t>‹#›</a:t>
            </a:fld>
            <a:endParaRPr lang="en-US"/>
          </a:p>
        </p:txBody>
      </p:sp>
      <p:pic>
        <p:nvPicPr>
          <p:cNvPr id="7" name="Picture 6" descr="hashOverlay-FullResolve.png"/>
          <p:cNvPicPr>
            <a:picLocks noChangeAspect="1"/>
          </p:cNvPicPr>
          <p:nvPr/>
        </p:nvPicPr>
        <p:blipFill>
          <a:blip r:embed="rId1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userDrawn="1"/>
        </p:nvSpPr>
        <p:spPr>
          <a:xfrm>
            <a:off x="0" y="6512777"/>
            <a:ext cx="1968809" cy="261610"/>
          </a:xfrm>
          <a:prstGeom prst="rect">
            <a:avLst/>
          </a:prstGeom>
          <a:noFill/>
        </p:spPr>
        <p:txBody>
          <a:bodyPr wrap="none" rtlCol="0">
            <a:spAutoFit/>
          </a:bodyPr>
          <a:lstStyle/>
          <a:p>
            <a:r>
              <a:rPr lang="en-US" sz="1100" dirty="0">
                <a:solidFill>
                  <a:schemeClr val="bg2">
                    <a:lumMod val="60000"/>
                    <a:lumOff val="40000"/>
                  </a:schemeClr>
                </a:solidFill>
              </a:rPr>
              <a:t>https://www,calabonga.net</a:t>
            </a:r>
          </a:p>
        </p:txBody>
      </p:sp>
      <p:pic>
        <p:nvPicPr>
          <p:cNvPr id="8" name="Рисунок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676290" y="6316485"/>
            <a:ext cx="425231" cy="409455"/>
          </a:xfrm>
          <a:prstGeom prst="rect">
            <a:avLst/>
          </a:prstGeom>
          <a:noFill/>
          <a:ln>
            <a:noFill/>
          </a:ln>
          <a:effectLst/>
        </p:spPr>
      </p:pic>
      <p:sp>
        <p:nvSpPr>
          <p:cNvPr id="10" name="TextBox 9"/>
          <p:cNvSpPr txBox="1"/>
          <p:nvPr userDrawn="1"/>
        </p:nvSpPr>
        <p:spPr>
          <a:xfrm>
            <a:off x="10854002" y="6248522"/>
            <a:ext cx="905056" cy="276999"/>
          </a:xfrm>
          <a:prstGeom prst="rect">
            <a:avLst/>
          </a:prstGeom>
          <a:noFill/>
        </p:spPr>
        <p:txBody>
          <a:bodyPr wrap="none" rtlCol="0">
            <a:spAutoFit/>
          </a:bodyPr>
          <a:lstStyle/>
          <a:p>
            <a:r>
              <a:rPr lang="en-US" sz="1200" dirty="0">
                <a:solidFill>
                  <a:srgbClr val="FF710D"/>
                </a:solidFill>
                <a:latin typeface="Impact" panose="020B0806030902050204" pitchFamily="34" charset="0"/>
              </a:rPr>
              <a:t>CALABONGA</a:t>
            </a:r>
            <a:endParaRPr lang="en-US" sz="1800" dirty="0">
              <a:solidFill>
                <a:srgbClr val="FF710D"/>
              </a:solidFill>
              <a:latin typeface="Impact" panose="020B0806030902050204" pitchFamily="34" charset="0"/>
            </a:endParaRPr>
          </a:p>
        </p:txBody>
      </p:sp>
      <p:sp>
        <p:nvSpPr>
          <p:cNvPr id="11" name="TextBox 10"/>
          <p:cNvSpPr txBox="1"/>
          <p:nvPr userDrawn="1"/>
        </p:nvSpPr>
        <p:spPr>
          <a:xfrm>
            <a:off x="10639870" y="6360719"/>
            <a:ext cx="1140619" cy="461665"/>
          </a:xfrm>
          <a:prstGeom prst="rect">
            <a:avLst/>
          </a:prstGeom>
          <a:noFill/>
        </p:spPr>
        <p:txBody>
          <a:bodyPr wrap="square" rtlCol="0">
            <a:spAutoFit/>
          </a:bodyPr>
          <a:lstStyle/>
          <a:p>
            <a:pPr algn="r"/>
            <a:r>
              <a:rPr lang="en-US" sz="2400" spc="300" dirty="0">
                <a:solidFill>
                  <a:srgbClr val="007AFF"/>
                </a:solidFill>
                <a:latin typeface="Impact" panose="020B0806030902050204" pitchFamily="34" charset="0"/>
              </a:rPr>
              <a:t>SOFT</a:t>
            </a:r>
            <a:endParaRPr lang="en-US" sz="2800" spc="300" dirty="0">
              <a:solidFill>
                <a:srgbClr val="007AFF"/>
              </a:solidFill>
              <a:latin typeface="Impact" panose="020B0806030902050204" pitchFamily="34" charset="0"/>
            </a:endParaRPr>
          </a:p>
        </p:txBody>
      </p:sp>
    </p:spTree>
    <p:extLst>
      <p:ext uri="{BB962C8B-B14F-4D97-AF65-F5344CB8AC3E}">
        <p14:creationId xmlns:p14="http://schemas.microsoft.com/office/powerpoint/2010/main" val="48657457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alabonga/microservice-templat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Микросервисы</a:t>
            </a:r>
            <a:endParaRPr lang="en-US" dirty="0"/>
          </a:p>
        </p:txBody>
      </p:sp>
      <p:sp>
        <p:nvSpPr>
          <p:cNvPr id="3" name="Подзаголовок 2"/>
          <p:cNvSpPr>
            <a:spLocks noGrp="1"/>
          </p:cNvSpPr>
          <p:nvPr>
            <p:ph type="subTitle" idx="1"/>
          </p:nvPr>
        </p:nvSpPr>
        <p:spPr/>
        <p:txBody>
          <a:bodyPr/>
          <a:lstStyle/>
          <a:p>
            <a:r>
              <a:rPr lang="ru-RU" dirty="0"/>
              <a:t>Пример построения инфраструктуры на базе </a:t>
            </a:r>
            <a:r>
              <a:rPr lang="en-US" dirty="0"/>
              <a:t>ASP.NET Core</a:t>
            </a:r>
          </a:p>
        </p:txBody>
      </p:sp>
    </p:spTree>
    <p:extLst>
      <p:ext uri="{BB962C8B-B14F-4D97-AF65-F5344CB8AC3E}">
        <p14:creationId xmlns:p14="http://schemas.microsoft.com/office/powerpoint/2010/main" val="242079034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Минусы</a:t>
            </a:r>
            <a:endParaRPr lang="en-US" dirty="0"/>
          </a:p>
        </p:txBody>
      </p:sp>
      <p:graphicFrame>
        <p:nvGraphicFramePr>
          <p:cNvPr id="6" name="Объект 5">
            <a:extLst>
              <a:ext uri="{FF2B5EF4-FFF2-40B4-BE49-F238E27FC236}">
                <a16:creationId xmlns:a16="http://schemas.microsoft.com/office/drawing/2014/main" id="{13BC94E6-EFC0-426B-9F43-7204015E7794}"/>
              </a:ext>
            </a:extLst>
          </p:cNvPr>
          <p:cNvGraphicFramePr>
            <a:graphicFrameLocks noGrp="1"/>
          </p:cNvGraphicFramePr>
          <p:nvPr>
            <p:ph idx="1"/>
            <p:extLst>
              <p:ext uri="{D42A27DB-BD31-4B8C-83A1-F6EECF244321}">
                <p14:modId xmlns:p14="http://schemas.microsoft.com/office/powerpoint/2010/main" val="2088590138"/>
              </p:ext>
            </p:extLst>
          </p:nvPr>
        </p:nvGraphicFramePr>
        <p:xfrm>
          <a:off x="680321" y="3102009"/>
          <a:ext cx="9613900" cy="1397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10</a:t>
            </a:fld>
            <a:endParaRPr lang="en-US" dirty="0"/>
          </a:p>
        </p:txBody>
      </p:sp>
    </p:spTree>
    <p:extLst>
      <p:ext uri="{BB962C8B-B14F-4D97-AF65-F5344CB8AC3E}">
        <p14:creationId xmlns:p14="http://schemas.microsoft.com/office/powerpoint/2010/main" val="20432281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F562D634-D414-4776-A100-0EBB4D4602DC}"/>
                                            </p:graphicEl>
                                          </p:spTgt>
                                        </p:tgtEl>
                                        <p:attrNameLst>
                                          <p:attrName>style.visibility</p:attrName>
                                        </p:attrNameLst>
                                      </p:cBhvr>
                                      <p:to>
                                        <p:strVal val="visible"/>
                                      </p:to>
                                    </p:set>
                                    <p:anim calcmode="lin" valueType="num">
                                      <p:cBhvr>
                                        <p:cTn id="7" dur="500" fill="hold"/>
                                        <p:tgtEl>
                                          <p:spTgt spid="6">
                                            <p:graphicEl>
                                              <a:dgm id="{F562D634-D414-4776-A100-0EBB4D4602DC}"/>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F562D634-D414-4776-A100-0EBB4D4602DC}"/>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F562D634-D414-4776-A100-0EBB4D4602DC}"/>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graphicEl>
                                              <a:dgm id="{35DE954A-14AC-4980-BC71-F30DC8509F40}"/>
                                            </p:graphicEl>
                                          </p:spTgt>
                                        </p:tgtEl>
                                        <p:attrNameLst>
                                          <p:attrName>style.visibility</p:attrName>
                                        </p:attrNameLst>
                                      </p:cBhvr>
                                      <p:to>
                                        <p:strVal val="visible"/>
                                      </p:to>
                                    </p:set>
                                    <p:anim calcmode="lin" valueType="num">
                                      <p:cBhvr>
                                        <p:cTn id="14" dur="500" fill="hold"/>
                                        <p:tgtEl>
                                          <p:spTgt spid="6">
                                            <p:graphicEl>
                                              <a:dgm id="{35DE954A-14AC-4980-BC71-F30DC8509F40}"/>
                                            </p:graphicEl>
                                          </p:spTgt>
                                        </p:tgtEl>
                                        <p:attrNameLst>
                                          <p:attrName>ppt_w</p:attrName>
                                        </p:attrNameLst>
                                      </p:cBhvr>
                                      <p:tavLst>
                                        <p:tav tm="0">
                                          <p:val>
                                            <p:fltVal val="0"/>
                                          </p:val>
                                        </p:tav>
                                        <p:tav tm="100000">
                                          <p:val>
                                            <p:strVal val="#ppt_w"/>
                                          </p:val>
                                        </p:tav>
                                      </p:tavLst>
                                    </p:anim>
                                    <p:anim calcmode="lin" valueType="num">
                                      <p:cBhvr>
                                        <p:cTn id="15" dur="500" fill="hold"/>
                                        <p:tgtEl>
                                          <p:spTgt spid="6">
                                            <p:graphicEl>
                                              <a:dgm id="{35DE954A-14AC-4980-BC71-F30DC8509F40}"/>
                                            </p:graphicEl>
                                          </p:spTgt>
                                        </p:tgtEl>
                                        <p:attrNameLst>
                                          <p:attrName>ppt_h</p:attrName>
                                        </p:attrNameLst>
                                      </p:cBhvr>
                                      <p:tavLst>
                                        <p:tav tm="0">
                                          <p:val>
                                            <p:fltVal val="0"/>
                                          </p:val>
                                        </p:tav>
                                        <p:tav tm="100000">
                                          <p:val>
                                            <p:strVal val="#ppt_h"/>
                                          </p:val>
                                        </p:tav>
                                      </p:tavLst>
                                    </p:anim>
                                    <p:animEffect transition="in" filter="fade">
                                      <p:cBhvr>
                                        <p:cTn id="16" dur="500"/>
                                        <p:tgtEl>
                                          <p:spTgt spid="6">
                                            <p:graphicEl>
                                              <a:dgm id="{35DE954A-14AC-4980-BC71-F30DC8509F40}"/>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graphicEl>
                                              <a:dgm id="{6A7E53BA-A5D5-4F3E-8DD1-980100761517}"/>
                                            </p:graphicEl>
                                          </p:spTgt>
                                        </p:tgtEl>
                                        <p:attrNameLst>
                                          <p:attrName>style.visibility</p:attrName>
                                        </p:attrNameLst>
                                      </p:cBhvr>
                                      <p:to>
                                        <p:strVal val="visible"/>
                                      </p:to>
                                    </p:set>
                                    <p:anim calcmode="lin" valueType="num">
                                      <p:cBhvr>
                                        <p:cTn id="21" dur="500" fill="hold"/>
                                        <p:tgtEl>
                                          <p:spTgt spid="6">
                                            <p:graphicEl>
                                              <a:dgm id="{6A7E53BA-A5D5-4F3E-8DD1-980100761517}"/>
                                            </p:graphicEl>
                                          </p:spTgt>
                                        </p:tgtEl>
                                        <p:attrNameLst>
                                          <p:attrName>ppt_w</p:attrName>
                                        </p:attrNameLst>
                                      </p:cBhvr>
                                      <p:tavLst>
                                        <p:tav tm="0">
                                          <p:val>
                                            <p:fltVal val="0"/>
                                          </p:val>
                                        </p:tav>
                                        <p:tav tm="100000">
                                          <p:val>
                                            <p:strVal val="#ppt_w"/>
                                          </p:val>
                                        </p:tav>
                                      </p:tavLst>
                                    </p:anim>
                                    <p:anim calcmode="lin" valueType="num">
                                      <p:cBhvr>
                                        <p:cTn id="22" dur="500" fill="hold"/>
                                        <p:tgtEl>
                                          <p:spTgt spid="6">
                                            <p:graphicEl>
                                              <a:dgm id="{6A7E53BA-A5D5-4F3E-8DD1-980100761517}"/>
                                            </p:graphicEl>
                                          </p:spTgt>
                                        </p:tgtEl>
                                        <p:attrNameLst>
                                          <p:attrName>ppt_h</p:attrName>
                                        </p:attrNameLst>
                                      </p:cBhvr>
                                      <p:tavLst>
                                        <p:tav tm="0">
                                          <p:val>
                                            <p:fltVal val="0"/>
                                          </p:val>
                                        </p:tav>
                                        <p:tav tm="100000">
                                          <p:val>
                                            <p:strVal val="#ppt_h"/>
                                          </p:val>
                                        </p:tav>
                                      </p:tavLst>
                                    </p:anim>
                                    <p:animEffect transition="in" filter="fade">
                                      <p:cBhvr>
                                        <p:cTn id="23" dur="500"/>
                                        <p:tgtEl>
                                          <p:spTgt spid="6">
                                            <p:graphicEl>
                                              <a:dgm id="{6A7E53BA-A5D5-4F3E-8DD1-98010076151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MartinFowler.com</a:t>
            </a:r>
          </a:p>
        </p:txBody>
      </p:sp>
      <p:sp>
        <p:nvSpPr>
          <p:cNvPr id="3" name="Объект 2"/>
          <p:cNvSpPr>
            <a:spLocks noGrp="1"/>
          </p:cNvSpPr>
          <p:nvPr>
            <p:ph idx="1"/>
          </p:nvPr>
        </p:nvSpPr>
        <p:spPr>
          <a:noFill/>
        </p:spPr>
        <p:txBody>
          <a:bodyPr>
            <a:normAutofit/>
          </a:bodyPr>
          <a:lstStyle/>
          <a:p>
            <a:pPr marL="0" indent="0">
              <a:buNone/>
            </a:pPr>
            <a:r>
              <a:rPr lang="en-US" dirty="0"/>
              <a:t>The term "Microservice Architecture" has sprung up over the last few years to describe a particular way of designing software applications as suites of independently deployable services. While there is no precise definition of this architectural style, there are certain common characteristics around organization around business capability, automated deployment, intelligence in the endpoints, and decentralized control of languages and data.</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11</a:t>
            </a:fld>
            <a:endParaRPr lang="en-US" dirty="0"/>
          </a:p>
        </p:txBody>
      </p:sp>
    </p:spTree>
    <p:extLst>
      <p:ext uri="{BB962C8B-B14F-4D97-AF65-F5344CB8AC3E}">
        <p14:creationId xmlns:p14="http://schemas.microsoft.com/office/powerpoint/2010/main" val="31046897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Мартин </a:t>
            </a:r>
            <a:r>
              <a:rPr lang="ru-RU" dirty="0" err="1"/>
              <a:t>Фоулер</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Термин «</a:t>
            </a:r>
            <a:r>
              <a:rPr lang="ru-RU" dirty="0" err="1"/>
              <a:t>микросервисная</a:t>
            </a:r>
            <a:r>
              <a:rPr lang="ru-RU" dirty="0"/>
              <a:t> архитектура» возник в последние несколько лет, чтобы описать конкретный способ проектирования программных приложений как наборов независимо развертываемых служб. Несмотря на то, что нет точного определения этого архитектурного стиля, существуют определенные общие характеристики организации, связанные с возможностями бизнеса, автоматизированным развертыванием, интеллектом в конечных точках и децентрализованным управлением языками и данными.</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12</a:t>
            </a:fld>
            <a:endParaRPr lang="en-US" dirty="0"/>
          </a:p>
        </p:txBody>
      </p:sp>
    </p:spTree>
    <p:extLst>
      <p:ext uri="{BB962C8B-B14F-4D97-AF65-F5344CB8AC3E}">
        <p14:creationId xmlns:p14="http://schemas.microsoft.com/office/powerpoint/2010/main" val="402363523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решения для </a:t>
            </a:r>
            <a:r>
              <a:rPr lang="ru-RU" dirty="0" err="1"/>
              <a:t>микросервиса</a:t>
            </a:r>
            <a:endParaRPr lang="en-US" dirty="0"/>
          </a:p>
        </p:txBody>
      </p:sp>
      <p:sp>
        <p:nvSpPr>
          <p:cNvPr id="3" name="Объект 2"/>
          <p:cNvSpPr>
            <a:spLocks noGrp="1"/>
          </p:cNvSpPr>
          <p:nvPr>
            <p:ph idx="1"/>
          </p:nvPr>
        </p:nvSpPr>
        <p:spPr>
          <a:xfrm>
            <a:off x="680321" y="3429001"/>
            <a:ext cx="9613861" cy="2507188"/>
          </a:xfrm>
          <a:noFill/>
        </p:spPr>
        <p:txBody>
          <a:bodyPr>
            <a:normAutofit/>
          </a:bodyPr>
          <a:lstStyle/>
          <a:p>
            <a:pPr marL="0" indent="0" algn="ctr">
              <a:buNone/>
            </a:pPr>
            <a:r>
              <a:rPr lang="ru-RU" sz="4800" dirty="0"/>
              <a:t>Демонстрация</a:t>
            </a:r>
            <a:endParaRPr lang="en-US" sz="4800"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13</a:t>
            </a:fld>
            <a:endParaRPr lang="en-US" dirty="0"/>
          </a:p>
        </p:txBody>
      </p:sp>
    </p:spTree>
    <p:extLst>
      <p:ext uri="{BB962C8B-B14F-4D97-AF65-F5344CB8AC3E}">
        <p14:creationId xmlns:p14="http://schemas.microsoft.com/office/powerpoint/2010/main" val="406068715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в шаблоне</a:t>
            </a:r>
            <a:r>
              <a:rPr lang="en-US" dirty="0"/>
              <a:t>: </a:t>
            </a:r>
            <a:r>
              <a:rPr lang="en-US" dirty="0" err="1"/>
              <a:t>nuget</a:t>
            </a:r>
            <a:r>
              <a:rPr lang="en-US" dirty="0"/>
              <a:t>-</a:t>
            </a:r>
            <a:r>
              <a:rPr lang="ru-RU" dirty="0"/>
              <a:t>пакеты</a:t>
            </a:r>
            <a:endParaRPr lang="en-US" dirty="0"/>
          </a:p>
        </p:txBody>
      </p:sp>
      <p:sp>
        <p:nvSpPr>
          <p:cNvPr id="3" name="Объект 2"/>
          <p:cNvSpPr>
            <a:spLocks noGrp="1"/>
          </p:cNvSpPr>
          <p:nvPr>
            <p:ph idx="1"/>
          </p:nvPr>
        </p:nvSpPr>
        <p:spPr>
          <a:xfrm>
            <a:off x="680322" y="2336873"/>
            <a:ext cx="4186366" cy="3599316"/>
          </a:xfrm>
          <a:noFill/>
        </p:spPr>
        <p:txBody>
          <a:bodyPr>
            <a:normAutofit fontScale="92500" lnSpcReduction="20000"/>
          </a:bodyPr>
          <a:lstStyle/>
          <a:p>
            <a:r>
              <a:rPr lang="en-US" dirty="0" err="1"/>
              <a:t>EntityFrameworkCore</a:t>
            </a:r>
            <a:endParaRPr lang="en-US" dirty="0"/>
          </a:p>
          <a:p>
            <a:r>
              <a:rPr lang="en-US" dirty="0" err="1"/>
              <a:t>UnitOfWork</a:t>
            </a:r>
            <a:endParaRPr lang="ru-RU" dirty="0"/>
          </a:p>
          <a:p>
            <a:r>
              <a:rPr lang="en-US" dirty="0" err="1"/>
              <a:t>JwtBearer</a:t>
            </a:r>
            <a:endParaRPr lang="ru-RU" dirty="0"/>
          </a:p>
          <a:p>
            <a:r>
              <a:rPr lang="en-US" dirty="0" err="1"/>
              <a:t>Swashbuckle.AspNetCore</a:t>
            </a:r>
            <a:endParaRPr lang="en-US" dirty="0"/>
          </a:p>
          <a:p>
            <a:r>
              <a:rPr lang="en-US" dirty="0"/>
              <a:t>IdentityServer4</a:t>
            </a:r>
          </a:p>
          <a:p>
            <a:r>
              <a:rPr lang="en-US" dirty="0"/>
              <a:t>AutoMapper</a:t>
            </a:r>
          </a:p>
          <a:p>
            <a:r>
              <a:rPr lang="en-US" dirty="0" err="1"/>
              <a:t>MailKit</a:t>
            </a:r>
            <a:endParaRPr lang="ru-RU" dirty="0"/>
          </a:p>
          <a:p>
            <a:r>
              <a:rPr lang="en-US" dirty="0"/>
              <a:t>Newtonsoft.Json</a:t>
            </a:r>
          </a:p>
          <a:p>
            <a:r>
              <a:rPr lang="en-US" dirty="0" err="1"/>
              <a:t>OperationResultCore</a:t>
            </a:r>
            <a:endParaRPr lang="en-US" dirty="0"/>
          </a:p>
          <a:p>
            <a:r>
              <a:rPr lang="en-US" dirty="0" err="1"/>
              <a:t>PagedListLiteCore</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14</a:t>
            </a:fld>
            <a:endParaRPr lang="en-US" dirty="0"/>
          </a:p>
        </p:txBody>
      </p:sp>
      <p:pic>
        <p:nvPicPr>
          <p:cNvPr id="6" name="Рисунок 5">
            <a:extLst>
              <a:ext uri="{FF2B5EF4-FFF2-40B4-BE49-F238E27FC236}">
                <a16:creationId xmlns:a16="http://schemas.microsoft.com/office/drawing/2014/main" id="{588CE10A-7E0A-46E0-8C9E-00AB46FFE592}"/>
              </a:ext>
            </a:extLst>
          </p:cNvPr>
          <p:cNvPicPr>
            <a:picLocks noChangeAspect="1"/>
          </p:cNvPicPr>
          <p:nvPr/>
        </p:nvPicPr>
        <p:blipFill>
          <a:blip r:embed="rId2"/>
          <a:stretch>
            <a:fillRect/>
          </a:stretch>
        </p:blipFill>
        <p:spPr>
          <a:xfrm>
            <a:off x="5001030" y="2336873"/>
            <a:ext cx="5387808" cy="3714855"/>
          </a:xfrm>
          <a:prstGeom prst="rect">
            <a:avLst/>
          </a:prstGeom>
        </p:spPr>
      </p:pic>
    </p:spTree>
    <p:extLst>
      <p:ext uri="{BB962C8B-B14F-4D97-AF65-F5344CB8AC3E}">
        <p14:creationId xmlns:p14="http://schemas.microsoft.com/office/powerpoint/2010/main" val="366759690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в шаблоне: функциональность</a:t>
            </a:r>
            <a:endParaRPr lang="en-US" dirty="0"/>
          </a:p>
        </p:txBody>
      </p:sp>
      <p:graphicFrame>
        <p:nvGraphicFramePr>
          <p:cNvPr id="4" name="Объект 3">
            <a:extLst>
              <a:ext uri="{FF2B5EF4-FFF2-40B4-BE49-F238E27FC236}">
                <a16:creationId xmlns:a16="http://schemas.microsoft.com/office/drawing/2014/main" id="{BF0D35AC-3070-462B-BDC7-56B7D0D8CE22}"/>
              </a:ext>
            </a:extLst>
          </p:cNvPr>
          <p:cNvGraphicFramePr>
            <a:graphicFrameLocks noGrp="1"/>
          </p:cNvGraphicFramePr>
          <p:nvPr>
            <p:ph idx="1"/>
            <p:extLst>
              <p:ext uri="{D42A27DB-BD31-4B8C-83A1-F6EECF244321}">
                <p14:modId xmlns:p14="http://schemas.microsoft.com/office/powerpoint/2010/main" val="800907760"/>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15</a:t>
            </a:fld>
            <a:endParaRPr lang="en-US" dirty="0"/>
          </a:p>
        </p:txBody>
      </p:sp>
    </p:spTree>
    <p:extLst>
      <p:ext uri="{BB962C8B-B14F-4D97-AF65-F5344CB8AC3E}">
        <p14:creationId xmlns:p14="http://schemas.microsoft.com/office/powerpoint/2010/main" val="52821560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Новый контролер</a:t>
            </a:r>
            <a:endParaRPr lang="en-US" dirty="0"/>
          </a:p>
        </p:txBody>
      </p:sp>
      <p:sp>
        <p:nvSpPr>
          <p:cNvPr id="3" name="Объект 2"/>
          <p:cNvSpPr>
            <a:spLocks noGrp="1"/>
          </p:cNvSpPr>
          <p:nvPr>
            <p:ph idx="1"/>
          </p:nvPr>
        </p:nvSpPr>
        <p:spPr>
          <a:xfrm>
            <a:off x="680321" y="3429001"/>
            <a:ext cx="9613861" cy="2507188"/>
          </a:xfrm>
          <a:noFill/>
        </p:spPr>
        <p:txBody>
          <a:bodyPr>
            <a:normAutofit/>
          </a:bodyPr>
          <a:lstStyle/>
          <a:p>
            <a:pPr marL="0" indent="0" algn="ctr">
              <a:buNone/>
            </a:pPr>
            <a:r>
              <a:rPr lang="ru-RU" sz="4800" dirty="0"/>
              <a:t>Демонстрация</a:t>
            </a:r>
            <a:endParaRPr lang="en-US" sz="4800"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16</a:t>
            </a:fld>
            <a:endParaRPr lang="en-US" dirty="0"/>
          </a:p>
        </p:txBody>
      </p:sp>
    </p:spTree>
    <p:extLst>
      <p:ext uri="{BB962C8B-B14F-4D97-AF65-F5344CB8AC3E}">
        <p14:creationId xmlns:p14="http://schemas.microsoft.com/office/powerpoint/2010/main" val="276594947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шаблона</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Скачать шаблон:</a:t>
            </a:r>
          </a:p>
          <a:p>
            <a:pPr marL="0" indent="0">
              <a:buNone/>
            </a:pPr>
            <a:r>
              <a:rPr lang="en-US" dirty="0">
                <a:hlinkClick r:id="rId2"/>
              </a:rPr>
              <a:t>https://github.com/Calabonga/microservice-template</a:t>
            </a:r>
            <a:endParaRPr lang="ru-RU" dirty="0"/>
          </a:p>
          <a:p>
            <a:pPr marL="0" indent="0">
              <a:buNone/>
            </a:pPr>
            <a:r>
              <a:rPr lang="ru-RU" dirty="0"/>
              <a:t>В папку</a:t>
            </a:r>
            <a:r>
              <a:rPr lang="en-US" dirty="0"/>
              <a:t> </a:t>
            </a:r>
            <a:r>
              <a:rPr lang="ru-RU" dirty="0"/>
              <a:t>шаблонов:</a:t>
            </a:r>
          </a:p>
          <a:p>
            <a:pPr marL="0" indent="0">
              <a:buNone/>
            </a:pP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17</a:t>
            </a:fld>
            <a:endParaRPr lang="en-US" dirty="0"/>
          </a:p>
        </p:txBody>
      </p:sp>
      <p:pic>
        <p:nvPicPr>
          <p:cNvPr id="4" name="Рисунок 3">
            <a:extLst>
              <a:ext uri="{FF2B5EF4-FFF2-40B4-BE49-F238E27FC236}">
                <a16:creationId xmlns:a16="http://schemas.microsoft.com/office/drawing/2014/main" id="{A18258E6-BBA1-4473-BF8A-30A9AD8D9A1F}"/>
              </a:ext>
            </a:extLst>
          </p:cNvPr>
          <p:cNvPicPr>
            <a:picLocks noChangeAspect="1"/>
          </p:cNvPicPr>
          <p:nvPr/>
        </p:nvPicPr>
        <p:blipFill>
          <a:blip r:embed="rId3"/>
          <a:stretch>
            <a:fillRect/>
          </a:stretch>
        </p:blipFill>
        <p:spPr>
          <a:xfrm>
            <a:off x="752795" y="3652639"/>
            <a:ext cx="6826758" cy="2684093"/>
          </a:xfrm>
          <a:prstGeom prst="rect">
            <a:avLst/>
          </a:prstGeom>
        </p:spPr>
      </p:pic>
    </p:spTree>
    <p:extLst>
      <p:ext uri="{BB962C8B-B14F-4D97-AF65-F5344CB8AC3E}">
        <p14:creationId xmlns:p14="http://schemas.microsoft.com/office/powerpoint/2010/main" val="81020810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Спасибо за внимание</a:t>
            </a:r>
            <a:endParaRPr lang="en-US" dirty="0"/>
          </a:p>
        </p:txBody>
      </p:sp>
      <p:sp>
        <p:nvSpPr>
          <p:cNvPr id="3" name="Объект 2"/>
          <p:cNvSpPr>
            <a:spLocks noGrp="1"/>
          </p:cNvSpPr>
          <p:nvPr>
            <p:ph idx="1"/>
          </p:nvPr>
        </p:nvSpPr>
        <p:spPr>
          <a:noFill/>
        </p:spPr>
        <p:txBody>
          <a:bodyPr>
            <a:normAutofit fontScale="92500" lnSpcReduction="20000"/>
          </a:bodyPr>
          <a:lstStyle/>
          <a:p>
            <a:pPr marL="0" indent="0">
              <a:buNone/>
            </a:pPr>
            <a:r>
              <a:rPr lang="ru-RU" sz="3600" dirty="0" err="1"/>
              <a:t>Заключие</a:t>
            </a:r>
            <a:endParaRPr lang="ru-RU" sz="3600" dirty="0"/>
          </a:p>
          <a:p>
            <a:pPr marL="0" indent="0">
              <a:buNone/>
            </a:pPr>
            <a:r>
              <a:rPr lang="ru-RU" dirty="0"/>
              <a:t>О чем этот ролик:</a:t>
            </a:r>
            <a:endParaRPr lang="ru-RU" sz="3600" dirty="0"/>
          </a:p>
          <a:p>
            <a:r>
              <a:rPr lang="ru-RU" dirty="0"/>
              <a:t>Установка шаблона </a:t>
            </a:r>
            <a:r>
              <a:rPr lang="ru-RU" dirty="0" err="1"/>
              <a:t>микросервиса</a:t>
            </a:r>
            <a:endParaRPr lang="ru-RU" dirty="0"/>
          </a:p>
          <a:p>
            <a:r>
              <a:rPr lang="ru-RU" dirty="0"/>
              <a:t>Создание проекта </a:t>
            </a:r>
            <a:r>
              <a:rPr lang="ru-RU" dirty="0" err="1"/>
              <a:t>микросервиса</a:t>
            </a:r>
            <a:r>
              <a:rPr lang="ru-RU" dirty="0"/>
              <a:t> из шаблона</a:t>
            </a:r>
          </a:p>
          <a:p>
            <a:r>
              <a:rPr lang="ru-RU" dirty="0"/>
              <a:t>Подключение к БД</a:t>
            </a:r>
          </a:p>
          <a:p>
            <a:r>
              <a:rPr lang="ru-RU" dirty="0"/>
              <a:t>Создание контролера</a:t>
            </a:r>
          </a:p>
          <a:p>
            <a:r>
              <a:rPr lang="ru-RU" dirty="0"/>
              <a:t>Регистрация пользователя</a:t>
            </a:r>
          </a:p>
          <a:p>
            <a:endParaRPr lang="ru-RU" dirty="0"/>
          </a:p>
          <a:p>
            <a:pPr marL="0" indent="0">
              <a:buNone/>
            </a:pPr>
            <a:r>
              <a:rPr lang="ru-RU" dirty="0"/>
              <a:t>Пример использования данного сервиса в следующем видео.</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18</a:t>
            </a:fld>
            <a:endParaRPr lang="en-US" dirty="0"/>
          </a:p>
        </p:txBody>
      </p:sp>
      <p:pic>
        <p:nvPicPr>
          <p:cNvPr id="6" name="Рисунок 5" descr="Знак одобрения ">
            <a:extLst>
              <a:ext uri="{FF2B5EF4-FFF2-40B4-BE49-F238E27FC236}">
                <a16:creationId xmlns:a16="http://schemas.microsoft.com/office/drawing/2014/main" id="{8CD9BC2B-4FD8-409D-8E55-2B0BF8FBB9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912990" y="4663440"/>
            <a:ext cx="1467818" cy="1404551"/>
          </a:xfrm>
          <a:prstGeom prst="rect">
            <a:avLst/>
          </a:prstGeom>
        </p:spPr>
      </p:pic>
      <p:sp>
        <p:nvSpPr>
          <p:cNvPr id="7" name="TextBox 6">
            <a:extLst>
              <a:ext uri="{FF2B5EF4-FFF2-40B4-BE49-F238E27FC236}">
                <a16:creationId xmlns:a16="http://schemas.microsoft.com/office/drawing/2014/main" id="{C9C91B2D-4DA0-4FED-8AA4-4810868BE0C9}"/>
              </a:ext>
            </a:extLst>
          </p:cNvPr>
          <p:cNvSpPr txBox="1"/>
          <p:nvPr/>
        </p:nvSpPr>
        <p:spPr>
          <a:xfrm>
            <a:off x="9100992" y="5286751"/>
            <a:ext cx="814647" cy="523220"/>
          </a:xfrm>
          <a:prstGeom prst="rect">
            <a:avLst/>
          </a:prstGeom>
          <a:noFill/>
        </p:spPr>
        <p:txBody>
          <a:bodyPr wrap="none" rtlCol="0">
            <a:spAutoFit/>
          </a:bodyPr>
          <a:lstStyle/>
          <a:p>
            <a:r>
              <a:rPr lang="ru-RU" sz="2800" b="1" dirty="0">
                <a:solidFill>
                  <a:srgbClr val="9F1505"/>
                </a:solidFill>
              </a:rPr>
              <a:t>100</a:t>
            </a:r>
            <a:endParaRPr lang="en-US" sz="2800" b="1" dirty="0">
              <a:solidFill>
                <a:srgbClr val="9F1505"/>
              </a:solidFill>
            </a:endParaRPr>
          </a:p>
        </p:txBody>
      </p:sp>
    </p:spTree>
    <p:extLst>
      <p:ext uri="{BB962C8B-B14F-4D97-AF65-F5344CB8AC3E}">
        <p14:creationId xmlns:p14="http://schemas.microsoft.com/office/powerpoint/2010/main" val="288478487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a:t>
            </a:r>
            <a:endParaRPr lang="en-US" dirty="0"/>
          </a:p>
        </p:txBody>
      </p:sp>
      <p:sp>
        <p:nvSpPr>
          <p:cNvPr id="3" name="Объект 2"/>
          <p:cNvSpPr>
            <a:spLocks noGrp="1"/>
          </p:cNvSpPr>
          <p:nvPr>
            <p:ph idx="1"/>
          </p:nvPr>
        </p:nvSpPr>
        <p:spPr/>
        <p:txBody>
          <a:bodyPr/>
          <a:lstStyle/>
          <a:p>
            <a:pPr marL="0" indent="0">
              <a:buNone/>
            </a:pPr>
            <a:r>
              <a:rPr lang="ru-RU" b="1" dirty="0"/>
              <a:t>Микросервисная архитектура</a:t>
            </a:r>
            <a:r>
              <a:rPr lang="ru-RU" dirty="0"/>
              <a:t> — вариант сервис-ориентированной архитектуры (</a:t>
            </a:r>
            <a:r>
              <a:rPr lang="en-US" dirty="0"/>
              <a:t>SOA</a:t>
            </a:r>
            <a:r>
              <a:rPr lang="ru-RU" dirty="0"/>
              <a:t>) программного обеспечения, ориентированный на взаимодействие насколько это возможно небольших, слабо связанных и легко изменяемых модулей — </a:t>
            </a:r>
            <a:r>
              <a:rPr lang="ru-RU" b="1" i="1" dirty="0"/>
              <a:t>микросервисов</a:t>
            </a:r>
            <a:endParaRPr lang="en-US" dirty="0"/>
          </a:p>
        </p:txBody>
      </p:sp>
      <p:sp>
        <p:nvSpPr>
          <p:cNvPr id="5" name="Номер слайда 4">
            <a:extLst>
              <a:ext uri="{FF2B5EF4-FFF2-40B4-BE49-F238E27FC236}">
                <a16:creationId xmlns:a16="http://schemas.microsoft.com/office/drawing/2014/main" id="{366D8CCC-92D4-4511-A092-8A953368DACA}"/>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2</a:t>
            </a:fld>
            <a:endParaRPr lang="en-US" dirty="0"/>
          </a:p>
        </p:txBody>
      </p:sp>
    </p:spTree>
    <p:extLst>
      <p:ext uri="{BB962C8B-B14F-4D97-AF65-F5344CB8AC3E}">
        <p14:creationId xmlns:p14="http://schemas.microsoft.com/office/powerpoint/2010/main" val="75271489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Основы построения		</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В микросервисной архитектуре системы выстраиваются из компонентов, выполняющих относительно элементарные функции, и взаимодействующие с использованием экономичных сетевых коммуникационных протоколов в стиле </a:t>
            </a:r>
            <a:r>
              <a:rPr lang="ru-RU" b="1" dirty="0">
                <a:solidFill>
                  <a:schemeClr val="accent5">
                    <a:lumMod val="60000"/>
                    <a:lumOff val="40000"/>
                  </a:schemeClr>
                </a:solidFill>
              </a:rPr>
              <a:t>REST</a:t>
            </a:r>
            <a:r>
              <a:rPr lang="ru-RU" dirty="0"/>
              <a:t> с использованием, например, </a:t>
            </a:r>
            <a:r>
              <a:rPr lang="ru-RU" b="1" dirty="0">
                <a:solidFill>
                  <a:schemeClr val="accent5">
                    <a:lumMod val="60000"/>
                    <a:lumOff val="40000"/>
                  </a:schemeClr>
                </a:solidFill>
              </a:rPr>
              <a:t>JSON</a:t>
            </a:r>
            <a:r>
              <a:rPr lang="ru-RU" dirty="0"/>
              <a:t>.</a:t>
            </a:r>
            <a:br>
              <a:rPr lang="ru-RU" dirty="0"/>
            </a:br>
            <a:endParaRPr lang="ru-RU" dirty="0"/>
          </a:p>
          <a:p>
            <a:r>
              <a:rPr lang="ru-RU" sz="1800" dirty="0"/>
              <a:t>REST </a:t>
            </a:r>
            <a:r>
              <a:rPr lang="ru-RU" sz="1800" dirty="0">
                <a:solidFill>
                  <a:schemeClr val="accent5">
                    <a:lumMod val="60000"/>
                    <a:lumOff val="40000"/>
                  </a:schemeClr>
                </a:solidFill>
              </a:rPr>
              <a:t>(сокращение от англ. </a:t>
            </a:r>
            <a:r>
              <a:rPr lang="ru-RU" sz="1800" dirty="0" err="1">
                <a:solidFill>
                  <a:schemeClr val="accent5">
                    <a:lumMod val="60000"/>
                    <a:lumOff val="40000"/>
                  </a:schemeClr>
                </a:solidFill>
              </a:rPr>
              <a:t>Representational</a:t>
            </a:r>
            <a:r>
              <a:rPr lang="ru-RU" sz="1800" dirty="0">
                <a:solidFill>
                  <a:schemeClr val="accent5">
                    <a:lumMod val="60000"/>
                    <a:lumOff val="40000"/>
                  </a:schemeClr>
                </a:solidFill>
              </a:rPr>
              <a:t> State </a:t>
            </a:r>
            <a:r>
              <a:rPr lang="ru-RU" sz="1800" dirty="0" err="1">
                <a:solidFill>
                  <a:schemeClr val="accent5">
                    <a:lumMod val="60000"/>
                    <a:lumOff val="40000"/>
                  </a:schemeClr>
                </a:solidFill>
              </a:rPr>
              <a:t>Transfer</a:t>
            </a:r>
            <a:r>
              <a:rPr lang="ru-RU" sz="1800" dirty="0">
                <a:solidFill>
                  <a:schemeClr val="accent5">
                    <a:lumMod val="60000"/>
                    <a:lumOff val="40000"/>
                  </a:schemeClr>
                </a:solidFill>
              </a:rPr>
              <a:t> — «передача состояния представления») — архитектурный стиль взаимодействия компонентов распределённого приложения в сети.</a:t>
            </a:r>
          </a:p>
          <a:p>
            <a:r>
              <a:rPr lang="en-US" sz="1800" dirty="0"/>
              <a:t>JSON </a:t>
            </a:r>
            <a:r>
              <a:rPr lang="en-US" sz="1800" dirty="0">
                <a:solidFill>
                  <a:schemeClr val="accent5">
                    <a:lumMod val="60000"/>
                    <a:lumOff val="40000"/>
                  </a:schemeClr>
                </a:solidFill>
              </a:rPr>
              <a:t>(</a:t>
            </a:r>
            <a:r>
              <a:rPr lang="ru-RU" sz="1800" dirty="0">
                <a:solidFill>
                  <a:schemeClr val="accent5">
                    <a:lumMod val="60000"/>
                    <a:lumOff val="40000"/>
                  </a:schemeClr>
                </a:solidFill>
              </a:rPr>
              <a:t>англ. </a:t>
            </a:r>
            <a:r>
              <a:rPr lang="en-US" sz="1800" dirty="0">
                <a:solidFill>
                  <a:schemeClr val="accent5">
                    <a:lumMod val="60000"/>
                    <a:lumOff val="40000"/>
                  </a:schemeClr>
                </a:solidFill>
              </a:rPr>
              <a:t>JavaScript Object Notation) — </a:t>
            </a:r>
            <a:r>
              <a:rPr lang="ru-RU" sz="1800" dirty="0">
                <a:solidFill>
                  <a:schemeClr val="accent5">
                    <a:lumMod val="60000"/>
                    <a:lumOff val="40000"/>
                  </a:schemeClr>
                </a:solidFill>
              </a:rPr>
              <a:t>текстовый формат обмена данными, основанный на </a:t>
            </a:r>
            <a:r>
              <a:rPr lang="en-US" sz="1800" dirty="0">
                <a:solidFill>
                  <a:schemeClr val="accent5">
                    <a:lumMod val="60000"/>
                    <a:lumOff val="40000"/>
                  </a:schemeClr>
                </a:solidFill>
              </a:rPr>
              <a:t>JavaScript.</a:t>
            </a:r>
          </a:p>
        </p:txBody>
      </p:sp>
      <p:sp>
        <p:nvSpPr>
          <p:cNvPr id="5" name="Номер слайда 4">
            <a:extLst>
              <a:ext uri="{FF2B5EF4-FFF2-40B4-BE49-F238E27FC236}">
                <a16:creationId xmlns:a16="http://schemas.microsoft.com/office/drawing/2014/main" id="{10DF1048-82CB-43C1-B9F8-696FA5C3B60B}"/>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3</a:t>
            </a:fld>
            <a:endParaRPr lang="en-US" dirty="0"/>
          </a:p>
        </p:txBody>
      </p:sp>
    </p:spTree>
    <p:extLst>
      <p:ext uri="{BB962C8B-B14F-4D97-AF65-F5344CB8AC3E}">
        <p14:creationId xmlns:p14="http://schemas.microsoft.com/office/powerpoint/2010/main" val="157055688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Цели и назначение</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При создании микросервисной архитектуры или переходе на нее во главу угла ставится базовый принцип: повышение гранулярности модулей. Другими словами, уменьшение масштаба ответственности модуля, то есть уменьшение степени зацепления и увеличение связности. </a:t>
            </a:r>
          </a:p>
          <a:p>
            <a:pPr marL="0" indent="0">
              <a:buNone/>
            </a:pPr>
            <a:endParaRPr lang="ru-RU" dirty="0"/>
          </a:p>
          <a:p>
            <a:pPr marL="0" indent="0">
              <a:buNone/>
            </a:pPr>
            <a:r>
              <a:rPr lang="ru-RU" dirty="0"/>
              <a:t>Это позволяет проще добавлять и изменять функции в системе в любое время и в любом месте.</a:t>
            </a:r>
            <a:endParaRPr lang="en-US" sz="1800" dirty="0">
              <a:solidFill>
                <a:schemeClr val="accent5">
                  <a:lumMod val="60000"/>
                  <a:lumOff val="40000"/>
                </a:schemeClr>
              </a:solidFill>
            </a:endParaRP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4</a:t>
            </a:fld>
            <a:endParaRPr lang="en-US" dirty="0"/>
          </a:p>
        </p:txBody>
      </p:sp>
    </p:spTree>
    <p:extLst>
      <p:ext uri="{BB962C8B-B14F-4D97-AF65-F5344CB8AC3E}">
        <p14:creationId xmlns:p14="http://schemas.microsoft.com/office/powerpoint/2010/main" val="199972787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свойства</a:t>
            </a:r>
            <a:endParaRPr lang="en-US" dirty="0"/>
          </a:p>
        </p:txBody>
      </p:sp>
      <p:sp>
        <p:nvSpPr>
          <p:cNvPr id="3" name="Объект 2"/>
          <p:cNvSpPr>
            <a:spLocks noGrp="1"/>
          </p:cNvSpPr>
          <p:nvPr>
            <p:ph idx="1"/>
          </p:nvPr>
        </p:nvSpPr>
        <p:spPr>
          <a:noFill/>
        </p:spPr>
        <p:txBody>
          <a:bodyPr>
            <a:normAutofit/>
          </a:bodyPr>
          <a:lstStyle/>
          <a:p>
            <a:r>
              <a:rPr lang="ru-RU" dirty="0"/>
              <a:t>модули можно легко заменить в любое время: акцент на простоту, независимость развёртывания и обновления каждого из микросервисов;</a:t>
            </a:r>
          </a:p>
          <a:p>
            <a:r>
              <a:rPr lang="ru-RU" dirty="0"/>
              <a:t>модули организованы вокруг функций: </a:t>
            </a:r>
            <a:r>
              <a:rPr lang="ru-RU" dirty="0" err="1"/>
              <a:t>микросервис</a:t>
            </a:r>
            <a:r>
              <a:rPr lang="ru-RU" dirty="0"/>
              <a:t> по возможности выполняет только одну достаточно элементарную функцию;</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5</a:t>
            </a:fld>
            <a:endParaRPr lang="en-US" dirty="0"/>
          </a:p>
        </p:txBody>
      </p:sp>
    </p:spTree>
    <p:extLst>
      <p:ext uri="{BB962C8B-B14F-4D97-AF65-F5344CB8AC3E}">
        <p14:creationId xmlns:p14="http://schemas.microsoft.com/office/powerpoint/2010/main" val="63815742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свойства</a:t>
            </a:r>
            <a:endParaRPr lang="en-US" dirty="0"/>
          </a:p>
        </p:txBody>
      </p:sp>
      <p:sp>
        <p:nvSpPr>
          <p:cNvPr id="3" name="Объект 2"/>
          <p:cNvSpPr>
            <a:spLocks noGrp="1"/>
          </p:cNvSpPr>
          <p:nvPr>
            <p:ph idx="1"/>
          </p:nvPr>
        </p:nvSpPr>
        <p:spPr>
          <a:noFill/>
        </p:spPr>
        <p:txBody>
          <a:bodyPr>
            <a:normAutofit/>
          </a:bodyPr>
          <a:lstStyle/>
          <a:p>
            <a:r>
              <a:rPr lang="ru-RU" dirty="0"/>
              <a:t>модули могут быть реализованы с использованием различных языков программирования, фреймворков, связующего программного обеспечения, выполняться в различных средах контейнеризации, виртуализации, под управлением различных операционных систем на различных аппаратных платформах: приоритет отдаётся в пользу наибольшей эффективности для каждой конкретной функции, нежели стандартизации средств разработки и исполнения;</a:t>
            </a:r>
          </a:p>
          <a:p>
            <a:r>
              <a:rPr lang="ru-RU" dirty="0"/>
              <a:t>архитектура симметричная, а не иерархическая: зависимости между </a:t>
            </a:r>
            <a:r>
              <a:rPr lang="ru-RU" dirty="0" err="1"/>
              <a:t>микросервисами</a:t>
            </a:r>
            <a:r>
              <a:rPr lang="ru-RU" dirty="0"/>
              <a:t> одноранговые.</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6</a:t>
            </a:fld>
            <a:endParaRPr lang="en-US" dirty="0"/>
          </a:p>
        </p:txBody>
      </p:sp>
    </p:spTree>
    <p:extLst>
      <p:ext uri="{BB962C8B-B14F-4D97-AF65-F5344CB8AC3E}">
        <p14:creationId xmlns:p14="http://schemas.microsoft.com/office/powerpoint/2010/main" val="46839101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Философия</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Философия микросервисов фактически копирует философию </a:t>
            </a:r>
            <a:r>
              <a:rPr lang="ru-RU" dirty="0" err="1"/>
              <a:t>Unix</a:t>
            </a:r>
            <a:r>
              <a:rPr lang="ru-RU" dirty="0"/>
              <a:t>, согласно которой каждая программа должна «</a:t>
            </a:r>
            <a:r>
              <a:rPr lang="ru-RU" dirty="0">
                <a:solidFill>
                  <a:schemeClr val="accent5">
                    <a:lumMod val="60000"/>
                    <a:lumOff val="40000"/>
                  </a:schemeClr>
                </a:solidFill>
              </a:rPr>
              <a:t>делать что-то одно, и делать это хорошо</a:t>
            </a:r>
            <a:r>
              <a:rPr lang="ru-RU" dirty="0"/>
              <a:t>» и взаимодействовать с другими программами простыми средствами: микросервисы минимальны и предназначаются для единственной функции. </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7</a:t>
            </a:fld>
            <a:endParaRPr lang="en-US" dirty="0"/>
          </a:p>
        </p:txBody>
      </p:sp>
    </p:spTree>
    <p:extLst>
      <p:ext uri="{BB962C8B-B14F-4D97-AF65-F5344CB8AC3E}">
        <p14:creationId xmlns:p14="http://schemas.microsoft.com/office/powerpoint/2010/main" val="363848448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Среда выполнения</a:t>
            </a:r>
            <a:endParaRPr lang="en-US" dirty="0"/>
          </a:p>
        </p:txBody>
      </p:sp>
      <p:sp>
        <p:nvSpPr>
          <p:cNvPr id="3" name="Объект 2"/>
          <p:cNvSpPr>
            <a:spLocks noGrp="1"/>
          </p:cNvSpPr>
          <p:nvPr>
            <p:ph idx="1"/>
          </p:nvPr>
        </p:nvSpPr>
        <p:spPr>
          <a:noFill/>
        </p:spPr>
        <p:txBody>
          <a:bodyPr>
            <a:normAutofit fontScale="92500" lnSpcReduction="10000"/>
          </a:bodyPr>
          <a:lstStyle/>
          <a:p>
            <a:pPr marL="0" indent="0">
              <a:buNone/>
            </a:pPr>
            <a:r>
              <a:rPr lang="ru-RU" dirty="0"/>
              <a:t>Наиболее популярная среда для выполнения микросервисов — системы управления </a:t>
            </a:r>
            <a:r>
              <a:rPr lang="ru-RU" dirty="0" err="1"/>
              <a:t>контейнеризованными</a:t>
            </a:r>
            <a:r>
              <a:rPr lang="ru-RU" dirty="0"/>
              <a:t> приложениями, например, </a:t>
            </a:r>
            <a:r>
              <a:rPr lang="ru-RU" dirty="0" err="1"/>
              <a:t>Kubernetes</a:t>
            </a:r>
            <a:r>
              <a:rPr lang="ru-RU" dirty="0"/>
              <a:t> (сокращают до </a:t>
            </a:r>
            <a:r>
              <a:rPr lang="en-US" dirty="0"/>
              <a:t>K8S</a:t>
            </a:r>
            <a:r>
              <a:rPr lang="ru-RU" dirty="0"/>
              <a:t>)</a:t>
            </a:r>
            <a:r>
              <a:rPr lang="en-US" dirty="0"/>
              <a:t>.</a:t>
            </a:r>
          </a:p>
          <a:p>
            <a:pPr marL="0" indent="0">
              <a:buNone/>
            </a:pPr>
            <a:r>
              <a:rPr lang="ru-RU" b="1" dirty="0" err="1"/>
              <a:t>Kubernetes</a:t>
            </a:r>
            <a:r>
              <a:rPr lang="en-US" b="1" dirty="0"/>
              <a:t> </a:t>
            </a:r>
            <a:r>
              <a:rPr lang="ru-RU" dirty="0"/>
              <a:t>— открытое программное обеспечение для автоматизации развёртывания, масштабирования и управления </a:t>
            </a:r>
            <a:r>
              <a:rPr lang="ru-RU" dirty="0" err="1"/>
              <a:t>контейнеризированными</a:t>
            </a:r>
            <a:r>
              <a:rPr lang="ru-RU" dirty="0"/>
              <a:t> приложениями. Поддерживает основные технологии контейнеризации, включая </a:t>
            </a:r>
            <a:r>
              <a:rPr lang="ru-RU" dirty="0" err="1"/>
              <a:t>Docker</a:t>
            </a:r>
            <a:r>
              <a:rPr lang="ru-RU" dirty="0"/>
              <a:t>, </a:t>
            </a:r>
            <a:r>
              <a:rPr lang="ru-RU" dirty="0" err="1"/>
              <a:t>rkt</a:t>
            </a:r>
            <a:r>
              <a:rPr lang="ru-RU" dirty="0"/>
              <a:t>, также возможна поддержка технологий аппаратной виртуализации. </a:t>
            </a:r>
          </a:p>
          <a:p>
            <a:pPr marL="0" indent="0">
              <a:buNone/>
            </a:pPr>
            <a:r>
              <a:rPr lang="ru-RU" dirty="0"/>
              <a:t>Оригинальная версия была разработана компанией </a:t>
            </a:r>
            <a:r>
              <a:rPr lang="ru-RU" dirty="0" err="1"/>
              <a:t>Google</a:t>
            </a:r>
            <a:r>
              <a:rPr lang="ru-RU" dirty="0"/>
              <a:t> для внутренних нужд, впоследствии система передана под управление </a:t>
            </a:r>
            <a:r>
              <a:rPr lang="ru-RU" dirty="0" err="1"/>
              <a:t>Cloud</a:t>
            </a:r>
            <a:r>
              <a:rPr lang="ru-RU" dirty="0"/>
              <a:t> </a:t>
            </a:r>
            <a:r>
              <a:rPr lang="ru-RU" dirty="0" err="1"/>
              <a:t>Native</a:t>
            </a:r>
            <a:r>
              <a:rPr lang="ru-RU" dirty="0"/>
              <a:t> </a:t>
            </a:r>
            <a:r>
              <a:rPr lang="ru-RU" dirty="0" err="1"/>
              <a:t>Computing</a:t>
            </a:r>
            <a:r>
              <a:rPr lang="ru-RU" dirty="0"/>
              <a:t> </a:t>
            </a:r>
            <a:r>
              <a:rPr lang="ru-RU" dirty="0" err="1"/>
              <a:t>Foundation</a:t>
            </a:r>
            <a:r>
              <a:rPr lang="ru-RU" dirty="0"/>
              <a:t>. Используются рядом крупных организаций и интернет-проектов</a:t>
            </a:r>
            <a:r>
              <a:rPr lang="en-US" dirty="0"/>
              <a:t>.</a:t>
            </a:r>
            <a:endParaRPr lang="ru-RU" dirty="0"/>
          </a:p>
          <a:p>
            <a:pPr marL="0" indent="0">
              <a:buNone/>
            </a:pPr>
            <a:endParaRPr lang="en-US" dirty="0"/>
          </a:p>
          <a:p>
            <a:pPr marL="0" indent="0">
              <a:buNone/>
            </a:pP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8</a:t>
            </a:fld>
            <a:endParaRPr lang="en-US" dirty="0"/>
          </a:p>
        </p:txBody>
      </p:sp>
    </p:spTree>
    <p:extLst>
      <p:ext uri="{BB962C8B-B14F-4D97-AF65-F5344CB8AC3E}">
        <p14:creationId xmlns:p14="http://schemas.microsoft.com/office/powerpoint/2010/main" val="277588132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История</a:t>
            </a:r>
            <a:endParaRPr lang="en-US" dirty="0"/>
          </a:p>
        </p:txBody>
      </p:sp>
      <p:sp>
        <p:nvSpPr>
          <p:cNvPr id="3" name="Объект 2"/>
          <p:cNvSpPr>
            <a:spLocks noGrp="1"/>
          </p:cNvSpPr>
          <p:nvPr>
            <p:ph idx="1"/>
          </p:nvPr>
        </p:nvSpPr>
        <p:spPr>
          <a:noFill/>
        </p:spPr>
        <p:txBody>
          <a:bodyPr>
            <a:normAutofit fontScale="92500"/>
          </a:bodyPr>
          <a:lstStyle/>
          <a:p>
            <a:pPr marL="0" indent="0">
              <a:buNone/>
            </a:pPr>
            <a:r>
              <a:rPr lang="ru-RU" dirty="0"/>
              <a:t>Несмотря на то, что термин «микросервисы» упоминался с середины 2000-х годов, появление концепции относят ежегодному семинару архитекторов программного обеспечения в Венеции 2011 году. В 2012 году о </a:t>
            </a:r>
            <a:r>
              <a:rPr lang="ru-RU" dirty="0" err="1"/>
              <a:t>микросервисах</a:t>
            </a:r>
            <a:r>
              <a:rPr lang="ru-RU" dirty="0"/>
              <a:t> докладывали на конференции 33d </a:t>
            </a:r>
            <a:r>
              <a:rPr lang="ru-RU" dirty="0" err="1"/>
              <a:t>Degree</a:t>
            </a:r>
            <a:r>
              <a:rPr lang="ru-RU" dirty="0"/>
              <a:t> в Кракове, а также появился ряд публикаций о «гранулярном SOA», излагающих </a:t>
            </a:r>
            <a:r>
              <a:rPr lang="ru-RU" dirty="0" err="1"/>
              <a:t>микросервисный</a:t>
            </a:r>
            <a:r>
              <a:rPr lang="ru-RU" dirty="0"/>
              <a:t> подход. В 2012—2014 годы о внедрении </a:t>
            </a:r>
            <a:r>
              <a:rPr lang="ru-RU" dirty="0" err="1"/>
              <a:t>микросервисах</a:t>
            </a:r>
            <a:r>
              <a:rPr lang="ru-RU" dirty="0"/>
              <a:t> в рамках собственных программных разработок заявляли специалисты таких компаний, как </a:t>
            </a:r>
            <a:r>
              <a:rPr lang="ru-RU" dirty="0" err="1"/>
              <a:t>Amazon</a:t>
            </a:r>
            <a:r>
              <a:rPr lang="ru-RU" dirty="0"/>
              <a:t>, </a:t>
            </a:r>
            <a:r>
              <a:rPr lang="ru-RU" dirty="0" err="1"/>
              <a:t>Netflix</a:t>
            </a:r>
            <a:r>
              <a:rPr lang="ru-RU" dirty="0"/>
              <a:t>, </a:t>
            </a:r>
            <a:r>
              <a:rPr lang="ru-RU" dirty="0" err="1"/>
              <a:t>Twitter</a:t>
            </a:r>
            <a:r>
              <a:rPr lang="ru-RU" dirty="0"/>
              <a:t>, с 2015 года в ведущих издательствах регулярно выпускаются книги о микросервисной архитектуре, проводится несколько регулярных конференций, целиком посвящённых </a:t>
            </a:r>
            <a:r>
              <a:rPr lang="ru-RU" dirty="0" err="1"/>
              <a:t>микросервисам</a:t>
            </a:r>
            <a:r>
              <a:rPr lang="ru-RU" dirty="0"/>
              <a:t>. </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9</a:t>
            </a:fld>
            <a:endParaRPr lang="en-US" dirty="0"/>
          </a:p>
        </p:txBody>
      </p:sp>
    </p:spTree>
    <p:extLst>
      <p:ext uri="{BB962C8B-B14F-4D97-AF65-F5344CB8AC3E}">
        <p14:creationId xmlns:p14="http://schemas.microsoft.com/office/powerpoint/2010/main" val="3189917291"/>
      </p:ext>
    </p:extLst>
  </p:cSld>
  <p:clrMapOvr>
    <a:masterClrMapping/>
  </p:clrMapOvr>
  <p:transition spd="slow">
    <p:cover/>
  </p:transition>
</p:sld>
</file>

<file path=ppt/theme/theme1.xml><?xml version="1.0" encoding="utf-8"?>
<a:theme xmlns:a="http://schemas.openxmlformats.org/drawingml/2006/main" name="Берлин">
  <a:themeElements>
    <a:clrScheme name="Берлин">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CalabongaSOFT.potx" id="{83F725E0-4A08-437E-991D-42F9B53202B1}" vid="{F56EA178-529D-480B-A1C1-46B911E7721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TotalTime>
  <Words>697</Words>
  <Application>Microsoft Office PowerPoint</Application>
  <PresentationFormat>Широкоэкранный</PresentationFormat>
  <Paragraphs>98</Paragraphs>
  <Slides>18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Calibri</vt:lpstr>
      <vt:lpstr>Impact</vt:lpstr>
      <vt:lpstr>Trebuchet MS</vt:lpstr>
      <vt:lpstr>Берлин</vt:lpstr>
      <vt:lpstr>Микросервисы</vt:lpstr>
      <vt:lpstr>Определение </vt:lpstr>
      <vt:lpstr>Основы построения  </vt:lpstr>
      <vt:lpstr>Цели и назначение</vt:lpstr>
      <vt:lpstr>Характерные свойства</vt:lpstr>
      <vt:lpstr>Характерные свойства</vt:lpstr>
      <vt:lpstr>Философия</vt:lpstr>
      <vt:lpstr>Среда выполнения</vt:lpstr>
      <vt:lpstr>История</vt:lpstr>
      <vt:lpstr>Минусы</vt:lpstr>
      <vt:lpstr>MartinFowler.com</vt:lpstr>
      <vt:lpstr>Мартин Фоулер</vt:lpstr>
      <vt:lpstr>Шаблон решения для микросервиса</vt:lpstr>
      <vt:lpstr>Что в шаблоне: nuget-пакеты</vt:lpstr>
      <vt:lpstr>Что в шаблоне: функциональность</vt:lpstr>
      <vt:lpstr>Новый контролер</vt:lpstr>
      <vt:lpstr>Установка шаблона</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Sergey V. Pukhovnikov</dc:creator>
  <cp:lastModifiedBy>Сергей Калабонга</cp:lastModifiedBy>
  <cp:revision>26</cp:revision>
  <dcterms:created xsi:type="dcterms:W3CDTF">2019-01-21T07:16:00Z</dcterms:created>
  <dcterms:modified xsi:type="dcterms:W3CDTF">2019-04-14T03:40:35Z</dcterms:modified>
</cp:coreProperties>
</file>