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5" r:id="rId4"/>
    <p:sldId id="276" r:id="rId5"/>
    <p:sldId id="274" r:id="rId6"/>
    <p:sldId id="280" r:id="rId7"/>
    <p:sldId id="278" r:id="rId8"/>
    <p:sldId id="279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1505"/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9" autoAdjust="0"/>
    <p:restoredTop sz="83527" autoAdjust="0"/>
  </p:normalViewPr>
  <p:slideViewPr>
    <p:cSldViewPr snapToGrid="0">
      <p:cViewPr>
        <p:scale>
          <a:sx n="110" d="100"/>
          <a:sy n="110" d="100"/>
        </p:scale>
        <p:origin x="1203" y="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895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D00D0-CC87-450E-AE46-AE0BF2BE2A8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EC93E-18BC-45EA-800E-55DA74D917CE}">
      <dgm:prSet phldrT="[Текст]"/>
      <dgm:spPr/>
      <dgm:t>
        <a:bodyPr/>
        <a:lstStyle/>
        <a:p>
          <a:r>
            <a:rPr lang="ru-RU" dirty="0"/>
            <a:t>Сервер авторизации</a:t>
          </a:r>
          <a:endParaRPr lang="en-US" dirty="0"/>
        </a:p>
      </dgm:t>
    </dgm:pt>
    <dgm:pt modelId="{B725B058-AAEE-4B19-8746-5537977B78F8}" type="parTrans" cxnId="{44A7CABC-9733-48C8-832F-730DDD82FA3C}">
      <dgm:prSet/>
      <dgm:spPr/>
      <dgm:t>
        <a:bodyPr/>
        <a:lstStyle/>
        <a:p>
          <a:endParaRPr lang="en-US"/>
        </a:p>
      </dgm:t>
    </dgm:pt>
    <dgm:pt modelId="{E915D8C9-D8CD-4D5B-853A-7F01D4DC486F}" type="sibTrans" cxnId="{44A7CABC-9733-48C8-832F-730DDD82FA3C}">
      <dgm:prSet/>
      <dgm:spPr/>
      <dgm:t>
        <a:bodyPr/>
        <a:lstStyle/>
        <a:p>
          <a:endParaRPr lang="en-US"/>
        </a:p>
      </dgm:t>
    </dgm:pt>
    <dgm:pt modelId="{11B89C84-43AA-4705-85FB-CAE4422A9DB3}">
      <dgm:prSet phldrT="[Текст]"/>
      <dgm:spPr/>
      <dgm:t>
        <a:bodyPr/>
        <a:lstStyle/>
        <a:p>
          <a:r>
            <a:rPr lang="en-US" dirty="0"/>
            <a:t>IdentityServer4</a:t>
          </a:r>
        </a:p>
      </dgm:t>
    </dgm:pt>
    <dgm:pt modelId="{5931052D-B7A6-42AE-A679-21453667DEB3}" type="parTrans" cxnId="{B21328AA-57D1-4FB5-B44D-15B24A2B238A}">
      <dgm:prSet/>
      <dgm:spPr/>
      <dgm:t>
        <a:bodyPr/>
        <a:lstStyle/>
        <a:p>
          <a:endParaRPr lang="en-US"/>
        </a:p>
      </dgm:t>
    </dgm:pt>
    <dgm:pt modelId="{2601C6B8-1B2F-4BAD-9AF4-F1C4BDB57E42}" type="sibTrans" cxnId="{B21328AA-57D1-4FB5-B44D-15B24A2B238A}">
      <dgm:prSet/>
      <dgm:spPr/>
      <dgm:t>
        <a:bodyPr/>
        <a:lstStyle/>
        <a:p>
          <a:endParaRPr lang="en-US"/>
        </a:p>
      </dgm:t>
    </dgm:pt>
    <dgm:pt modelId="{07C8E766-C661-463D-9636-76092E370DE6}">
      <dgm:prSet phldrT="[Текст]"/>
      <dgm:spPr/>
      <dgm:t>
        <a:bodyPr/>
        <a:lstStyle/>
        <a:p>
          <a:r>
            <a:rPr lang="en-US" dirty="0"/>
            <a:t>Azure Active Directory</a:t>
          </a:r>
        </a:p>
      </dgm:t>
    </dgm:pt>
    <dgm:pt modelId="{7D8CE502-43F1-448E-9662-22723B409840}" type="parTrans" cxnId="{94167785-DFF3-473D-8348-CD1A435139B8}">
      <dgm:prSet/>
      <dgm:spPr/>
      <dgm:t>
        <a:bodyPr/>
        <a:lstStyle/>
        <a:p>
          <a:endParaRPr lang="en-US"/>
        </a:p>
      </dgm:t>
    </dgm:pt>
    <dgm:pt modelId="{DB59BDE9-DACF-4AEB-AD66-035C3276B6BE}" type="sibTrans" cxnId="{94167785-DFF3-473D-8348-CD1A435139B8}">
      <dgm:prSet/>
      <dgm:spPr/>
      <dgm:t>
        <a:bodyPr/>
        <a:lstStyle/>
        <a:p>
          <a:endParaRPr lang="en-US"/>
        </a:p>
      </dgm:t>
    </dgm:pt>
    <dgm:pt modelId="{8FD36E32-2E69-41F0-BAA4-5F78C511B4ED}">
      <dgm:prSet phldrT="[Текст]"/>
      <dgm:spPr/>
      <dgm:t>
        <a:bodyPr/>
        <a:lstStyle/>
        <a:p>
          <a:r>
            <a:rPr lang="en-US" dirty="0"/>
            <a:t>Composite Layer (dashboard)</a:t>
          </a:r>
        </a:p>
      </dgm:t>
    </dgm:pt>
    <dgm:pt modelId="{808A6657-287A-4C32-8D4C-A4142E862416}" type="parTrans" cxnId="{5E6982CE-BE16-4A54-909E-1422CF01B5D4}">
      <dgm:prSet/>
      <dgm:spPr/>
      <dgm:t>
        <a:bodyPr/>
        <a:lstStyle/>
        <a:p>
          <a:endParaRPr lang="en-US"/>
        </a:p>
      </dgm:t>
    </dgm:pt>
    <dgm:pt modelId="{B0BAC92F-ACA0-41CE-AF86-E0E8E92DB668}" type="sibTrans" cxnId="{5E6982CE-BE16-4A54-909E-1422CF01B5D4}">
      <dgm:prSet/>
      <dgm:spPr/>
      <dgm:t>
        <a:bodyPr/>
        <a:lstStyle/>
        <a:p>
          <a:endParaRPr lang="en-US"/>
        </a:p>
      </dgm:t>
    </dgm:pt>
    <dgm:pt modelId="{89B4AAD9-2D0A-4D4C-8885-A2CD90F722D5}">
      <dgm:prSet phldrT="[Текст]"/>
      <dgm:spPr/>
      <dgm:t>
        <a:bodyPr/>
        <a:lstStyle/>
        <a:p>
          <a:r>
            <a:rPr lang="ru-RU" dirty="0"/>
            <a:t>Система управления сервисами</a:t>
          </a:r>
          <a:endParaRPr lang="en-US" dirty="0"/>
        </a:p>
      </dgm:t>
    </dgm:pt>
    <dgm:pt modelId="{53BD62A5-9536-410E-A1BC-4F838774096B}" type="parTrans" cxnId="{C712549E-8CD6-49D9-B077-23C8490862F6}">
      <dgm:prSet/>
      <dgm:spPr/>
      <dgm:t>
        <a:bodyPr/>
        <a:lstStyle/>
        <a:p>
          <a:endParaRPr lang="en-US"/>
        </a:p>
      </dgm:t>
    </dgm:pt>
    <dgm:pt modelId="{95D88377-C724-40B7-A9C4-986DA2D60096}" type="sibTrans" cxnId="{C712549E-8CD6-49D9-B077-23C8490862F6}">
      <dgm:prSet/>
      <dgm:spPr/>
      <dgm:t>
        <a:bodyPr/>
        <a:lstStyle/>
        <a:p>
          <a:endParaRPr lang="en-US"/>
        </a:p>
      </dgm:t>
    </dgm:pt>
    <dgm:pt modelId="{A1EB7C45-CC37-4FC3-AB0C-928B06A5B403}">
      <dgm:prSet phldrT="[Текст]"/>
      <dgm:spPr/>
      <dgm:t>
        <a:bodyPr/>
        <a:lstStyle/>
        <a:p>
          <a:r>
            <a:rPr lang="ru-RU" dirty="0"/>
            <a:t>Администрирование</a:t>
          </a:r>
          <a:endParaRPr lang="en-US" dirty="0"/>
        </a:p>
      </dgm:t>
    </dgm:pt>
    <dgm:pt modelId="{E358ACE1-E829-4218-8064-AB167AAB5B0D}" type="parTrans" cxnId="{F29BA7B8-26CB-4236-8BDB-616B8CEF50B4}">
      <dgm:prSet/>
      <dgm:spPr/>
      <dgm:t>
        <a:bodyPr/>
        <a:lstStyle/>
        <a:p>
          <a:endParaRPr lang="en-US"/>
        </a:p>
      </dgm:t>
    </dgm:pt>
    <dgm:pt modelId="{4090BC3D-852F-4596-8A5F-5EF203F1DB3B}" type="sibTrans" cxnId="{F29BA7B8-26CB-4236-8BDB-616B8CEF50B4}">
      <dgm:prSet/>
      <dgm:spPr/>
      <dgm:t>
        <a:bodyPr/>
        <a:lstStyle/>
        <a:p>
          <a:endParaRPr lang="en-US"/>
        </a:p>
      </dgm:t>
    </dgm:pt>
    <dgm:pt modelId="{0481B58C-D648-45EA-83C2-244D62947D7D}">
      <dgm:prSet phldrT="[Текст]"/>
      <dgm:spPr/>
      <dgm:t>
        <a:bodyPr/>
        <a:lstStyle/>
        <a:p>
          <a:r>
            <a:rPr lang="ru-RU" dirty="0"/>
            <a:t>Очередь сообщений</a:t>
          </a:r>
          <a:endParaRPr lang="en-US" dirty="0"/>
        </a:p>
      </dgm:t>
    </dgm:pt>
    <dgm:pt modelId="{23810220-DB6A-4D58-973A-7F3C7B31FCBB}" type="parTrans" cxnId="{280E84E6-E80E-4330-8423-E0BB45E2DE24}">
      <dgm:prSet/>
      <dgm:spPr/>
      <dgm:t>
        <a:bodyPr/>
        <a:lstStyle/>
        <a:p>
          <a:endParaRPr lang="en-US"/>
        </a:p>
      </dgm:t>
    </dgm:pt>
    <dgm:pt modelId="{F12D8B31-1E31-4A42-8B16-08A54D44C969}" type="sibTrans" cxnId="{280E84E6-E80E-4330-8423-E0BB45E2DE24}">
      <dgm:prSet/>
      <dgm:spPr/>
      <dgm:t>
        <a:bodyPr/>
        <a:lstStyle/>
        <a:p>
          <a:endParaRPr lang="en-US"/>
        </a:p>
      </dgm:t>
    </dgm:pt>
    <dgm:pt modelId="{97294972-52C9-4584-BB3F-15DD371C0681}">
      <dgm:prSet phldrT="[Текст]"/>
      <dgm:spPr/>
      <dgm:t>
        <a:bodyPr/>
        <a:lstStyle/>
        <a:p>
          <a:r>
            <a:rPr lang="en-US" dirty="0"/>
            <a:t>Microsoft MQ (MSMQ)</a:t>
          </a:r>
        </a:p>
      </dgm:t>
    </dgm:pt>
    <dgm:pt modelId="{B9C3C4DA-DB2B-4232-99D4-813631AA6D04}" type="parTrans" cxnId="{6F9447CE-8DCA-476E-B041-E9CE61180497}">
      <dgm:prSet/>
      <dgm:spPr/>
      <dgm:t>
        <a:bodyPr/>
        <a:lstStyle/>
        <a:p>
          <a:endParaRPr lang="en-US"/>
        </a:p>
      </dgm:t>
    </dgm:pt>
    <dgm:pt modelId="{25D27EEA-4963-44D7-BBF5-0E38D58E9BAB}" type="sibTrans" cxnId="{6F9447CE-8DCA-476E-B041-E9CE61180497}">
      <dgm:prSet/>
      <dgm:spPr/>
      <dgm:t>
        <a:bodyPr/>
        <a:lstStyle/>
        <a:p>
          <a:endParaRPr lang="en-US"/>
        </a:p>
      </dgm:t>
    </dgm:pt>
    <dgm:pt modelId="{5AB58081-B76C-4E21-B144-676F7178ACCA}">
      <dgm:prSet phldrT="[Текст]"/>
      <dgm:spPr/>
      <dgm:t>
        <a:bodyPr/>
        <a:lstStyle/>
        <a:p>
          <a:r>
            <a:rPr lang="en-US" dirty="0"/>
            <a:t>Kafka</a:t>
          </a:r>
        </a:p>
      </dgm:t>
    </dgm:pt>
    <dgm:pt modelId="{F529E602-37BF-4524-AD2E-AB43D78E1286}" type="parTrans" cxnId="{F52538F9-5E3A-436E-9353-7CEC77F6FCBF}">
      <dgm:prSet/>
      <dgm:spPr/>
      <dgm:t>
        <a:bodyPr/>
        <a:lstStyle/>
        <a:p>
          <a:endParaRPr lang="en-US"/>
        </a:p>
      </dgm:t>
    </dgm:pt>
    <dgm:pt modelId="{D5FC4089-AB81-496F-A523-071E8FEAE7D7}" type="sibTrans" cxnId="{F52538F9-5E3A-436E-9353-7CEC77F6FCBF}">
      <dgm:prSet/>
      <dgm:spPr/>
      <dgm:t>
        <a:bodyPr/>
        <a:lstStyle/>
        <a:p>
          <a:endParaRPr lang="en-US"/>
        </a:p>
      </dgm:t>
    </dgm:pt>
    <dgm:pt modelId="{E76BA998-8AF2-4931-8C86-562F2BAC25A3}">
      <dgm:prSet phldrT="[Текст]"/>
      <dgm:spPr/>
      <dgm:t>
        <a:bodyPr/>
        <a:lstStyle/>
        <a:p>
          <a:r>
            <a:rPr lang="en-US" dirty="0"/>
            <a:t>Azure Auth Service</a:t>
          </a:r>
        </a:p>
      </dgm:t>
    </dgm:pt>
    <dgm:pt modelId="{1F55FB72-EAF8-49A6-A5E3-654AEFEB90C4}" type="parTrans" cxnId="{46153C80-1CA1-4C70-8862-679D43311C67}">
      <dgm:prSet/>
      <dgm:spPr/>
      <dgm:t>
        <a:bodyPr/>
        <a:lstStyle/>
        <a:p>
          <a:endParaRPr lang="en-US"/>
        </a:p>
      </dgm:t>
    </dgm:pt>
    <dgm:pt modelId="{B2C98FFD-2877-4C76-AA7C-FE7BFECAC8B5}" type="sibTrans" cxnId="{46153C80-1CA1-4C70-8862-679D43311C67}">
      <dgm:prSet/>
      <dgm:spPr/>
      <dgm:t>
        <a:bodyPr/>
        <a:lstStyle/>
        <a:p>
          <a:endParaRPr lang="en-US"/>
        </a:p>
      </dgm:t>
    </dgm:pt>
    <dgm:pt modelId="{A9F25EEC-AE1A-4AA3-855D-8FAB077FDF99}">
      <dgm:prSet phldrT="[Текст]"/>
      <dgm:spPr/>
      <dgm:t>
        <a:bodyPr/>
        <a:lstStyle/>
        <a:p>
          <a:r>
            <a:rPr lang="en-US" dirty="0"/>
            <a:t>Individual User Account</a:t>
          </a:r>
        </a:p>
      </dgm:t>
    </dgm:pt>
    <dgm:pt modelId="{6999AC07-F581-4059-BFE8-52CAEFC62CFC}" type="parTrans" cxnId="{24017197-232B-4A2F-B476-A6AB18C2120D}">
      <dgm:prSet/>
      <dgm:spPr/>
      <dgm:t>
        <a:bodyPr/>
        <a:lstStyle/>
        <a:p>
          <a:endParaRPr lang="en-US"/>
        </a:p>
      </dgm:t>
    </dgm:pt>
    <dgm:pt modelId="{D64E1DC3-F2D5-4988-B866-A083A55483F9}" type="sibTrans" cxnId="{24017197-232B-4A2F-B476-A6AB18C2120D}">
      <dgm:prSet/>
      <dgm:spPr/>
      <dgm:t>
        <a:bodyPr/>
        <a:lstStyle/>
        <a:p>
          <a:endParaRPr lang="en-US"/>
        </a:p>
      </dgm:t>
    </dgm:pt>
    <dgm:pt modelId="{DB426483-7DB5-47C7-AAC2-34BDA14473E6}">
      <dgm:prSet phldrT="[Текст]"/>
      <dgm:spPr/>
      <dgm:t>
        <a:bodyPr/>
        <a:lstStyle/>
        <a:p>
          <a:r>
            <a:rPr lang="ru-RU" dirty="0"/>
            <a:t>Централизованные сервисы</a:t>
          </a:r>
          <a:endParaRPr lang="en-US" dirty="0"/>
        </a:p>
      </dgm:t>
    </dgm:pt>
    <dgm:pt modelId="{D6982C51-4DA2-43A3-BC5E-6ECFFCD4F3C9}" type="parTrans" cxnId="{AAA3543B-5FC5-4A10-B56D-84313A917ECC}">
      <dgm:prSet/>
      <dgm:spPr/>
      <dgm:t>
        <a:bodyPr/>
        <a:lstStyle/>
        <a:p>
          <a:endParaRPr lang="en-US"/>
        </a:p>
      </dgm:t>
    </dgm:pt>
    <dgm:pt modelId="{EB11DCE2-8A8E-43F7-8D5E-B896A62A7E8D}" type="sibTrans" cxnId="{AAA3543B-5FC5-4A10-B56D-84313A917ECC}">
      <dgm:prSet/>
      <dgm:spPr/>
      <dgm:t>
        <a:bodyPr/>
        <a:lstStyle/>
        <a:p>
          <a:endParaRPr lang="en-US"/>
        </a:p>
      </dgm:t>
    </dgm:pt>
    <dgm:pt modelId="{9FA53224-BBF3-44F8-95E8-09DA759F7343}">
      <dgm:prSet phldrT="[Текст]"/>
      <dgm:spPr/>
      <dgm:t>
        <a:bodyPr/>
        <a:lstStyle/>
        <a:p>
          <a:r>
            <a:rPr lang="en-US" dirty="0"/>
            <a:t>RabbitMQ</a:t>
          </a:r>
        </a:p>
      </dgm:t>
    </dgm:pt>
    <dgm:pt modelId="{FB04697F-546D-4FC5-96AE-05801D5CD746}" type="parTrans" cxnId="{7DC25E8C-D1E8-4F15-8C32-E37543E4DD07}">
      <dgm:prSet/>
      <dgm:spPr/>
      <dgm:t>
        <a:bodyPr/>
        <a:lstStyle/>
        <a:p>
          <a:endParaRPr lang="en-US"/>
        </a:p>
      </dgm:t>
    </dgm:pt>
    <dgm:pt modelId="{55549D9B-AF93-4029-9A61-4CA11166B448}" type="sibTrans" cxnId="{7DC25E8C-D1E8-4F15-8C32-E37543E4DD07}">
      <dgm:prSet/>
      <dgm:spPr/>
      <dgm:t>
        <a:bodyPr/>
        <a:lstStyle/>
        <a:p>
          <a:endParaRPr lang="en-US"/>
        </a:p>
      </dgm:t>
    </dgm:pt>
    <dgm:pt modelId="{704E2E6A-6F04-436C-A55F-2C6E8093A537}">
      <dgm:prSet phldrT="[Текст]"/>
      <dgm:spPr/>
      <dgm:t>
        <a:bodyPr/>
        <a:lstStyle/>
        <a:p>
          <a:r>
            <a:rPr lang="en-US" dirty="0"/>
            <a:t>Azure Service Bus</a:t>
          </a:r>
        </a:p>
      </dgm:t>
    </dgm:pt>
    <dgm:pt modelId="{3197378D-60B0-40D8-81C4-A689BEFC7FDC}" type="parTrans" cxnId="{C34973C8-F0F0-4B64-A7E4-4B71EB0D297E}">
      <dgm:prSet/>
      <dgm:spPr/>
      <dgm:t>
        <a:bodyPr/>
        <a:lstStyle/>
        <a:p>
          <a:endParaRPr lang="en-US"/>
        </a:p>
      </dgm:t>
    </dgm:pt>
    <dgm:pt modelId="{CD42CD41-0A52-4A68-973A-485DB85676F5}" type="sibTrans" cxnId="{C34973C8-F0F0-4B64-A7E4-4B71EB0D297E}">
      <dgm:prSet/>
      <dgm:spPr/>
      <dgm:t>
        <a:bodyPr/>
        <a:lstStyle/>
        <a:p>
          <a:endParaRPr lang="en-US"/>
        </a:p>
      </dgm:t>
    </dgm:pt>
    <dgm:pt modelId="{AD61D444-9D34-4F11-8598-AE9320D6EA71}">
      <dgm:prSet phldrT="[Текст]"/>
      <dgm:spPr/>
      <dgm:t>
        <a:bodyPr/>
        <a:lstStyle/>
        <a:p>
          <a:r>
            <a:rPr lang="ru-RU" dirty="0"/>
            <a:t>Другие компоненты</a:t>
          </a:r>
          <a:endParaRPr lang="en-US" dirty="0"/>
        </a:p>
      </dgm:t>
    </dgm:pt>
    <dgm:pt modelId="{533D35A4-33A9-4FEC-BAC4-1BC703AF846F}" type="parTrans" cxnId="{F4A362E2-379F-4391-9E39-ABC397D16F38}">
      <dgm:prSet/>
      <dgm:spPr/>
      <dgm:t>
        <a:bodyPr/>
        <a:lstStyle/>
        <a:p>
          <a:endParaRPr lang="en-US"/>
        </a:p>
      </dgm:t>
    </dgm:pt>
    <dgm:pt modelId="{010F6C32-8C86-4857-8045-3F2084385F25}" type="sibTrans" cxnId="{F4A362E2-379F-4391-9E39-ABC397D16F38}">
      <dgm:prSet/>
      <dgm:spPr/>
      <dgm:t>
        <a:bodyPr/>
        <a:lstStyle/>
        <a:p>
          <a:endParaRPr lang="en-US"/>
        </a:p>
      </dgm:t>
    </dgm:pt>
    <dgm:pt modelId="{162E0E86-33A0-411A-8E64-528CF19B7297}">
      <dgm:prSet phldrT="[Текст]"/>
      <dgm:spPr/>
      <dgm:t>
        <a:bodyPr/>
        <a:lstStyle/>
        <a:p>
          <a:r>
            <a:rPr lang="en-US" dirty="0"/>
            <a:t>Load Balancer</a:t>
          </a:r>
        </a:p>
      </dgm:t>
    </dgm:pt>
    <dgm:pt modelId="{69194240-BA9C-463D-81B2-F125E54F3B87}" type="parTrans" cxnId="{E40A8711-3E34-409C-B616-1223D4C43D97}">
      <dgm:prSet/>
      <dgm:spPr/>
      <dgm:t>
        <a:bodyPr/>
        <a:lstStyle/>
        <a:p>
          <a:endParaRPr lang="en-US"/>
        </a:p>
      </dgm:t>
    </dgm:pt>
    <dgm:pt modelId="{8AFE7A8E-6425-4597-96AC-AF9D108BFCE4}" type="sibTrans" cxnId="{E40A8711-3E34-409C-B616-1223D4C43D97}">
      <dgm:prSet/>
      <dgm:spPr/>
      <dgm:t>
        <a:bodyPr/>
        <a:lstStyle/>
        <a:p>
          <a:endParaRPr lang="en-US"/>
        </a:p>
      </dgm:t>
    </dgm:pt>
    <dgm:pt modelId="{FE1E4630-79B7-477B-B274-3A73788ADD19}">
      <dgm:prSet phldrT="[Текст]"/>
      <dgm:spPr/>
      <dgm:t>
        <a:bodyPr/>
        <a:lstStyle/>
        <a:p>
          <a:r>
            <a:rPr lang="en-US" dirty="0"/>
            <a:t>Proxy</a:t>
          </a:r>
        </a:p>
      </dgm:t>
    </dgm:pt>
    <dgm:pt modelId="{9A1F184C-72B7-4E3F-960F-9C7F81729566}" type="parTrans" cxnId="{60F4E886-0D96-4B17-B3FB-ADF58E6B8CA2}">
      <dgm:prSet/>
      <dgm:spPr/>
      <dgm:t>
        <a:bodyPr/>
        <a:lstStyle/>
        <a:p>
          <a:endParaRPr lang="en-US"/>
        </a:p>
      </dgm:t>
    </dgm:pt>
    <dgm:pt modelId="{E48254FB-5EC8-49A3-B184-B976AC80C38D}" type="sibTrans" cxnId="{60F4E886-0D96-4B17-B3FB-ADF58E6B8CA2}">
      <dgm:prSet/>
      <dgm:spPr/>
      <dgm:t>
        <a:bodyPr/>
        <a:lstStyle/>
        <a:p>
          <a:endParaRPr lang="en-US"/>
        </a:p>
      </dgm:t>
    </dgm:pt>
    <dgm:pt modelId="{A6302BF3-D92F-4C05-AD00-FB13C9B36122}">
      <dgm:prSet phldrT="[Текст]"/>
      <dgm:spPr/>
      <dgm:t>
        <a:bodyPr/>
        <a:lstStyle/>
        <a:p>
          <a:r>
            <a:rPr lang="en-US" dirty="0"/>
            <a:t>Health monitoring</a:t>
          </a:r>
        </a:p>
      </dgm:t>
    </dgm:pt>
    <dgm:pt modelId="{1EF28F67-1B78-41C3-875C-83B57F2411AA}" type="parTrans" cxnId="{00B0E3E1-6042-4DCE-8B76-030A75348ED3}">
      <dgm:prSet/>
      <dgm:spPr/>
      <dgm:t>
        <a:bodyPr/>
        <a:lstStyle/>
        <a:p>
          <a:endParaRPr lang="en-US"/>
        </a:p>
      </dgm:t>
    </dgm:pt>
    <dgm:pt modelId="{9CBD55C2-7E0D-49A0-AFD6-A888F629D400}" type="sibTrans" cxnId="{00B0E3E1-6042-4DCE-8B76-030A75348ED3}">
      <dgm:prSet/>
      <dgm:spPr/>
      <dgm:t>
        <a:bodyPr/>
        <a:lstStyle/>
        <a:p>
          <a:endParaRPr lang="en-US"/>
        </a:p>
      </dgm:t>
    </dgm:pt>
    <dgm:pt modelId="{C7047CB4-E9FB-46C7-B9E6-2376BA656DF9}">
      <dgm:prSet phldrT="[Текст]"/>
      <dgm:spPr/>
      <dgm:t>
        <a:bodyPr/>
        <a:lstStyle/>
        <a:p>
          <a:r>
            <a:rPr lang="en-US" dirty="0"/>
            <a:t>Metrics</a:t>
          </a:r>
        </a:p>
      </dgm:t>
    </dgm:pt>
    <dgm:pt modelId="{2728197C-1110-4EB0-A2EC-1CE289B36A60}" type="parTrans" cxnId="{15BF8FDE-A75B-4AA0-A262-5DB67E46C00B}">
      <dgm:prSet/>
      <dgm:spPr/>
      <dgm:t>
        <a:bodyPr/>
        <a:lstStyle/>
        <a:p>
          <a:endParaRPr lang="en-US"/>
        </a:p>
      </dgm:t>
    </dgm:pt>
    <dgm:pt modelId="{EA645F52-9509-402E-8D25-7BBEE2F64893}" type="sibTrans" cxnId="{15BF8FDE-A75B-4AA0-A262-5DB67E46C00B}">
      <dgm:prSet/>
      <dgm:spPr/>
      <dgm:t>
        <a:bodyPr/>
        <a:lstStyle/>
        <a:p>
          <a:endParaRPr lang="en-US"/>
        </a:p>
      </dgm:t>
    </dgm:pt>
    <dgm:pt modelId="{273FA18C-D698-469B-8947-42094DFA8DDC}">
      <dgm:prSet phldrT="[Текст]"/>
      <dgm:spPr/>
      <dgm:t>
        <a:bodyPr/>
        <a:lstStyle/>
        <a:p>
          <a:r>
            <a:rPr lang="ru-RU"/>
            <a:t>Кэширование</a:t>
          </a:r>
          <a:endParaRPr lang="en-US" dirty="0"/>
        </a:p>
      </dgm:t>
    </dgm:pt>
    <dgm:pt modelId="{A97F2217-8C17-48AB-B44F-8E0CCC1DF9F0}" type="parTrans" cxnId="{7433B89C-3EF0-44F0-9521-2D5E30272D2C}">
      <dgm:prSet/>
      <dgm:spPr/>
      <dgm:t>
        <a:bodyPr/>
        <a:lstStyle/>
        <a:p>
          <a:endParaRPr lang="en-US"/>
        </a:p>
      </dgm:t>
    </dgm:pt>
    <dgm:pt modelId="{060C4710-690B-4984-B3F7-BC2DDB01F92B}" type="sibTrans" cxnId="{7433B89C-3EF0-44F0-9521-2D5E30272D2C}">
      <dgm:prSet/>
      <dgm:spPr/>
      <dgm:t>
        <a:bodyPr/>
        <a:lstStyle/>
        <a:p>
          <a:endParaRPr lang="en-US"/>
        </a:p>
      </dgm:t>
    </dgm:pt>
    <dgm:pt modelId="{3F028575-C012-476E-8A1F-14DFED049459}" type="pres">
      <dgm:prSet presAssocID="{AD1D00D0-CC87-450E-AE46-AE0BF2BE2A83}" presName="theList" presStyleCnt="0">
        <dgm:presLayoutVars>
          <dgm:dir/>
          <dgm:animLvl val="lvl"/>
          <dgm:resizeHandles val="exact"/>
        </dgm:presLayoutVars>
      </dgm:prSet>
      <dgm:spPr/>
    </dgm:pt>
    <dgm:pt modelId="{C2D47B95-D5A3-4499-B059-94DDDF32B386}" type="pres">
      <dgm:prSet presAssocID="{B62EC93E-18BC-45EA-800E-55DA74D917CE}" presName="compNode" presStyleCnt="0"/>
      <dgm:spPr/>
    </dgm:pt>
    <dgm:pt modelId="{7BE45A5C-2995-4CF3-97BE-C3CEB30ACA2D}" type="pres">
      <dgm:prSet presAssocID="{B62EC93E-18BC-45EA-800E-55DA74D917CE}" presName="aNode" presStyleLbl="bgShp" presStyleIdx="0" presStyleCnt="4"/>
      <dgm:spPr/>
    </dgm:pt>
    <dgm:pt modelId="{7472305A-E93A-4C0B-8B80-6C316C5477D2}" type="pres">
      <dgm:prSet presAssocID="{B62EC93E-18BC-45EA-800E-55DA74D917CE}" presName="textNode" presStyleLbl="bgShp" presStyleIdx="0" presStyleCnt="4"/>
      <dgm:spPr/>
    </dgm:pt>
    <dgm:pt modelId="{1F6124FD-23D1-47C7-972F-B9FB88E09A62}" type="pres">
      <dgm:prSet presAssocID="{B62EC93E-18BC-45EA-800E-55DA74D917CE}" presName="compChildNode" presStyleCnt="0"/>
      <dgm:spPr/>
    </dgm:pt>
    <dgm:pt modelId="{E115CEBE-F078-42D4-BFBD-528CAF0D0E79}" type="pres">
      <dgm:prSet presAssocID="{B62EC93E-18BC-45EA-800E-55DA74D917CE}" presName="theInnerList" presStyleCnt="0"/>
      <dgm:spPr/>
    </dgm:pt>
    <dgm:pt modelId="{945E3236-03BF-43EB-9C68-D6AA80704045}" type="pres">
      <dgm:prSet presAssocID="{11B89C84-43AA-4705-85FB-CAE4422A9DB3}" presName="childNode" presStyleLbl="node1" presStyleIdx="0" presStyleCnt="16">
        <dgm:presLayoutVars>
          <dgm:bulletEnabled val="1"/>
        </dgm:presLayoutVars>
      </dgm:prSet>
      <dgm:spPr/>
    </dgm:pt>
    <dgm:pt modelId="{3F952403-FFEB-4B9F-B249-51506DD948D3}" type="pres">
      <dgm:prSet presAssocID="{11B89C84-43AA-4705-85FB-CAE4422A9DB3}" presName="aSpace2" presStyleCnt="0"/>
      <dgm:spPr/>
    </dgm:pt>
    <dgm:pt modelId="{84C3A6CF-7882-4415-82ED-FADAC232FE40}" type="pres">
      <dgm:prSet presAssocID="{07C8E766-C661-463D-9636-76092E370DE6}" presName="childNode" presStyleLbl="node1" presStyleIdx="1" presStyleCnt="16">
        <dgm:presLayoutVars>
          <dgm:bulletEnabled val="1"/>
        </dgm:presLayoutVars>
      </dgm:prSet>
      <dgm:spPr/>
    </dgm:pt>
    <dgm:pt modelId="{AA6B6C45-C549-44E5-9541-5DED8B4DC83A}" type="pres">
      <dgm:prSet presAssocID="{07C8E766-C661-463D-9636-76092E370DE6}" presName="aSpace2" presStyleCnt="0"/>
      <dgm:spPr/>
    </dgm:pt>
    <dgm:pt modelId="{C2967C0D-9177-4081-BE96-825E0372F8A6}" type="pres">
      <dgm:prSet presAssocID="{E76BA998-8AF2-4931-8C86-562F2BAC25A3}" presName="childNode" presStyleLbl="node1" presStyleIdx="2" presStyleCnt="16">
        <dgm:presLayoutVars>
          <dgm:bulletEnabled val="1"/>
        </dgm:presLayoutVars>
      </dgm:prSet>
      <dgm:spPr/>
    </dgm:pt>
    <dgm:pt modelId="{9C348873-5D51-44E3-AD3A-41E564BDA3CA}" type="pres">
      <dgm:prSet presAssocID="{E76BA998-8AF2-4931-8C86-562F2BAC25A3}" presName="aSpace2" presStyleCnt="0"/>
      <dgm:spPr/>
    </dgm:pt>
    <dgm:pt modelId="{C1300048-CBBE-490D-B9A1-A90B116CAD2F}" type="pres">
      <dgm:prSet presAssocID="{A9F25EEC-AE1A-4AA3-855D-8FAB077FDF99}" presName="childNode" presStyleLbl="node1" presStyleIdx="3" presStyleCnt="16">
        <dgm:presLayoutVars>
          <dgm:bulletEnabled val="1"/>
        </dgm:presLayoutVars>
      </dgm:prSet>
      <dgm:spPr/>
    </dgm:pt>
    <dgm:pt modelId="{24F889DB-B655-4541-80FB-00069540CA32}" type="pres">
      <dgm:prSet presAssocID="{B62EC93E-18BC-45EA-800E-55DA74D917CE}" presName="aSpace" presStyleCnt="0"/>
      <dgm:spPr/>
    </dgm:pt>
    <dgm:pt modelId="{821A76D9-A14A-497C-95D6-1143D4638B4B}" type="pres">
      <dgm:prSet presAssocID="{8FD36E32-2E69-41F0-BAA4-5F78C511B4ED}" presName="compNode" presStyleCnt="0"/>
      <dgm:spPr/>
    </dgm:pt>
    <dgm:pt modelId="{48969356-AE7E-48C7-88E1-F2D0710EC79C}" type="pres">
      <dgm:prSet presAssocID="{8FD36E32-2E69-41F0-BAA4-5F78C511B4ED}" presName="aNode" presStyleLbl="bgShp" presStyleIdx="1" presStyleCnt="4"/>
      <dgm:spPr/>
    </dgm:pt>
    <dgm:pt modelId="{698FEF21-481C-446A-8E94-BE4AC54D7771}" type="pres">
      <dgm:prSet presAssocID="{8FD36E32-2E69-41F0-BAA4-5F78C511B4ED}" presName="textNode" presStyleLbl="bgShp" presStyleIdx="1" presStyleCnt="4"/>
      <dgm:spPr/>
    </dgm:pt>
    <dgm:pt modelId="{CB08BBAE-1671-4B99-B38E-D31F6E50335A}" type="pres">
      <dgm:prSet presAssocID="{8FD36E32-2E69-41F0-BAA4-5F78C511B4ED}" presName="compChildNode" presStyleCnt="0"/>
      <dgm:spPr/>
    </dgm:pt>
    <dgm:pt modelId="{9216F8B6-DC34-4257-91EB-78EF046F796C}" type="pres">
      <dgm:prSet presAssocID="{8FD36E32-2E69-41F0-BAA4-5F78C511B4ED}" presName="theInnerList" presStyleCnt="0"/>
      <dgm:spPr/>
    </dgm:pt>
    <dgm:pt modelId="{6FFF4494-4F93-4DE1-AFC5-D12F3BE53BA2}" type="pres">
      <dgm:prSet presAssocID="{89B4AAD9-2D0A-4D4C-8885-A2CD90F722D5}" presName="childNode" presStyleLbl="node1" presStyleIdx="4" presStyleCnt="16">
        <dgm:presLayoutVars>
          <dgm:bulletEnabled val="1"/>
        </dgm:presLayoutVars>
      </dgm:prSet>
      <dgm:spPr/>
    </dgm:pt>
    <dgm:pt modelId="{26CAFA69-0A06-48F4-9CB7-2D4C9E8AD5D8}" type="pres">
      <dgm:prSet presAssocID="{89B4AAD9-2D0A-4D4C-8885-A2CD90F722D5}" presName="aSpace2" presStyleCnt="0"/>
      <dgm:spPr/>
    </dgm:pt>
    <dgm:pt modelId="{8CABBB4F-8805-43AD-86AA-2B2C4FF03695}" type="pres">
      <dgm:prSet presAssocID="{A1EB7C45-CC37-4FC3-AB0C-928B06A5B403}" presName="childNode" presStyleLbl="node1" presStyleIdx="5" presStyleCnt="16">
        <dgm:presLayoutVars>
          <dgm:bulletEnabled val="1"/>
        </dgm:presLayoutVars>
      </dgm:prSet>
      <dgm:spPr/>
    </dgm:pt>
    <dgm:pt modelId="{A111579E-72F2-41F4-9A5A-004F451AEC59}" type="pres">
      <dgm:prSet presAssocID="{A1EB7C45-CC37-4FC3-AB0C-928B06A5B403}" presName="aSpace2" presStyleCnt="0"/>
      <dgm:spPr/>
    </dgm:pt>
    <dgm:pt modelId="{7C7BA948-4D6C-4868-A093-E6A1EAC83D6D}" type="pres">
      <dgm:prSet presAssocID="{DB426483-7DB5-47C7-AAC2-34BDA14473E6}" presName="childNode" presStyleLbl="node1" presStyleIdx="6" presStyleCnt="16">
        <dgm:presLayoutVars>
          <dgm:bulletEnabled val="1"/>
        </dgm:presLayoutVars>
      </dgm:prSet>
      <dgm:spPr/>
    </dgm:pt>
    <dgm:pt modelId="{11F9B51C-0FEB-46DD-B2C8-D7C82AFF353B}" type="pres">
      <dgm:prSet presAssocID="{8FD36E32-2E69-41F0-BAA4-5F78C511B4ED}" presName="aSpace" presStyleCnt="0"/>
      <dgm:spPr/>
    </dgm:pt>
    <dgm:pt modelId="{B6914D28-94BF-4EF9-8602-4E8B8F43DF77}" type="pres">
      <dgm:prSet presAssocID="{0481B58C-D648-45EA-83C2-244D62947D7D}" presName="compNode" presStyleCnt="0"/>
      <dgm:spPr/>
    </dgm:pt>
    <dgm:pt modelId="{BF0CB8F0-CCB2-473A-896F-2BC8FB829335}" type="pres">
      <dgm:prSet presAssocID="{0481B58C-D648-45EA-83C2-244D62947D7D}" presName="aNode" presStyleLbl="bgShp" presStyleIdx="2" presStyleCnt="4"/>
      <dgm:spPr/>
    </dgm:pt>
    <dgm:pt modelId="{5F469DC3-84F6-4F25-A4BC-B51CE6D03E29}" type="pres">
      <dgm:prSet presAssocID="{0481B58C-D648-45EA-83C2-244D62947D7D}" presName="textNode" presStyleLbl="bgShp" presStyleIdx="2" presStyleCnt="4"/>
      <dgm:spPr/>
    </dgm:pt>
    <dgm:pt modelId="{741237D9-960A-418A-9AC5-0073099BEF1E}" type="pres">
      <dgm:prSet presAssocID="{0481B58C-D648-45EA-83C2-244D62947D7D}" presName="compChildNode" presStyleCnt="0"/>
      <dgm:spPr/>
    </dgm:pt>
    <dgm:pt modelId="{A202FD24-2743-4D70-B0A5-0F33DC525075}" type="pres">
      <dgm:prSet presAssocID="{0481B58C-D648-45EA-83C2-244D62947D7D}" presName="theInnerList" presStyleCnt="0"/>
      <dgm:spPr/>
    </dgm:pt>
    <dgm:pt modelId="{37A0FEA3-01F8-4A5D-BE6B-D06CF7B60D92}" type="pres">
      <dgm:prSet presAssocID="{9FA53224-BBF3-44F8-95E8-09DA759F7343}" presName="childNode" presStyleLbl="node1" presStyleIdx="7" presStyleCnt="16">
        <dgm:presLayoutVars>
          <dgm:bulletEnabled val="1"/>
        </dgm:presLayoutVars>
      </dgm:prSet>
      <dgm:spPr/>
    </dgm:pt>
    <dgm:pt modelId="{AE4ADABD-4D4F-43A2-9497-63D390E63A87}" type="pres">
      <dgm:prSet presAssocID="{9FA53224-BBF3-44F8-95E8-09DA759F7343}" presName="aSpace2" presStyleCnt="0"/>
      <dgm:spPr/>
    </dgm:pt>
    <dgm:pt modelId="{348A453C-9C40-45EB-8B30-E25DD442720F}" type="pres">
      <dgm:prSet presAssocID="{97294972-52C9-4584-BB3F-15DD371C0681}" presName="childNode" presStyleLbl="node1" presStyleIdx="8" presStyleCnt="16">
        <dgm:presLayoutVars>
          <dgm:bulletEnabled val="1"/>
        </dgm:presLayoutVars>
      </dgm:prSet>
      <dgm:spPr/>
    </dgm:pt>
    <dgm:pt modelId="{0CEADDB9-F2F6-4E73-ABDF-A83412318FD0}" type="pres">
      <dgm:prSet presAssocID="{97294972-52C9-4584-BB3F-15DD371C0681}" presName="aSpace2" presStyleCnt="0"/>
      <dgm:spPr/>
    </dgm:pt>
    <dgm:pt modelId="{A3391E2B-1BF9-4FA2-876D-E2F2E36B125E}" type="pres">
      <dgm:prSet presAssocID="{704E2E6A-6F04-436C-A55F-2C6E8093A537}" presName="childNode" presStyleLbl="node1" presStyleIdx="9" presStyleCnt="16">
        <dgm:presLayoutVars>
          <dgm:bulletEnabled val="1"/>
        </dgm:presLayoutVars>
      </dgm:prSet>
      <dgm:spPr/>
    </dgm:pt>
    <dgm:pt modelId="{E2752D9B-8862-4B76-818E-522250047115}" type="pres">
      <dgm:prSet presAssocID="{704E2E6A-6F04-436C-A55F-2C6E8093A537}" presName="aSpace2" presStyleCnt="0"/>
      <dgm:spPr/>
    </dgm:pt>
    <dgm:pt modelId="{09BE5ABE-B34C-4D20-97E1-E737462C57ED}" type="pres">
      <dgm:prSet presAssocID="{5AB58081-B76C-4E21-B144-676F7178ACCA}" presName="childNode" presStyleLbl="node1" presStyleIdx="10" presStyleCnt="16">
        <dgm:presLayoutVars>
          <dgm:bulletEnabled val="1"/>
        </dgm:presLayoutVars>
      </dgm:prSet>
      <dgm:spPr/>
    </dgm:pt>
    <dgm:pt modelId="{E4C4E828-97F7-401A-BB92-48CADC80B9AC}" type="pres">
      <dgm:prSet presAssocID="{0481B58C-D648-45EA-83C2-244D62947D7D}" presName="aSpace" presStyleCnt="0"/>
      <dgm:spPr/>
    </dgm:pt>
    <dgm:pt modelId="{A9F598B7-45D1-4D4A-B25F-20D89B1A0D2C}" type="pres">
      <dgm:prSet presAssocID="{AD61D444-9D34-4F11-8598-AE9320D6EA71}" presName="compNode" presStyleCnt="0"/>
      <dgm:spPr/>
    </dgm:pt>
    <dgm:pt modelId="{7D4EB7EB-1E00-4962-8CE9-02D3AD579119}" type="pres">
      <dgm:prSet presAssocID="{AD61D444-9D34-4F11-8598-AE9320D6EA71}" presName="aNode" presStyleLbl="bgShp" presStyleIdx="3" presStyleCnt="4"/>
      <dgm:spPr/>
    </dgm:pt>
    <dgm:pt modelId="{C4D8A066-302E-434B-8B9B-B9D4D56D5447}" type="pres">
      <dgm:prSet presAssocID="{AD61D444-9D34-4F11-8598-AE9320D6EA71}" presName="textNode" presStyleLbl="bgShp" presStyleIdx="3" presStyleCnt="4"/>
      <dgm:spPr/>
    </dgm:pt>
    <dgm:pt modelId="{CECFF001-BD69-4100-B535-89C3AE225558}" type="pres">
      <dgm:prSet presAssocID="{AD61D444-9D34-4F11-8598-AE9320D6EA71}" presName="compChildNode" presStyleCnt="0"/>
      <dgm:spPr/>
    </dgm:pt>
    <dgm:pt modelId="{FDC5E7C4-50CC-4B8D-A9AA-674C9159A62C}" type="pres">
      <dgm:prSet presAssocID="{AD61D444-9D34-4F11-8598-AE9320D6EA71}" presName="theInnerList" presStyleCnt="0"/>
      <dgm:spPr/>
    </dgm:pt>
    <dgm:pt modelId="{DF5B10FD-D798-4E84-A254-3D674D0995DF}" type="pres">
      <dgm:prSet presAssocID="{273FA18C-D698-469B-8947-42094DFA8DDC}" presName="childNode" presStyleLbl="node1" presStyleIdx="11" presStyleCnt="16">
        <dgm:presLayoutVars>
          <dgm:bulletEnabled val="1"/>
        </dgm:presLayoutVars>
      </dgm:prSet>
      <dgm:spPr/>
    </dgm:pt>
    <dgm:pt modelId="{0DAE8ED8-318F-4B4B-B5FC-2D0E90A23BF8}" type="pres">
      <dgm:prSet presAssocID="{273FA18C-D698-469B-8947-42094DFA8DDC}" presName="aSpace2" presStyleCnt="0"/>
      <dgm:spPr/>
    </dgm:pt>
    <dgm:pt modelId="{7D7397BB-C8A1-481E-A283-9CB65EA085CB}" type="pres">
      <dgm:prSet presAssocID="{162E0E86-33A0-411A-8E64-528CF19B7297}" presName="childNode" presStyleLbl="node1" presStyleIdx="12" presStyleCnt="16">
        <dgm:presLayoutVars>
          <dgm:bulletEnabled val="1"/>
        </dgm:presLayoutVars>
      </dgm:prSet>
      <dgm:spPr/>
    </dgm:pt>
    <dgm:pt modelId="{78E3298C-96C5-4D55-9C06-F1986347A435}" type="pres">
      <dgm:prSet presAssocID="{162E0E86-33A0-411A-8E64-528CF19B7297}" presName="aSpace2" presStyleCnt="0"/>
      <dgm:spPr/>
    </dgm:pt>
    <dgm:pt modelId="{9B01321E-7A2F-4E8C-A85E-43E32830F1C1}" type="pres">
      <dgm:prSet presAssocID="{FE1E4630-79B7-477B-B274-3A73788ADD19}" presName="childNode" presStyleLbl="node1" presStyleIdx="13" presStyleCnt="16">
        <dgm:presLayoutVars>
          <dgm:bulletEnabled val="1"/>
        </dgm:presLayoutVars>
      </dgm:prSet>
      <dgm:spPr/>
    </dgm:pt>
    <dgm:pt modelId="{68A7E233-34BB-4CD5-8B93-02C21683A3E6}" type="pres">
      <dgm:prSet presAssocID="{FE1E4630-79B7-477B-B274-3A73788ADD19}" presName="aSpace2" presStyleCnt="0"/>
      <dgm:spPr/>
    </dgm:pt>
    <dgm:pt modelId="{7187998F-1515-4667-828E-5581160B7D10}" type="pres">
      <dgm:prSet presAssocID="{A6302BF3-D92F-4C05-AD00-FB13C9B36122}" presName="childNode" presStyleLbl="node1" presStyleIdx="14" presStyleCnt="16">
        <dgm:presLayoutVars>
          <dgm:bulletEnabled val="1"/>
        </dgm:presLayoutVars>
      </dgm:prSet>
      <dgm:spPr/>
    </dgm:pt>
    <dgm:pt modelId="{A22E918E-9F01-49C4-90DB-39CB55D1CFEC}" type="pres">
      <dgm:prSet presAssocID="{A6302BF3-D92F-4C05-AD00-FB13C9B36122}" presName="aSpace2" presStyleCnt="0"/>
      <dgm:spPr/>
    </dgm:pt>
    <dgm:pt modelId="{74EAB87E-A716-4A6C-AD43-BE0DA83B3776}" type="pres">
      <dgm:prSet presAssocID="{C7047CB4-E9FB-46C7-B9E6-2376BA656DF9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5881F407-D8B2-4C44-A499-C8E25A9639C5}" type="presOf" srcId="{97294972-52C9-4584-BB3F-15DD371C0681}" destId="{348A453C-9C40-45EB-8B30-E25DD442720F}" srcOrd="0" destOrd="0" presId="urn:microsoft.com/office/officeart/2005/8/layout/lProcess2"/>
    <dgm:cxn modelId="{CF49530A-D13C-4CF3-89C0-C8A6A6971669}" type="presOf" srcId="{AD1D00D0-CC87-450E-AE46-AE0BF2BE2A83}" destId="{3F028575-C012-476E-8A1F-14DFED049459}" srcOrd="0" destOrd="0" presId="urn:microsoft.com/office/officeart/2005/8/layout/lProcess2"/>
    <dgm:cxn modelId="{E8E10A0D-D20B-4A56-AC33-1CA497FD51DB}" type="presOf" srcId="{A9F25EEC-AE1A-4AA3-855D-8FAB077FDF99}" destId="{C1300048-CBBE-490D-B9A1-A90B116CAD2F}" srcOrd="0" destOrd="0" presId="urn:microsoft.com/office/officeart/2005/8/layout/lProcess2"/>
    <dgm:cxn modelId="{D99B990D-B3D7-49C6-B64B-A9635A46C16A}" type="presOf" srcId="{B62EC93E-18BC-45EA-800E-55DA74D917CE}" destId="{7BE45A5C-2995-4CF3-97BE-C3CEB30ACA2D}" srcOrd="0" destOrd="0" presId="urn:microsoft.com/office/officeart/2005/8/layout/lProcess2"/>
    <dgm:cxn modelId="{9C6C5511-A32C-4C0A-8874-C87F54390969}" type="presOf" srcId="{DB426483-7DB5-47C7-AAC2-34BDA14473E6}" destId="{7C7BA948-4D6C-4868-A093-E6A1EAC83D6D}" srcOrd="0" destOrd="0" presId="urn:microsoft.com/office/officeart/2005/8/layout/lProcess2"/>
    <dgm:cxn modelId="{E40A8711-3E34-409C-B616-1223D4C43D97}" srcId="{AD61D444-9D34-4F11-8598-AE9320D6EA71}" destId="{162E0E86-33A0-411A-8E64-528CF19B7297}" srcOrd="1" destOrd="0" parTransId="{69194240-BA9C-463D-81B2-F125E54F3B87}" sibTransId="{8AFE7A8E-6425-4597-96AC-AF9D108BFCE4}"/>
    <dgm:cxn modelId="{4432A311-675A-492D-829E-662CEE805C1F}" type="presOf" srcId="{FE1E4630-79B7-477B-B274-3A73788ADD19}" destId="{9B01321E-7A2F-4E8C-A85E-43E32830F1C1}" srcOrd="0" destOrd="0" presId="urn:microsoft.com/office/officeart/2005/8/layout/lProcess2"/>
    <dgm:cxn modelId="{77D78C1A-81DA-4E55-BD60-C243C719E266}" type="presOf" srcId="{8FD36E32-2E69-41F0-BAA4-5F78C511B4ED}" destId="{698FEF21-481C-446A-8E94-BE4AC54D7771}" srcOrd="1" destOrd="0" presId="urn:microsoft.com/office/officeart/2005/8/layout/lProcess2"/>
    <dgm:cxn modelId="{8536E91B-E7B3-4DAD-87B9-D32F769DC24A}" type="presOf" srcId="{B62EC93E-18BC-45EA-800E-55DA74D917CE}" destId="{7472305A-E93A-4C0B-8B80-6C316C5477D2}" srcOrd="1" destOrd="0" presId="urn:microsoft.com/office/officeart/2005/8/layout/lProcess2"/>
    <dgm:cxn modelId="{3E38722A-0FCE-4EC6-B33A-11CA79FECF26}" type="presOf" srcId="{89B4AAD9-2D0A-4D4C-8885-A2CD90F722D5}" destId="{6FFF4494-4F93-4DE1-AFC5-D12F3BE53BA2}" srcOrd="0" destOrd="0" presId="urn:microsoft.com/office/officeart/2005/8/layout/lProcess2"/>
    <dgm:cxn modelId="{DF979431-14F6-4F13-838A-273137BD7463}" type="presOf" srcId="{07C8E766-C661-463D-9636-76092E370DE6}" destId="{84C3A6CF-7882-4415-82ED-FADAC232FE40}" srcOrd="0" destOrd="0" presId="urn:microsoft.com/office/officeart/2005/8/layout/lProcess2"/>
    <dgm:cxn modelId="{B5689536-4D0D-4CF0-9EB4-2D840ACFEE21}" type="presOf" srcId="{AD61D444-9D34-4F11-8598-AE9320D6EA71}" destId="{7D4EB7EB-1E00-4962-8CE9-02D3AD579119}" srcOrd="0" destOrd="0" presId="urn:microsoft.com/office/officeart/2005/8/layout/lProcess2"/>
    <dgm:cxn modelId="{AAA3543B-5FC5-4A10-B56D-84313A917ECC}" srcId="{8FD36E32-2E69-41F0-BAA4-5F78C511B4ED}" destId="{DB426483-7DB5-47C7-AAC2-34BDA14473E6}" srcOrd="2" destOrd="0" parTransId="{D6982C51-4DA2-43A3-BC5E-6ECFFCD4F3C9}" sibTransId="{EB11DCE2-8A8E-43F7-8D5E-B896A62A7E8D}"/>
    <dgm:cxn modelId="{9C376A5B-06F1-4A14-94AA-A6C67CCC259A}" type="presOf" srcId="{E76BA998-8AF2-4931-8C86-562F2BAC25A3}" destId="{C2967C0D-9177-4081-BE96-825E0372F8A6}" srcOrd="0" destOrd="0" presId="urn:microsoft.com/office/officeart/2005/8/layout/lProcess2"/>
    <dgm:cxn modelId="{57735544-6FAC-4963-93CA-D877EB1BC575}" type="presOf" srcId="{0481B58C-D648-45EA-83C2-244D62947D7D}" destId="{BF0CB8F0-CCB2-473A-896F-2BC8FB829335}" srcOrd="0" destOrd="0" presId="urn:microsoft.com/office/officeart/2005/8/layout/lProcess2"/>
    <dgm:cxn modelId="{A8F61A69-0523-48E9-AB0F-7766F834C703}" type="presOf" srcId="{C7047CB4-E9FB-46C7-B9E6-2376BA656DF9}" destId="{74EAB87E-A716-4A6C-AD43-BE0DA83B3776}" srcOrd="0" destOrd="0" presId="urn:microsoft.com/office/officeart/2005/8/layout/lProcess2"/>
    <dgm:cxn modelId="{9CB32E70-EAC8-4E2A-A68E-DE95D427EEDB}" type="presOf" srcId="{8FD36E32-2E69-41F0-BAA4-5F78C511B4ED}" destId="{48969356-AE7E-48C7-88E1-F2D0710EC79C}" srcOrd="0" destOrd="0" presId="urn:microsoft.com/office/officeart/2005/8/layout/lProcess2"/>
    <dgm:cxn modelId="{FE3C6552-6EE7-4FD5-847B-0AF8E0DBDA9D}" type="presOf" srcId="{A1EB7C45-CC37-4FC3-AB0C-928B06A5B403}" destId="{8CABBB4F-8805-43AD-86AA-2B2C4FF03695}" srcOrd="0" destOrd="0" presId="urn:microsoft.com/office/officeart/2005/8/layout/lProcess2"/>
    <dgm:cxn modelId="{3CBE8B7A-021D-4CC7-8AF3-179E3A8B9B6D}" type="presOf" srcId="{5AB58081-B76C-4E21-B144-676F7178ACCA}" destId="{09BE5ABE-B34C-4D20-97E1-E737462C57ED}" srcOrd="0" destOrd="0" presId="urn:microsoft.com/office/officeart/2005/8/layout/lProcess2"/>
    <dgm:cxn modelId="{46153C80-1CA1-4C70-8862-679D43311C67}" srcId="{B62EC93E-18BC-45EA-800E-55DA74D917CE}" destId="{E76BA998-8AF2-4931-8C86-562F2BAC25A3}" srcOrd="2" destOrd="0" parTransId="{1F55FB72-EAF8-49A6-A5E3-654AEFEB90C4}" sibTransId="{B2C98FFD-2877-4C76-AA7C-FE7BFECAC8B5}"/>
    <dgm:cxn modelId="{94167785-DFF3-473D-8348-CD1A435139B8}" srcId="{B62EC93E-18BC-45EA-800E-55DA74D917CE}" destId="{07C8E766-C661-463D-9636-76092E370DE6}" srcOrd="1" destOrd="0" parTransId="{7D8CE502-43F1-448E-9662-22723B409840}" sibTransId="{DB59BDE9-DACF-4AEB-AD66-035C3276B6BE}"/>
    <dgm:cxn modelId="{60F4E886-0D96-4B17-B3FB-ADF58E6B8CA2}" srcId="{AD61D444-9D34-4F11-8598-AE9320D6EA71}" destId="{FE1E4630-79B7-477B-B274-3A73788ADD19}" srcOrd="2" destOrd="0" parTransId="{9A1F184C-72B7-4E3F-960F-9C7F81729566}" sibTransId="{E48254FB-5EC8-49A3-B184-B976AC80C38D}"/>
    <dgm:cxn modelId="{1884E08B-924A-47AF-B6A9-7649C82E7C72}" type="presOf" srcId="{11B89C84-43AA-4705-85FB-CAE4422A9DB3}" destId="{945E3236-03BF-43EB-9C68-D6AA80704045}" srcOrd="0" destOrd="0" presId="urn:microsoft.com/office/officeart/2005/8/layout/lProcess2"/>
    <dgm:cxn modelId="{7DC25E8C-D1E8-4F15-8C32-E37543E4DD07}" srcId="{0481B58C-D648-45EA-83C2-244D62947D7D}" destId="{9FA53224-BBF3-44F8-95E8-09DA759F7343}" srcOrd="0" destOrd="0" parTransId="{FB04697F-546D-4FC5-96AE-05801D5CD746}" sibTransId="{55549D9B-AF93-4029-9A61-4CA11166B448}"/>
    <dgm:cxn modelId="{24017197-232B-4A2F-B476-A6AB18C2120D}" srcId="{B62EC93E-18BC-45EA-800E-55DA74D917CE}" destId="{A9F25EEC-AE1A-4AA3-855D-8FAB077FDF99}" srcOrd="3" destOrd="0" parTransId="{6999AC07-F581-4059-BFE8-52CAEFC62CFC}" sibTransId="{D64E1DC3-F2D5-4988-B866-A083A55483F9}"/>
    <dgm:cxn modelId="{7433B89C-3EF0-44F0-9521-2D5E30272D2C}" srcId="{AD61D444-9D34-4F11-8598-AE9320D6EA71}" destId="{273FA18C-D698-469B-8947-42094DFA8DDC}" srcOrd="0" destOrd="0" parTransId="{A97F2217-8C17-48AB-B44F-8E0CCC1DF9F0}" sibTransId="{060C4710-690B-4984-B3F7-BC2DDB01F92B}"/>
    <dgm:cxn modelId="{C712549E-8CD6-49D9-B077-23C8490862F6}" srcId="{8FD36E32-2E69-41F0-BAA4-5F78C511B4ED}" destId="{89B4AAD9-2D0A-4D4C-8885-A2CD90F722D5}" srcOrd="0" destOrd="0" parTransId="{53BD62A5-9536-410E-A1BC-4F838774096B}" sibTransId="{95D88377-C724-40B7-A9C4-986DA2D60096}"/>
    <dgm:cxn modelId="{487A969E-76D9-43AC-B3A3-6173B1E9A056}" type="presOf" srcId="{162E0E86-33A0-411A-8E64-528CF19B7297}" destId="{7D7397BB-C8A1-481E-A283-9CB65EA085CB}" srcOrd="0" destOrd="0" presId="urn:microsoft.com/office/officeart/2005/8/layout/lProcess2"/>
    <dgm:cxn modelId="{B21328AA-57D1-4FB5-B44D-15B24A2B238A}" srcId="{B62EC93E-18BC-45EA-800E-55DA74D917CE}" destId="{11B89C84-43AA-4705-85FB-CAE4422A9DB3}" srcOrd="0" destOrd="0" parTransId="{5931052D-B7A6-42AE-A679-21453667DEB3}" sibTransId="{2601C6B8-1B2F-4BAD-9AF4-F1C4BDB57E42}"/>
    <dgm:cxn modelId="{1B7AE5B7-24FF-45C1-A879-95E58F3DF210}" type="presOf" srcId="{704E2E6A-6F04-436C-A55F-2C6E8093A537}" destId="{A3391E2B-1BF9-4FA2-876D-E2F2E36B125E}" srcOrd="0" destOrd="0" presId="urn:microsoft.com/office/officeart/2005/8/layout/lProcess2"/>
    <dgm:cxn modelId="{F29BA7B8-26CB-4236-8BDB-616B8CEF50B4}" srcId="{8FD36E32-2E69-41F0-BAA4-5F78C511B4ED}" destId="{A1EB7C45-CC37-4FC3-AB0C-928B06A5B403}" srcOrd="1" destOrd="0" parTransId="{E358ACE1-E829-4218-8064-AB167AAB5B0D}" sibTransId="{4090BC3D-852F-4596-8A5F-5EF203F1DB3B}"/>
    <dgm:cxn modelId="{1AEFBBB9-C65A-44FA-8E7F-C6197B674238}" type="presOf" srcId="{0481B58C-D648-45EA-83C2-244D62947D7D}" destId="{5F469DC3-84F6-4F25-A4BC-B51CE6D03E29}" srcOrd="1" destOrd="0" presId="urn:microsoft.com/office/officeart/2005/8/layout/lProcess2"/>
    <dgm:cxn modelId="{E728F7B9-AD23-4617-9C01-87B7F23166F7}" type="presOf" srcId="{A6302BF3-D92F-4C05-AD00-FB13C9B36122}" destId="{7187998F-1515-4667-828E-5581160B7D10}" srcOrd="0" destOrd="0" presId="urn:microsoft.com/office/officeart/2005/8/layout/lProcess2"/>
    <dgm:cxn modelId="{44A7CABC-9733-48C8-832F-730DDD82FA3C}" srcId="{AD1D00D0-CC87-450E-AE46-AE0BF2BE2A83}" destId="{B62EC93E-18BC-45EA-800E-55DA74D917CE}" srcOrd="0" destOrd="0" parTransId="{B725B058-AAEE-4B19-8746-5537977B78F8}" sibTransId="{E915D8C9-D8CD-4D5B-853A-7F01D4DC486F}"/>
    <dgm:cxn modelId="{C34973C8-F0F0-4B64-A7E4-4B71EB0D297E}" srcId="{0481B58C-D648-45EA-83C2-244D62947D7D}" destId="{704E2E6A-6F04-436C-A55F-2C6E8093A537}" srcOrd="2" destOrd="0" parTransId="{3197378D-60B0-40D8-81C4-A689BEFC7FDC}" sibTransId="{CD42CD41-0A52-4A68-973A-485DB85676F5}"/>
    <dgm:cxn modelId="{DB3D95CA-2A36-4A0C-970F-13CC864B59FA}" type="presOf" srcId="{AD61D444-9D34-4F11-8598-AE9320D6EA71}" destId="{C4D8A066-302E-434B-8B9B-B9D4D56D5447}" srcOrd="1" destOrd="0" presId="urn:microsoft.com/office/officeart/2005/8/layout/lProcess2"/>
    <dgm:cxn modelId="{6F9447CE-8DCA-476E-B041-E9CE61180497}" srcId="{0481B58C-D648-45EA-83C2-244D62947D7D}" destId="{97294972-52C9-4584-BB3F-15DD371C0681}" srcOrd="1" destOrd="0" parTransId="{B9C3C4DA-DB2B-4232-99D4-813631AA6D04}" sibTransId="{25D27EEA-4963-44D7-BBF5-0E38D58E9BAB}"/>
    <dgm:cxn modelId="{5E6982CE-BE16-4A54-909E-1422CF01B5D4}" srcId="{AD1D00D0-CC87-450E-AE46-AE0BF2BE2A83}" destId="{8FD36E32-2E69-41F0-BAA4-5F78C511B4ED}" srcOrd="1" destOrd="0" parTransId="{808A6657-287A-4C32-8D4C-A4142E862416}" sibTransId="{B0BAC92F-ACA0-41CE-AF86-E0E8E92DB668}"/>
    <dgm:cxn modelId="{26F92CD7-D82E-443D-B9FD-3E99827EBAF7}" type="presOf" srcId="{9FA53224-BBF3-44F8-95E8-09DA759F7343}" destId="{37A0FEA3-01F8-4A5D-BE6B-D06CF7B60D92}" srcOrd="0" destOrd="0" presId="urn:microsoft.com/office/officeart/2005/8/layout/lProcess2"/>
    <dgm:cxn modelId="{15BF8FDE-A75B-4AA0-A262-5DB67E46C00B}" srcId="{AD61D444-9D34-4F11-8598-AE9320D6EA71}" destId="{C7047CB4-E9FB-46C7-B9E6-2376BA656DF9}" srcOrd="4" destOrd="0" parTransId="{2728197C-1110-4EB0-A2EC-1CE289B36A60}" sibTransId="{EA645F52-9509-402E-8D25-7BBEE2F64893}"/>
    <dgm:cxn modelId="{00B0E3E1-6042-4DCE-8B76-030A75348ED3}" srcId="{AD61D444-9D34-4F11-8598-AE9320D6EA71}" destId="{A6302BF3-D92F-4C05-AD00-FB13C9B36122}" srcOrd="3" destOrd="0" parTransId="{1EF28F67-1B78-41C3-875C-83B57F2411AA}" sibTransId="{9CBD55C2-7E0D-49A0-AFD6-A888F629D400}"/>
    <dgm:cxn modelId="{F4A362E2-379F-4391-9E39-ABC397D16F38}" srcId="{AD1D00D0-CC87-450E-AE46-AE0BF2BE2A83}" destId="{AD61D444-9D34-4F11-8598-AE9320D6EA71}" srcOrd="3" destOrd="0" parTransId="{533D35A4-33A9-4FEC-BAC4-1BC703AF846F}" sibTransId="{010F6C32-8C86-4857-8045-3F2084385F25}"/>
    <dgm:cxn modelId="{280E84E6-E80E-4330-8423-E0BB45E2DE24}" srcId="{AD1D00D0-CC87-450E-AE46-AE0BF2BE2A83}" destId="{0481B58C-D648-45EA-83C2-244D62947D7D}" srcOrd="2" destOrd="0" parTransId="{23810220-DB6A-4D58-973A-7F3C7B31FCBB}" sibTransId="{F12D8B31-1E31-4A42-8B16-08A54D44C969}"/>
    <dgm:cxn modelId="{9B27A7E8-E01B-43D0-A6C6-BD5E177514AC}" type="presOf" srcId="{273FA18C-D698-469B-8947-42094DFA8DDC}" destId="{DF5B10FD-D798-4E84-A254-3D674D0995DF}" srcOrd="0" destOrd="0" presId="urn:microsoft.com/office/officeart/2005/8/layout/lProcess2"/>
    <dgm:cxn modelId="{F52538F9-5E3A-436E-9353-7CEC77F6FCBF}" srcId="{0481B58C-D648-45EA-83C2-244D62947D7D}" destId="{5AB58081-B76C-4E21-B144-676F7178ACCA}" srcOrd="3" destOrd="0" parTransId="{F529E602-37BF-4524-AD2E-AB43D78E1286}" sibTransId="{D5FC4089-AB81-496F-A523-071E8FEAE7D7}"/>
    <dgm:cxn modelId="{945C41DD-4E72-4482-9763-DD61027F8EF7}" type="presParOf" srcId="{3F028575-C012-476E-8A1F-14DFED049459}" destId="{C2D47B95-D5A3-4499-B059-94DDDF32B386}" srcOrd="0" destOrd="0" presId="urn:microsoft.com/office/officeart/2005/8/layout/lProcess2"/>
    <dgm:cxn modelId="{69B87220-1C1B-4B8F-B8DA-1E562CEDBF06}" type="presParOf" srcId="{C2D47B95-D5A3-4499-B059-94DDDF32B386}" destId="{7BE45A5C-2995-4CF3-97BE-C3CEB30ACA2D}" srcOrd="0" destOrd="0" presId="urn:microsoft.com/office/officeart/2005/8/layout/lProcess2"/>
    <dgm:cxn modelId="{44B03363-B492-4BDB-8FD8-315CE7A3E7D0}" type="presParOf" srcId="{C2D47B95-D5A3-4499-B059-94DDDF32B386}" destId="{7472305A-E93A-4C0B-8B80-6C316C5477D2}" srcOrd="1" destOrd="0" presId="urn:microsoft.com/office/officeart/2005/8/layout/lProcess2"/>
    <dgm:cxn modelId="{8C06768F-E13A-4A9B-8979-7FF9A8EB7A72}" type="presParOf" srcId="{C2D47B95-D5A3-4499-B059-94DDDF32B386}" destId="{1F6124FD-23D1-47C7-972F-B9FB88E09A62}" srcOrd="2" destOrd="0" presId="urn:microsoft.com/office/officeart/2005/8/layout/lProcess2"/>
    <dgm:cxn modelId="{21BB0D80-3AB9-4893-9E02-FA6B67CB179E}" type="presParOf" srcId="{1F6124FD-23D1-47C7-972F-B9FB88E09A62}" destId="{E115CEBE-F078-42D4-BFBD-528CAF0D0E79}" srcOrd="0" destOrd="0" presId="urn:microsoft.com/office/officeart/2005/8/layout/lProcess2"/>
    <dgm:cxn modelId="{8635E728-4BCA-4074-A96B-34363B73A86D}" type="presParOf" srcId="{E115CEBE-F078-42D4-BFBD-528CAF0D0E79}" destId="{945E3236-03BF-43EB-9C68-D6AA80704045}" srcOrd="0" destOrd="0" presId="urn:microsoft.com/office/officeart/2005/8/layout/lProcess2"/>
    <dgm:cxn modelId="{BBD923F4-B516-4340-A1B8-4C47C0A455DA}" type="presParOf" srcId="{E115CEBE-F078-42D4-BFBD-528CAF0D0E79}" destId="{3F952403-FFEB-4B9F-B249-51506DD948D3}" srcOrd="1" destOrd="0" presId="urn:microsoft.com/office/officeart/2005/8/layout/lProcess2"/>
    <dgm:cxn modelId="{C7283D16-6AE3-49FA-A5E0-7FC0BBEBD7BF}" type="presParOf" srcId="{E115CEBE-F078-42D4-BFBD-528CAF0D0E79}" destId="{84C3A6CF-7882-4415-82ED-FADAC232FE40}" srcOrd="2" destOrd="0" presId="urn:microsoft.com/office/officeart/2005/8/layout/lProcess2"/>
    <dgm:cxn modelId="{07F33E5D-9146-4D76-9ABD-427489D92D1D}" type="presParOf" srcId="{E115CEBE-F078-42D4-BFBD-528CAF0D0E79}" destId="{AA6B6C45-C549-44E5-9541-5DED8B4DC83A}" srcOrd="3" destOrd="0" presId="urn:microsoft.com/office/officeart/2005/8/layout/lProcess2"/>
    <dgm:cxn modelId="{3115A52F-3538-4297-9A98-255E52EEA289}" type="presParOf" srcId="{E115CEBE-F078-42D4-BFBD-528CAF0D0E79}" destId="{C2967C0D-9177-4081-BE96-825E0372F8A6}" srcOrd="4" destOrd="0" presId="urn:microsoft.com/office/officeart/2005/8/layout/lProcess2"/>
    <dgm:cxn modelId="{193D5AD6-74E5-48CC-86E4-2E0D841F2029}" type="presParOf" srcId="{E115CEBE-F078-42D4-BFBD-528CAF0D0E79}" destId="{9C348873-5D51-44E3-AD3A-41E564BDA3CA}" srcOrd="5" destOrd="0" presId="urn:microsoft.com/office/officeart/2005/8/layout/lProcess2"/>
    <dgm:cxn modelId="{3AAF18D8-51AB-43EC-ADA5-2BD0E498A16E}" type="presParOf" srcId="{E115CEBE-F078-42D4-BFBD-528CAF0D0E79}" destId="{C1300048-CBBE-490D-B9A1-A90B116CAD2F}" srcOrd="6" destOrd="0" presId="urn:microsoft.com/office/officeart/2005/8/layout/lProcess2"/>
    <dgm:cxn modelId="{7C1859D3-0CFE-47FF-9F7B-009817AB00AA}" type="presParOf" srcId="{3F028575-C012-476E-8A1F-14DFED049459}" destId="{24F889DB-B655-4541-80FB-00069540CA32}" srcOrd="1" destOrd="0" presId="urn:microsoft.com/office/officeart/2005/8/layout/lProcess2"/>
    <dgm:cxn modelId="{C088C6D8-5F8F-44AD-9EAA-1CAFE1C2D1B2}" type="presParOf" srcId="{3F028575-C012-476E-8A1F-14DFED049459}" destId="{821A76D9-A14A-497C-95D6-1143D4638B4B}" srcOrd="2" destOrd="0" presId="urn:microsoft.com/office/officeart/2005/8/layout/lProcess2"/>
    <dgm:cxn modelId="{366B2DE0-DA1F-4333-A8F9-A8BF4E7A9A53}" type="presParOf" srcId="{821A76D9-A14A-497C-95D6-1143D4638B4B}" destId="{48969356-AE7E-48C7-88E1-F2D0710EC79C}" srcOrd="0" destOrd="0" presId="urn:microsoft.com/office/officeart/2005/8/layout/lProcess2"/>
    <dgm:cxn modelId="{BC545AAE-6FE6-463B-B901-EA25DC16CCCC}" type="presParOf" srcId="{821A76D9-A14A-497C-95D6-1143D4638B4B}" destId="{698FEF21-481C-446A-8E94-BE4AC54D7771}" srcOrd="1" destOrd="0" presId="urn:microsoft.com/office/officeart/2005/8/layout/lProcess2"/>
    <dgm:cxn modelId="{A4C97446-41FB-4E14-A0A8-9A9969A3109C}" type="presParOf" srcId="{821A76D9-A14A-497C-95D6-1143D4638B4B}" destId="{CB08BBAE-1671-4B99-B38E-D31F6E50335A}" srcOrd="2" destOrd="0" presId="urn:microsoft.com/office/officeart/2005/8/layout/lProcess2"/>
    <dgm:cxn modelId="{BF2FF6A0-B38F-408F-8532-5BBD6ECA3E40}" type="presParOf" srcId="{CB08BBAE-1671-4B99-B38E-D31F6E50335A}" destId="{9216F8B6-DC34-4257-91EB-78EF046F796C}" srcOrd="0" destOrd="0" presId="urn:microsoft.com/office/officeart/2005/8/layout/lProcess2"/>
    <dgm:cxn modelId="{2F462FCE-4696-4747-9D1F-4793A47B1DE9}" type="presParOf" srcId="{9216F8B6-DC34-4257-91EB-78EF046F796C}" destId="{6FFF4494-4F93-4DE1-AFC5-D12F3BE53BA2}" srcOrd="0" destOrd="0" presId="urn:microsoft.com/office/officeart/2005/8/layout/lProcess2"/>
    <dgm:cxn modelId="{FE84E847-BBCA-4000-A830-817E8252EDBE}" type="presParOf" srcId="{9216F8B6-DC34-4257-91EB-78EF046F796C}" destId="{26CAFA69-0A06-48F4-9CB7-2D4C9E8AD5D8}" srcOrd="1" destOrd="0" presId="urn:microsoft.com/office/officeart/2005/8/layout/lProcess2"/>
    <dgm:cxn modelId="{956BDE3E-0E61-4667-8037-5F98D98929FF}" type="presParOf" srcId="{9216F8B6-DC34-4257-91EB-78EF046F796C}" destId="{8CABBB4F-8805-43AD-86AA-2B2C4FF03695}" srcOrd="2" destOrd="0" presId="urn:microsoft.com/office/officeart/2005/8/layout/lProcess2"/>
    <dgm:cxn modelId="{476519E9-D0A1-4E1C-AA75-6D86A45B37AE}" type="presParOf" srcId="{9216F8B6-DC34-4257-91EB-78EF046F796C}" destId="{A111579E-72F2-41F4-9A5A-004F451AEC59}" srcOrd="3" destOrd="0" presId="urn:microsoft.com/office/officeart/2005/8/layout/lProcess2"/>
    <dgm:cxn modelId="{37AA5669-56B6-4B31-9367-DDB68E42DE12}" type="presParOf" srcId="{9216F8B6-DC34-4257-91EB-78EF046F796C}" destId="{7C7BA948-4D6C-4868-A093-E6A1EAC83D6D}" srcOrd="4" destOrd="0" presId="urn:microsoft.com/office/officeart/2005/8/layout/lProcess2"/>
    <dgm:cxn modelId="{3C05B08C-279A-48D6-AD51-6E0BEAB68B0A}" type="presParOf" srcId="{3F028575-C012-476E-8A1F-14DFED049459}" destId="{11F9B51C-0FEB-46DD-B2C8-D7C82AFF353B}" srcOrd="3" destOrd="0" presId="urn:microsoft.com/office/officeart/2005/8/layout/lProcess2"/>
    <dgm:cxn modelId="{8EF6B47D-6A91-4C4B-9FF5-4277BC2385AA}" type="presParOf" srcId="{3F028575-C012-476E-8A1F-14DFED049459}" destId="{B6914D28-94BF-4EF9-8602-4E8B8F43DF77}" srcOrd="4" destOrd="0" presId="urn:microsoft.com/office/officeart/2005/8/layout/lProcess2"/>
    <dgm:cxn modelId="{A99CF313-3EEC-44F8-88FC-2FFEF46DF257}" type="presParOf" srcId="{B6914D28-94BF-4EF9-8602-4E8B8F43DF77}" destId="{BF0CB8F0-CCB2-473A-896F-2BC8FB829335}" srcOrd="0" destOrd="0" presId="urn:microsoft.com/office/officeart/2005/8/layout/lProcess2"/>
    <dgm:cxn modelId="{8DFE2D68-C55B-4787-8423-050C960AC54A}" type="presParOf" srcId="{B6914D28-94BF-4EF9-8602-4E8B8F43DF77}" destId="{5F469DC3-84F6-4F25-A4BC-B51CE6D03E29}" srcOrd="1" destOrd="0" presId="urn:microsoft.com/office/officeart/2005/8/layout/lProcess2"/>
    <dgm:cxn modelId="{D7B48863-8FC2-4F9A-A33C-7C85937D89F5}" type="presParOf" srcId="{B6914D28-94BF-4EF9-8602-4E8B8F43DF77}" destId="{741237D9-960A-418A-9AC5-0073099BEF1E}" srcOrd="2" destOrd="0" presId="urn:microsoft.com/office/officeart/2005/8/layout/lProcess2"/>
    <dgm:cxn modelId="{0D15CCE6-318E-4082-AE98-E274ABC9103A}" type="presParOf" srcId="{741237D9-960A-418A-9AC5-0073099BEF1E}" destId="{A202FD24-2743-4D70-B0A5-0F33DC525075}" srcOrd="0" destOrd="0" presId="urn:microsoft.com/office/officeart/2005/8/layout/lProcess2"/>
    <dgm:cxn modelId="{E8AE8297-3C0C-4FDC-B58C-9F20B2F68BEC}" type="presParOf" srcId="{A202FD24-2743-4D70-B0A5-0F33DC525075}" destId="{37A0FEA3-01F8-4A5D-BE6B-D06CF7B60D92}" srcOrd="0" destOrd="0" presId="urn:microsoft.com/office/officeart/2005/8/layout/lProcess2"/>
    <dgm:cxn modelId="{6889F968-1136-4706-A92A-D093B0AE4E24}" type="presParOf" srcId="{A202FD24-2743-4D70-B0A5-0F33DC525075}" destId="{AE4ADABD-4D4F-43A2-9497-63D390E63A87}" srcOrd="1" destOrd="0" presId="urn:microsoft.com/office/officeart/2005/8/layout/lProcess2"/>
    <dgm:cxn modelId="{37C6B70F-6CFB-4441-B160-1BB4CD192076}" type="presParOf" srcId="{A202FD24-2743-4D70-B0A5-0F33DC525075}" destId="{348A453C-9C40-45EB-8B30-E25DD442720F}" srcOrd="2" destOrd="0" presId="urn:microsoft.com/office/officeart/2005/8/layout/lProcess2"/>
    <dgm:cxn modelId="{0050A8E1-6145-4A91-BA36-95C407498D77}" type="presParOf" srcId="{A202FD24-2743-4D70-B0A5-0F33DC525075}" destId="{0CEADDB9-F2F6-4E73-ABDF-A83412318FD0}" srcOrd="3" destOrd="0" presId="urn:microsoft.com/office/officeart/2005/8/layout/lProcess2"/>
    <dgm:cxn modelId="{7B8D109F-7E57-40B6-91F2-1CE714CAB68E}" type="presParOf" srcId="{A202FD24-2743-4D70-B0A5-0F33DC525075}" destId="{A3391E2B-1BF9-4FA2-876D-E2F2E36B125E}" srcOrd="4" destOrd="0" presId="urn:microsoft.com/office/officeart/2005/8/layout/lProcess2"/>
    <dgm:cxn modelId="{8E05F6CF-AFBC-4FAC-8FF7-0127D49060FD}" type="presParOf" srcId="{A202FD24-2743-4D70-B0A5-0F33DC525075}" destId="{E2752D9B-8862-4B76-818E-522250047115}" srcOrd="5" destOrd="0" presId="urn:microsoft.com/office/officeart/2005/8/layout/lProcess2"/>
    <dgm:cxn modelId="{67060743-2F8D-4319-AE9A-8BAD2FC95D4A}" type="presParOf" srcId="{A202FD24-2743-4D70-B0A5-0F33DC525075}" destId="{09BE5ABE-B34C-4D20-97E1-E737462C57ED}" srcOrd="6" destOrd="0" presId="urn:microsoft.com/office/officeart/2005/8/layout/lProcess2"/>
    <dgm:cxn modelId="{824B7796-EA90-4BFF-8251-E38BCCDD5525}" type="presParOf" srcId="{3F028575-C012-476E-8A1F-14DFED049459}" destId="{E4C4E828-97F7-401A-BB92-48CADC80B9AC}" srcOrd="5" destOrd="0" presId="urn:microsoft.com/office/officeart/2005/8/layout/lProcess2"/>
    <dgm:cxn modelId="{76089B4F-7C81-441D-8BA5-C51D5AE4DAE5}" type="presParOf" srcId="{3F028575-C012-476E-8A1F-14DFED049459}" destId="{A9F598B7-45D1-4D4A-B25F-20D89B1A0D2C}" srcOrd="6" destOrd="0" presId="urn:microsoft.com/office/officeart/2005/8/layout/lProcess2"/>
    <dgm:cxn modelId="{B83D2F41-AC86-498C-B220-BBE8611C51DF}" type="presParOf" srcId="{A9F598B7-45D1-4D4A-B25F-20D89B1A0D2C}" destId="{7D4EB7EB-1E00-4962-8CE9-02D3AD579119}" srcOrd="0" destOrd="0" presId="urn:microsoft.com/office/officeart/2005/8/layout/lProcess2"/>
    <dgm:cxn modelId="{A786AD2B-DD43-4DBC-B077-D0FFF1F20A14}" type="presParOf" srcId="{A9F598B7-45D1-4D4A-B25F-20D89B1A0D2C}" destId="{C4D8A066-302E-434B-8B9B-B9D4D56D5447}" srcOrd="1" destOrd="0" presId="urn:microsoft.com/office/officeart/2005/8/layout/lProcess2"/>
    <dgm:cxn modelId="{8887B256-44AC-424F-A723-94137DC261C3}" type="presParOf" srcId="{A9F598B7-45D1-4D4A-B25F-20D89B1A0D2C}" destId="{CECFF001-BD69-4100-B535-89C3AE225558}" srcOrd="2" destOrd="0" presId="urn:microsoft.com/office/officeart/2005/8/layout/lProcess2"/>
    <dgm:cxn modelId="{29C2BE77-E00E-4D91-9BC8-0F561A15DF38}" type="presParOf" srcId="{CECFF001-BD69-4100-B535-89C3AE225558}" destId="{FDC5E7C4-50CC-4B8D-A9AA-674C9159A62C}" srcOrd="0" destOrd="0" presId="urn:microsoft.com/office/officeart/2005/8/layout/lProcess2"/>
    <dgm:cxn modelId="{307E9B70-A170-4C68-A7B8-0D71A9B85F95}" type="presParOf" srcId="{FDC5E7C4-50CC-4B8D-A9AA-674C9159A62C}" destId="{DF5B10FD-D798-4E84-A254-3D674D0995DF}" srcOrd="0" destOrd="0" presId="urn:microsoft.com/office/officeart/2005/8/layout/lProcess2"/>
    <dgm:cxn modelId="{BCF32750-C002-4BC3-B092-8DCD82BCE18E}" type="presParOf" srcId="{FDC5E7C4-50CC-4B8D-A9AA-674C9159A62C}" destId="{0DAE8ED8-318F-4B4B-B5FC-2D0E90A23BF8}" srcOrd="1" destOrd="0" presId="urn:microsoft.com/office/officeart/2005/8/layout/lProcess2"/>
    <dgm:cxn modelId="{EA3B0E34-90FF-469D-A1C1-076535EFCAAA}" type="presParOf" srcId="{FDC5E7C4-50CC-4B8D-A9AA-674C9159A62C}" destId="{7D7397BB-C8A1-481E-A283-9CB65EA085CB}" srcOrd="2" destOrd="0" presId="urn:microsoft.com/office/officeart/2005/8/layout/lProcess2"/>
    <dgm:cxn modelId="{9437AFAB-F278-468D-8732-555744AEAD1B}" type="presParOf" srcId="{FDC5E7C4-50CC-4B8D-A9AA-674C9159A62C}" destId="{78E3298C-96C5-4D55-9C06-F1986347A435}" srcOrd="3" destOrd="0" presId="urn:microsoft.com/office/officeart/2005/8/layout/lProcess2"/>
    <dgm:cxn modelId="{F3113A13-F76B-4997-80A2-F29FEA11094E}" type="presParOf" srcId="{FDC5E7C4-50CC-4B8D-A9AA-674C9159A62C}" destId="{9B01321E-7A2F-4E8C-A85E-43E32830F1C1}" srcOrd="4" destOrd="0" presId="urn:microsoft.com/office/officeart/2005/8/layout/lProcess2"/>
    <dgm:cxn modelId="{A131B93A-2179-458D-8653-77CBC4FCF87E}" type="presParOf" srcId="{FDC5E7C4-50CC-4B8D-A9AA-674C9159A62C}" destId="{68A7E233-34BB-4CD5-8B93-02C21683A3E6}" srcOrd="5" destOrd="0" presId="urn:microsoft.com/office/officeart/2005/8/layout/lProcess2"/>
    <dgm:cxn modelId="{A21145E7-CEA6-4BFA-944E-5071DCD2D053}" type="presParOf" srcId="{FDC5E7C4-50CC-4B8D-A9AA-674C9159A62C}" destId="{7187998F-1515-4667-828E-5581160B7D10}" srcOrd="6" destOrd="0" presId="urn:microsoft.com/office/officeart/2005/8/layout/lProcess2"/>
    <dgm:cxn modelId="{C08D3FB2-70D8-4BD8-8431-9C0B2954660C}" type="presParOf" srcId="{FDC5E7C4-50CC-4B8D-A9AA-674C9159A62C}" destId="{A22E918E-9F01-49C4-90DB-39CB55D1CFEC}" srcOrd="7" destOrd="0" presId="urn:microsoft.com/office/officeart/2005/8/layout/lProcess2"/>
    <dgm:cxn modelId="{1A25FEA0-1B64-4E1F-B5BB-DB2148E82E00}" type="presParOf" srcId="{FDC5E7C4-50CC-4B8D-A9AA-674C9159A62C}" destId="{74EAB87E-A716-4A6C-AD43-BE0DA83B3776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A9361-77E2-426B-8D20-37F4634151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2DC660-11CA-433B-9583-91920CCE0408}">
      <dgm:prSet phldrT="[Текст]"/>
      <dgm:spPr/>
      <dgm:t>
        <a:bodyPr/>
        <a:lstStyle/>
        <a:p>
          <a:r>
            <a:rPr lang="en-US" b="0" i="0" dirty="0" err="1"/>
            <a:t>TemplateMicroserviceVS</a:t>
          </a:r>
          <a:endParaRPr lang="en-US" dirty="0"/>
        </a:p>
      </dgm:t>
    </dgm:pt>
    <dgm:pt modelId="{A1E0617C-ED61-4123-9C4D-6C8693EEE0C3}" type="parTrans" cxnId="{338BAD2A-0197-4DDA-B914-8C1DC72E85BC}">
      <dgm:prSet/>
      <dgm:spPr/>
      <dgm:t>
        <a:bodyPr/>
        <a:lstStyle/>
        <a:p>
          <a:endParaRPr lang="en-US"/>
        </a:p>
      </dgm:t>
    </dgm:pt>
    <dgm:pt modelId="{A8D10B23-05A3-43AD-90F4-4C9BC92DBA9C}" type="sibTrans" cxnId="{338BAD2A-0197-4DDA-B914-8C1DC72E85BC}">
      <dgm:prSet/>
      <dgm:spPr/>
      <dgm:t>
        <a:bodyPr/>
        <a:lstStyle/>
        <a:p>
          <a:endParaRPr lang="en-US"/>
        </a:p>
      </dgm:t>
    </dgm:pt>
    <dgm:pt modelId="{E27DFB8F-5F4D-4C61-BE16-94EDE8D4217F}">
      <dgm:prSet phldrT="[Текст]"/>
      <dgm:spPr/>
      <dgm:t>
        <a:bodyPr/>
        <a:lstStyle/>
        <a:p>
          <a:r>
            <a:rPr lang="en-US" b="0" i="0" dirty="0" err="1"/>
            <a:t>TemplateMicroserviceModuleVS</a:t>
          </a:r>
          <a:endParaRPr lang="en-US" dirty="0"/>
        </a:p>
      </dgm:t>
    </dgm:pt>
    <dgm:pt modelId="{5FBF9100-1EC4-4DEB-8485-44F3F54C2D0C}" type="parTrans" cxnId="{4EC3B56F-8817-4BAC-9746-E9F9AE47287D}">
      <dgm:prSet/>
      <dgm:spPr/>
      <dgm:t>
        <a:bodyPr/>
        <a:lstStyle/>
        <a:p>
          <a:endParaRPr lang="en-US"/>
        </a:p>
      </dgm:t>
    </dgm:pt>
    <dgm:pt modelId="{AE1872F3-6A9D-4212-A6BE-0932C293F5D8}" type="sibTrans" cxnId="{4EC3B56F-8817-4BAC-9746-E9F9AE47287D}">
      <dgm:prSet/>
      <dgm:spPr/>
      <dgm:t>
        <a:bodyPr/>
        <a:lstStyle/>
        <a:p>
          <a:endParaRPr lang="en-US"/>
        </a:p>
      </dgm:t>
    </dgm:pt>
    <dgm:pt modelId="{2795E3E2-7510-47C2-8359-2DAF9D1A3369}">
      <dgm:prSet phldrT="[Текст]"/>
      <dgm:spPr/>
      <dgm:t>
        <a:bodyPr/>
        <a:lstStyle/>
        <a:p>
          <a:r>
            <a:rPr lang="ru-RU" dirty="0"/>
            <a:t>Авторизация</a:t>
          </a:r>
          <a:endParaRPr lang="en-US" dirty="0"/>
        </a:p>
      </dgm:t>
    </dgm:pt>
    <dgm:pt modelId="{0F36C41E-5E3E-43B5-94F8-BD9A85882DEB}" type="parTrans" cxnId="{2845E725-6ADF-4C14-A0DF-C8EFCB5D7998}">
      <dgm:prSet/>
      <dgm:spPr/>
      <dgm:t>
        <a:bodyPr/>
        <a:lstStyle/>
        <a:p>
          <a:endParaRPr lang="en-US"/>
        </a:p>
      </dgm:t>
    </dgm:pt>
    <dgm:pt modelId="{9F8B6CF7-DF54-47C0-90A8-8C0A409049DB}" type="sibTrans" cxnId="{2845E725-6ADF-4C14-A0DF-C8EFCB5D7998}">
      <dgm:prSet/>
      <dgm:spPr/>
      <dgm:t>
        <a:bodyPr/>
        <a:lstStyle/>
        <a:p>
          <a:endParaRPr lang="en-US"/>
        </a:p>
      </dgm:t>
    </dgm:pt>
    <dgm:pt modelId="{6FE68EF0-9FA8-419A-8B17-853CE387EC9B}">
      <dgm:prSet phldrT="[Текст]"/>
      <dgm:spPr/>
      <dgm:t>
        <a:bodyPr/>
        <a:lstStyle/>
        <a:p>
          <a:r>
            <a:rPr lang="en-US" dirty="0"/>
            <a:t>Mapper</a:t>
          </a:r>
        </a:p>
      </dgm:t>
    </dgm:pt>
    <dgm:pt modelId="{FB88BB2E-9F8D-4D21-8E75-F360BED401D2}" type="parTrans" cxnId="{C609DC62-07FC-46C9-8998-308565AD72A4}">
      <dgm:prSet/>
      <dgm:spPr/>
      <dgm:t>
        <a:bodyPr/>
        <a:lstStyle/>
        <a:p>
          <a:endParaRPr lang="en-US"/>
        </a:p>
      </dgm:t>
    </dgm:pt>
    <dgm:pt modelId="{7E14914B-3895-4107-909A-FDFD32057F3E}" type="sibTrans" cxnId="{C609DC62-07FC-46C9-8998-308565AD72A4}">
      <dgm:prSet/>
      <dgm:spPr/>
      <dgm:t>
        <a:bodyPr/>
        <a:lstStyle/>
        <a:p>
          <a:endParaRPr lang="en-US"/>
        </a:p>
      </dgm:t>
    </dgm:pt>
    <dgm:pt modelId="{F647AF81-71A7-47F9-8A0F-6C3EA59D1EC5}">
      <dgm:prSet phldrT="[Текст]"/>
      <dgm:spPr/>
      <dgm:t>
        <a:bodyPr/>
        <a:lstStyle/>
        <a:p>
          <a:r>
            <a:rPr lang="en-US" dirty="0"/>
            <a:t>Unit Of Work</a:t>
          </a:r>
        </a:p>
      </dgm:t>
    </dgm:pt>
    <dgm:pt modelId="{DBB42446-3D4C-4749-A94E-8E924F43B29A}" type="parTrans" cxnId="{7F626C0C-B7C5-47F4-BCDC-3DD3D713A2F9}">
      <dgm:prSet/>
      <dgm:spPr/>
      <dgm:t>
        <a:bodyPr/>
        <a:lstStyle/>
        <a:p>
          <a:endParaRPr lang="en-US"/>
        </a:p>
      </dgm:t>
    </dgm:pt>
    <dgm:pt modelId="{1C74A5A0-28B6-4121-825F-34958025ABC9}" type="sibTrans" cxnId="{7F626C0C-B7C5-47F4-BCDC-3DD3D713A2F9}">
      <dgm:prSet/>
      <dgm:spPr/>
      <dgm:t>
        <a:bodyPr/>
        <a:lstStyle/>
        <a:p>
          <a:endParaRPr lang="en-US"/>
        </a:p>
      </dgm:t>
    </dgm:pt>
    <dgm:pt modelId="{EB1E73B0-EF43-4134-99C4-DD07EE3B72F9}">
      <dgm:prSet phldrT="[Текст]"/>
      <dgm:spPr/>
      <dgm:t>
        <a:bodyPr/>
        <a:lstStyle/>
        <a:p>
          <a:r>
            <a:rPr lang="en-US" dirty="0"/>
            <a:t>Repository</a:t>
          </a:r>
        </a:p>
      </dgm:t>
    </dgm:pt>
    <dgm:pt modelId="{925B3295-E954-498B-ADC5-661FAA90FCE8}" type="parTrans" cxnId="{31CE47EA-BC5E-4C99-B33C-E90972467609}">
      <dgm:prSet/>
      <dgm:spPr/>
      <dgm:t>
        <a:bodyPr/>
        <a:lstStyle/>
        <a:p>
          <a:endParaRPr lang="en-US"/>
        </a:p>
      </dgm:t>
    </dgm:pt>
    <dgm:pt modelId="{04191640-6F93-4B72-B05F-4A09C6195C45}" type="sibTrans" cxnId="{31CE47EA-BC5E-4C99-B33C-E90972467609}">
      <dgm:prSet/>
      <dgm:spPr/>
      <dgm:t>
        <a:bodyPr/>
        <a:lstStyle/>
        <a:p>
          <a:endParaRPr lang="en-US"/>
        </a:p>
      </dgm:t>
    </dgm:pt>
    <dgm:pt modelId="{C452C865-7294-43FE-A3A1-E35E368BA76C}">
      <dgm:prSet phldrT="[Текст]"/>
      <dgm:spPr/>
      <dgm:t>
        <a:bodyPr/>
        <a:lstStyle/>
        <a:p>
          <a:r>
            <a:rPr lang="en-US" dirty="0"/>
            <a:t>Mapper</a:t>
          </a:r>
        </a:p>
      </dgm:t>
    </dgm:pt>
    <dgm:pt modelId="{A9123D4F-C595-46BD-8F98-126071562C5F}" type="parTrans" cxnId="{2DC78E82-D29D-42AB-8A16-2ED8BABF2BDF}">
      <dgm:prSet/>
      <dgm:spPr/>
      <dgm:t>
        <a:bodyPr/>
        <a:lstStyle/>
        <a:p>
          <a:endParaRPr lang="en-US"/>
        </a:p>
      </dgm:t>
    </dgm:pt>
    <dgm:pt modelId="{4A21E329-4625-4B45-A066-641E2C6B41A1}" type="sibTrans" cxnId="{2DC78E82-D29D-42AB-8A16-2ED8BABF2BDF}">
      <dgm:prSet/>
      <dgm:spPr/>
      <dgm:t>
        <a:bodyPr/>
        <a:lstStyle/>
        <a:p>
          <a:endParaRPr lang="en-US"/>
        </a:p>
      </dgm:t>
    </dgm:pt>
    <dgm:pt modelId="{458A4DF0-6828-48DD-8055-1964DBD7E1BC}">
      <dgm:prSet phldrT="[Текст]"/>
      <dgm:spPr/>
      <dgm:t>
        <a:bodyPr/>
        <a:lstStyle/>
        <a:p>
          <a:r>
            <a:rPr lang="en-US" dirty="0"/>
            <a:t>Unit Of Work</a:t>
          </a:r>
        </a:p>
      </dgm:t>
    </dgm:pt>
    <dgm:pt modelId="{4CB0AE4F-879E-428A-8C49-CFB0662150F9}" type="parTrans" cxnId="{647C827A-C359-478A-84B0-FAD75725C899}">
      <dgm:prSet/>
      <dgm:spPr/>
      <dgm:t>
        <a:bodyPr/>
        <a:lstStyle/>
        <a:p>
          <a:endParaRPr lang="en-US"/>
        </a:p>
      </dgm:t>
    </dgm:pt>
    <dgm:pt modelId="{4EFB98FF-E8EB-46E5-B825-246C53E72359}" type="sibTrans" cxnId="{647C827A-C359-478A-84B0-FAD75725C899}">
      <dgm:prSet/>
      <dgm:spPr/>
      <dgm:t>
        <a:bodyPr/>
        <a:lstStyle/>
        <a:p>
          <a:endParaRPr lang="en-US"/>
        </a:p>
      </dgm:t>
    </dgm:pt>
    <dgm:pt modelId="{85998644-A57A-4631-A1F1-35CA1AFDC29E}">
      <dgm:prSet phldrT="[Текст]"/>
      <dgm:spPr/>
      <dgm:t>
        <a:bodyPr/>
        <a:lstStyle/>
        <a:p>
          <a:r>
            <a:rPr lang="en-US" dirty="0"/>
            <a:t>Repository</a:t>
          </a:r>
        </a:p>
      </dgm:t>
    </dgm:pt>
    <dgm:pt modelId="{E02FB6D3-10AC-41CA-B54A-182B533ED6A4}" type="parTrans" cxnId="{8B0A6021-E0A5-415E-A960-6925D84606A3}">
      <dgm:prSet/>
      <dgm:spPr/>
      <dgm:t>
        <a:bodyPr/>
        <a:lstStyle/>
        <a:p>
          <a:endParaRPr lang="en-US"/>
        </a:p>
      </dgm:t>
    </dgm:pt>
    <dgm:pt modelId="{45CE6383-87C8-4EF0-B1D4-B70993194540}" type="sibTrans" cxnId="{8B0A6021-E0A5-415E-A960-6925D84606A3}">
      <dgm:prSet/>
      <dgm:spPr/>
      <dgm:t>
        <a:bodyPr/>
        <a:lstStyle/>
        <a:p>
          <a:endParaRPr lang="en-US"/>
        </a:p>
      </dgm:t>
    </dgm:pt>
    <dgm:pt modelId="{1AE25CCD-531D-4C79-A1B9-DA2E7501A5D4}" type="pres">
      <dgm:prSet presAssocID="{66CA9361-77E2-426B-8D20-37F463415138}" presName="Name0" presStyleCnt="0">
        <dgm:presLayoutVars>
          <dgm:dir/>
          <dgm:animLvl val="lvl"/>
          <dgm:resizeHandles val="exact"/>
        </dgm:presLayoutVars>
      </dgm:prSet>
      <dgm:spPr/>
    </dgm:pt>
    <dgm:pt modelId="{20EFC5A3-C273-4306-A072-A9157908FF48}" type="pres">
      <dgm:prSet presAssocID="{782DC660-11CA-433B-9583-91920CCE0408}" presName="composite" presStyleCnt="0"/>
      <dgm:spPr/>
    </dgm:pt>
    <dgm:pt modelId="{A64EE8FE-E085-4B5A-A29D-C194A8B1F9DC}" type="pres">
      <dgm:prSet presAssocID="{782DC660-11CA-433B-9583-91920CCE040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B900DE8-F567-44D8-83A4-7747D8C312C5}" type="pres">
      <dgm:prSet presAssocID="{782DC660-11CA-433B-9583-91920CCE0408}" presName="desTx" presStyleLbl="alignAccFollowNode1" presStyleIdx="0" presStyleCnt="2">
        <dgm:presLayoutVars>
          <dgm:bulletEnabled val="1"/>
        </dgm:presLayoutVars>
      </dgm:prSet>
      <dgm:spPr/>
    </dgm:pt>
    <dgm:pt modelId="{E340223D-1E43-44A8-A57D-481B089B7741}" type="pres">
      <dgm:prSet presAssocID="{A8D10B23-05A3-43AD-90F4-4C9BC92DBA9C}" presName="space" presStyleCnt="0"/>
      <dgm:spPr/>
    </dgm:pt>
    <dgm:pt modelId="{9DCD1C5D-77FE-4E32-A3AD-2D1C35EC7F46}" type="pres">
      <dgm:prSet presAssocID="{E27DFB8F-5F4D-4C61-BE16-94EDE8D4217F}" presName="composite" presStyleCnt="0"/>
      <dgm:spPr/>
    </dgm:pt>
    <dgm:pt modelId="{42A9104B-0428-4481-8F40-CBB83AB2CA0E}" type="pres">
      <dgm:prSet presAssocID="{E27DFB8F-5F4D-4C61-BE16-94EDE8D4217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5AF9ED6-AE17-41E7-95B0-53D5E52A506B}" type="pres">
      <dgm:prSet presAssocID="{E27DFB8F-5F4D-4C61-BE16-94EDE8D4217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F626C0C-B7C5-47F4-BCDC-3DD3D713A2F9}" srcId="{782DC660-11CA-433B-9583-91920CCE0408}" destId="{F647AF81-71A7-47F9-8A0F-6C3EA59D1EC5}" srcOrd="2" destOrd="0" parTransId="{DBB42446-3D4C-4749-A94E-8E924F43B29A}" sibTransId="{1C74A5A0-28B6-4121-825F-34958025ABC9}"/>
    <dgm:cxn modelId="{4C95A40E-DAEF-466C-BEDC-7EF47E3EF7CF}" type="presOf" srcId="{66CA9361-77E2-426B-8D20-37F463415138}" destId="{1AE25CCD-531D-4C79-A1B9-DA2E7501A5D4}" srcOrd="0" destOrd="0" presId="urn:microsoft.com/office/officeart/2005/8/layout/hList1"/>
    <dgm:cxn modelId="{8B0A6021-E0A5-415E-A960-6925D84606A3}" srcId="{E27DFB8F-5F4D-4C61-BE16-94EDE8D4217F}" destId="{85998644-A57A-4631-A1F1-35CA1AFDC29E}" srcOrd="2" destOrd="0" parTransId="{E02FB6D3-10AC-41CA-B54A-182B533ED6A4}" sibTransId="{45CE6383-87C8-4EF0-B1D4-B70993194540}"/>
    <dgm:cxn modelId="{2845E725-6ADF-4C14-A0DF-C8EFCB5D7998}" srcId="{782DC660-11CA-433B-9583-91920CCE0408}" destId="{2795E3E2-7510-47C2-8359-2DAF9D1A3369}" srcOrd="0" destOrd="0" parTransId="{0F36C41E-5E3E-43B5-94F8-BD9A85882DEB}" sibTransId="{9F8B6CF7-DF54-47C0-90A8-8C0A409049DB}"/>
    <dgm:cxn modelId="{338BAD2A-0197-4DDA-B914-8C1DC72E85BC}" srcId="{66CA9361-77E2-426B-8D20-37F463415138}" destId="{782DC660-11CA-433B-9583-91920CCE0408}" srcOrd="0" destOrd="0" parTransId="{A1E0617C-ED61-4123-9C4D-6C8693EEE0C3}" sibTransId="{A8D10B23-05A3-43AD-90F4-4C9BC92DBA9C}"/>
    <dgm:cxn modelId="{AE354A2C-6BBF-47FB-917E-E4D96CAC45ED}" type="presOf" srcId="{F647AF81-71A7-47F9-8A0F-6C3EA59D1EC5}" destId="{0B900DE8-F567-44D8-83A4-7747D8C312C5}" srcOrd="0" destOrd="2" presId="urn:microsoft.com/office/officeart/2005/8/layout/hList1"/>
    <dgm:cxn modelId="{0F8B4933-A35B-4481-9C75-FE93AD492BA6}" type="presOf" srcId="{458A4DF0-6828-48DD-8055-1964DBD7E1BC}" destId="{75AF9ED6-AE17-41E7-95B0-53D5E52A506B}" srcOrd="0" destOrd="1" presId="urn:microsoft.com/office/officeart/2005/8/layout/hList1"/>
    <dgm:cxn modelId="{F50E8E38-879D-46AD-A32E-B509DF5A3656}" type="presOf" srcId="{C452C865-7294-43FE-A3A1-E35E368BA76C}" destId="{75AF9ED6-AE17-41E7-95B0-53D5E52A506B}" srcOrd="0" destOrd="0" presId="urn:microsoft.com/office/officeart/2005/8/layout/hList1"/>
    <dgm:cxn modelId="{C609DC62-07FC-46C9-8998-308565AD72A4}" srcId="{782DC660-11CA-433B-9583-91920CCE0408}" destId="{6FE68EF0-9FA8-419A-8B17-853CE387EC9B}" srcOrd="1" destOrd="0" parTransId="{FB88BB2E-9F8D-4D21-8E75-F360BED401D2}" sibTransId="{7E14914B-3895-4107-909A-FDFD32057F3E}"/>
    <dgm:cxn modelId="{FFE14648-9584-4C0F-9CE5-1C225C40790B}" type="presOf" srcId="{782DC660-11CA-433B-9583-91920CCE0408}" destId="{A64EE8FE-E085-4B5A-A29D-C194A8B1F9DC}" srcOrd="0" destOrd="0" presId="urn:microsoft.com/office/officeart/2005/8/layout/hList1"/>
    <dgm:cxn modelId="{CE2AC96D-4809-40F1-8667-6C02B04B8CAA}" type="presOf" srcId="{2795E3E2-7510-47C2-8359-2DAF9D1A3369}" destId="{0B900DE8-F567-44D8-83A4-7747D8C312C5}" srcOrd="0" destOrd="0" presId="urn:microsoft.com/office/officeart/2005/8/layout/hList1"/>
    <dgm:cxn modelId="{4E0ED34D-1C2B-4DBA-A862-48D55F8CE3F0}" type="presOf" srcId="{85998644-A57A-4631-A1F1-35CA1AFDC29E}" destId="{75AF9ED6-AE17-41E7-95B0-53D5E52A506B}" srcOrd="0" destOrd="2" presId="urn:microsoft.com/office/officeart/2005/8/layout/hList1"/>
    <dgm:cxn modelId="{4EC3B56F-8817-4BAC-9746-E9F9AE47287D}" srcId="{66CA9361-77E2-426B-8D20-37F463415138}" destId="{E27DFB8F-5F4D-4C61-BE16-94EDE8D4217F}" srcOrd="1" destOrd="0" parTransId="{5FBF9100-1EC4-4DEB-8485-44F3F54C2D0C}" sibTransId="{AE1872F3-6A9D-4212-A6BE-0932C293F5D8}"/>
    <dgm:cxn modelId="{5894F56F-33C9-4858-89D0-4F19537C2190}" type="presOf" srcId="{E27DFB8F-5F4D-4C61-BE16-94EDE8D4217F}" destId="{42A9104B-0428-4481-8F40-CBB83AB2CA0E}" srcOrd="0" destOrd="0" presId="urn:microsoft.com/office/officeart/2005/8/layout/hList1"/>
    <dgm:cxn modelId="{647C827A-C359-478A-84B0-FAD75725C899}" srcId="{E27DFB8F-5F4D-4C61-BE16-94EDE8D4217F}" destId="{458A4DF0-6828-48DD-8055-1964DBD7E1BC}" srcOrd="1" destOrd="0" parTransId="{4CB0AE4F-879E-428A-8C49-CFB0662150F9}" sibTransId="{4EFB98FF-E8EB-46E5-B825-246C53E72359}"/>
    <dgm:cxn modelId="{513FAF7F-DE60-4F39-8823-4F4587A606F7}" type="presOf" srcId="{6FE68EF0-9FA8-419A-8B17-853CE387EC9B}" destId="{0B900DE8-F567-44D8-83A4-7747D8C312C5}" srcOrd="0" destOrd="1" presId="urn:microsoft.com/office/officeart/2005/8/layout/hList1"/>
    <dgm:cxn modelId="{2DC78E82-D29D-42AB-8A16-2ED8BABF2BDF}" srcId="{E27DFB8F-5F4D-4C61-BE16-94EDE8D4217F}" destId="{C452C865-7294-43FE-A3A1-E35E368BA76C}" srcOrd="0" destOrd="0" parTransId="{A9123D4F-C595-46BD-8F98-126071562C5F}" sibTransId="{4A21E329-4625-4B45-A066-641E2C6B41A1}"/>
    <dgm:cxn modelId="{92A365D9-F3F4-4EE8-872B-1EA672C7C471}" type="presOf" srcId="{EB1E73B0-EF43-4134-99C4-DD07EE3B72F9}" destId="{0B900DE8-F567-44D8-83A4-7747D8C312C5}" srcOrd="0" destOrd="3" presId="urn:microsoft.com/office/officeart/2005/8/layout/hList1"/>
    <dgm:cxn modelId="{31CE47EA-BC5E-4C99-B33C-E90972467609}" srcId="{782DC660-11CA-433B-9583-91920CCE0408}" destId="{EB1E73B0-EF43-4134-99C4-DD07EE3B72F9}" srcOrd="3" destOrd="0" parTransId="{925B3295-E954-498B-ADC5-661FAA90FCE8}" sibTransId="{04191640-6F93-4B72-B05F-4A09C6195C45}"/>
    <dgm:cxn modelId="{D9C7280B-B627-4A42-970B-07C89CB4ADDF}" type="presParOf" srcId="{1AE25CCD-531D-4C79-A1B9-DA2E7501A5D4}" destId="{20EFC5A3-C273-4306-A072-A9157908FF48}" srcOrd="0" destOrd="0" presId="urn:microsoft.com/office/officeart/2005/8/layout/hList1"/>
    <dgm:cxn modelId="{886F06D3-F9D0-482E-BDA6-362445876FB0}" type="presParOf" srcId="{20EFC5A3-C273-4306-A072-A9157908FF48}" destId="{A64EE8FE-E085-4B5A-A29D-C194A8B1F9DC}" srcOrd="0" destOrd="0" presId="urn:microsoft.com/office/officeart/2005/8/layout/hList1"/>
    <dgm:cxn modelId="{C2030C6D-46FA-437E-B85B-FCBA856D700E}" type="presParOf" srcId="{20EFC5A3-C273-4306-A072-A9157908FF48}" destId="{0B900DE8-F567-44D8-83A4-7747D8C312C5}" srcOrd="1" destOrd="0" presId="urn:microsoft.com/office/officeart/2005/8/layout/hList1"/>
    <dgm:cxn modelId="{E87E402E-6BD1-4F67-BCAA-5F555BF89A0F}" type="presParOf" srcId="{1AE25CCD-531D-4C79-A1B9-DA2E7501A5D4}" destId="{E340223D-1E43-44A8-A57D-481B089B7741}" srcOrd="1" destOrd="0" presId="urn:microsoft.com/office/officeart/2005/8/layout/hList1"/>
    <dgm:cxn modelId="{6667568E-FB40-4A28-BE75-3F8200B60F3A}" type="presParOf" srcId="{1AE25CCD-531D-4C79-A1B9-DA2E7501A5D4}" destId="{9DCD1C5D-77FE-4E32-A3AD-2D1C35EC7F46}" srcOrd="2" destOrd="0" presId="urn:microsoft.com/office/officeart/2005/8/layout/hList1"/>
    <dgm:cxn modelId="{5EA94AA5-6C16-4DD6-B181-2CB6D69D4AEA}" type="presParOf" srcId="{9DCD1C5D-77FE-4E32-A3AD-2D1C35EC7F46}" destId="{42A9104B-0428-4481-8F40-CBB83AB2CA0E}" srcOrd="0" destOrd="0" presId="urn:microsoft.com/office/officeart/2005/8/layout/hList1"/>
    <dgm:cxn modelId="{CF16973D-8739-4C34-ACE4-7ACF1DF5C55F}" type="presParOf" srcId="{9DCD1C5D-77FE-4E32-A3AD-2D1C35EC7F46}" destId="{75AF9ED6-AE17-41E7-95B0-53D5E52A50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45A5C-2995-4CF3-97BE-C3CEB30ACA2D}">
      <dsp:nvSpPr>
        <dsp:cNvPr id="0" name=""/>
        <dsp:cNvSpPr/>
      </dsp:nvSpPr>
      <dsp:spPr>
        <a:xfrm>
          <a:off x="2317" y="0"/>
          <a:ext cx="2274382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Сервер авторизации</a:t>
          </a:r>
          <a:endParaRPr lang="en-US" sz="2200" kern="1200" dirty="0"/>
        </a:p>
      </dsp:txBody>
      <dsp:txXfrm>
        <a:off x="2317" y="0"/>
        <a:ext cx="2274382" cy="1079658"/>
      </dsp:txXfrm>
    </dsp:sp>
    <dsp:sp modelId="{945E3236-03BF-43EB-9C68-D6AA80704045}">
      <dsp:nvSpPr>
        <dsp:cNvPr id="0" name=""/>
        <dsp:cNvSpPr/>
      </dsp:nvSpPr>
      <dsp:spPr>
        <a:xfrm>
          <a:off x="229756" y="1079746"/>
          <a:ext cx="181950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IdentityServer4</a:t>
          </a:r>
        </a:p>
      </dsp:txBody>
      <dsp:txXfrm>
        <a:off x="245112" y="1095102"/>
        <a:ext cx="1788793" cy="493565"/>
      </dsp:txXfrm>
    </dsp:sp>
    <dsp:sp modelId="{84C3A6CF-7882-4415-82ED-FADAC232FE40}">
      <dsp:nvSpPr>
        <dsp:cNvPr id="0" name=""/>
        <dsp:cNvSpPr/>
      </dsp:nvSpPr>
      <dsp:spPr>
        <a:xfrm>
          <a:off x="229756" y="1684682"/>
          <a:ext cx="181950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Azure Active Directory</a:t>
          </a:r>
        </a:p>
      </dsp:txBody>
      <dsp:txXfrm>
        <a:off x="245112" y="1700038"/>
        <a:ext cx="1788793" cy="493565"/>
      </dsp:txXfrm>
    </dsp:sp>
    <dsp:sp modelId="{C2967C0D-9177-4081-BE96-825E0372F8A6}">
      <dsp:nvSpPr>
        <dsp:cNvPr id="0" name=""/>
        <dsp:cNvSpPr/>
      </dsp:nvSpPr>
      <dsp:spPr>
        <a:xfrm>
          <a:off x="229756" y="2289618"/>
          <a:ext cx="181950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Azure Auth Service</a:t>
          </a:r>
        </a:p>
      </dsp:txBody>
      <dsp:txXfrm>
        <a:off x="245112" y="2304974"/>
        <a:ext cx="1788793" cy="493565"/>
      </dsp:txXfrm>
    </dsp:sp>
    <dsp:sp modelId="{C1300048-CBBE-490D-B9A1-A90B116CAD2F}">
      <dsp:nvSpPr>
        <dsp:cNvPr id="0" name=""/>
        <dsp:cNvSpPr/>
      </dsp:nvSpPr>
      <dsp:spPr>
        <a:xfrm>
          <a:off x="229756" y="2894554"/>
          <a:ext cx="181950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Individual User Account</a:t>
          </a:r>
        </a:p>
      </dsp:txBody>
      <dsp:txXfrm>
        <a:off x="245112" y="2909910"/>
        <a:ext cx="1788793" cy="493565"/>
      </dsp:txXfrm>
    </dsp:sp>
    <dsp:sp modelId="{48969356-AE7E-48C7-88E1-F2D0710EC79C}">
      <dsp:nvSpPr>
        <dsp:cNvPr id="0" name=""/>
        <dsp:cNvSpPr/>
      </dsp:nvSpPr>
      <dsp:spPr>
        <a:xfrm>
          <a:off x="2447278" y="0"/>
          <a:ext cx="2274382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Composite Layer (dashboard)</a:t>
          </a:r>
        </a:p>
      </dsp:txBody>
      <dsp:txXfrm>
        <a:off x="2447278" y="0"/>
        <a:ext cx="2274382" cy="1079658"/>
      </dsp:txXfrm>
    </dsp:sp>
    <dsp:sp modelId="{6FFF4494-4F93-4DE1-AFC5-D12F3BE53BA2}">
      <dsp:nvSpPr>
        <dsp:cNvPr id="0" name=""/>
        <dsp:cNvSpPr/>
      </dsp:nvSpPr>
      <dsp:spPr>
        <a:xfrm>
          <a:off x="2674716" y="1079966"/>
          <a:ext cx="181950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Система управления сервисами</a:t>
          </a:r>
          <a:endParaRPr lang="en-US" sz="1400" kern="1200" dirty="0"/>
        </a:p>
      </dsp:txBody>
      <dsp:txXfrm>
        <a:off x="2695424" y="1100674"/>
        <a:ext cx="1778089" cy="665616"/>
      </dsp:txXfrm>
    </dsp:sp>
    <dsp:sp modelId="{8CABBB4F-8805-43AD-86AA-2B2C4FF03695}">
      <dsp:nvSpPr>
        <dsp:cNvPr id="0" name=""/>
        <dsp:cNvSpPr/>
      </dsp:nvSpPr>
      <dsp:spPr>
        <a:xfrm>
          <a:off x="2674716" y="1895773"/>
          <a:ext cx="181950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Администрирование</a:t>
          </a:r>
          <a:endParaRPr lang="en-US" sz="1400" kern="1200" dirty="0"/>
        </a:p>
      </dsp:txBody>
      <dsp:txXfrm>
        <a:off x="2695424" y="1916481"/>
        <a:ext cx="1778089" cy="665616"/>
      </dsp:txXfrm>
    </dsp:sp>
    <dsp:sp modelId="{7C7BA948-4D6C-4868-A093-E6A1EAC83D6D}">
      <dsp:nvSpPr>
        <dsp:cNvPr id="0" name=""/>
        <dsp:cNvSpPr/>
      </dsp:nvSpPr>
      <dsp:spPr>
        <a:xfrm>
          <a:off x="2674716" y="2711579"/>
          <a:ext cx="181950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Централизованные сервисы</a:t>
          </a:r>
          <a:endParaRPr lang="en-US" sz="1400" kern="1200" dirty="0"/>
        </a:p>
      </dsp:txBody>
      <dsp:txXfrm>
        <a:off x="2695424" y="2732287"/>
        <a:ext cx="1778089" cy="665616"/>
      </dsp:txXfrm>
    </dsp:sp>
    <dsp:sp modelId="{BF0CB8F0-CCB2-473A-896F-2BC8FB829335}">
      <dsp:nvSpPr>
        <dsp:cNvPr id="0" name=""/>
        <dsp:cNvSpPr/>
      </dsp:nvSpPr>
      <dsp:spPr>
        <a:xfrm>
          <a:off x="4892239" y="0"/>
          <a:ext cx="2274382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Очередь сообщений</a:t>
          </a:r>
          <a:endParaRPr lang="en-US" sz="2200" kern="1200" dirty="0"/>
        </a:p>
      </dsp:txBody>
      <dsp:txXfrm>
        <a:off x="4892239" y="0"/>
        <a:ext cx="2274382" cy="1079658"/>
      </dsp:txXfrm>
    </dsp:sp>
    <dsp:sp modelId="{37A0FEA3-01F8-4A5D-BE6B-D06CF7B60D92}">
      <dsp:nvSpPr>
        <dsp:cNvPr id="0" name=""/>
        <dsp:cNvSpPr/>
      </dsp:nvSpPr>
      <dsp:spPr>
        <a:xfrm>
          <a:off x="5119677" y="1079746"/>
          <a:ext cx="181950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RabbitMQ</a:t>
          </a:r>
        </a:p>
      </dsp:txBody>
      <dsp:txXfrm>
        <a:off x="5135033" y="1095102"/>
        <a:ext cx="1788793" cy="493565"/>
      </dsp:txXfrm>
    </dsp:sp>
    <dsp:sp modelId="{348A453C-9C40-45EB-8B30-E25DD442720F}">
      <dsp:nvSpPr>
        <dsp:cNvPr id="0" name=""/>
        <dsp:cNvSpPr/>
      </dsp:nvSpPr>
      <dsp:spPr>
        <a:xfrm>
          <a:off x="5119677" y="1684682"/>
          <a:ext cx="181950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Microsoft MQ (MSMQ)</a:t>
          </a:r>
        </a:p>
      </dsp:txBody>
      <dsp:txXfrm>
        <a:off x="5135033" y="1700038"/>
        <a:ext cx="1788793" cy="493565"/>
      </dsp:txXfrm>
    </dsp:sp>
    <dsp:sp modelId="{A3391E2B-1BF9-4FA2-876D-E2F2E36B125E}">
      <dsp:nvSpPr>
        <dsp:cNvPr id="0" name=""/>
        <dsp:cNvSpPr/>
      </dsp:nvSpPr>
      <dsp:spPr>
        <a:xfrm>
          <a:off x="5119677" y="2289618"/>
          <a:ext cx="181950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Azure Service Bus</a:t>
          </a:r>
        </a:p>
      </dsp:txBody>
      <dsp:txXfrm>
        <a:off x="5135033" y="2304974"/>
        <a:ext cx="1788793" cy="493565"/>
      </dsp:txXfrm>
    </dsp:sp>
    <dsp:sp modelId="{09BE5ABE-B34C-4D20-97E1-E737462C57ED}">
      <dsp:nvSpPr>
        <dsp:cNvPr id="0" name=""/>
        <dsp:cNvSpPr/>
      </dsp:nvSpPr>
      <dsp:spPr>
        <a:xfrm>
          <a:off x="5119677" y="2894554"/>
          <a:ext cx="181950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Kafka</a:t>
          </a:r>
        </a:p>
      </dsp:txBody>
      <dsp:txXfrm>
        <a:off x="5135033" y="2909910"/>
        <a:ext cx="1788793" cy="493565"/>
      </dsp:txXfrm>
    </dsp:sp>
    <dsp:sp modelId="{7D4EB7EB-1E00-4962-8CE9-02D3AD579119}">
      <dsp:nvSpPr>
        <dsp:cNvPr id="0" name=""/>
        <dsp:cNvSpPr/>
      </dsp:nvSpPr>
      <dsp:spPr>
        <a:xfrm>
          <a:off x="7337200" y="0"/>
          <a:ext cx="2274382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Другие компоненты</a:t>
          </a:r>
          <a:endParaRPr lang="en-US" sz="2200" kern="1200" dirty="0"/>
        </a:p>
      </dsp:txBody>
      <dsp:txXfrm>
        <a:off x="7337200" y="0"/>
        <a:ext cx="2274382" cy="1079658"/>
      </dsp:txXfrm>
    </dsp:sp>
    <dsp:sp modelId="{DF5B10FD-D798-4E84-A254-3D674D0995DF}">
      <dsp:nvSpPr>
        <dsp:cNvPr id="0" name=""/>
        <dsp:cNvSpPr/>
      </dsp:nvSpPr>
      <dsp:spPr>
        <a:xfrm>
          <a:off x="7564638" y="1080339"/>
          <a:ext cx="1819505" cy="416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Кэширование</a:t>
          </a:r>
          <a:endParaRPr lang="en-US" sz="1400" kern="1200" dirty="0"/>
        </a:p>
      </dsp:txBody>
      <dsp:txXfrm>
        <a:off x="7576832" y="1092533"/>
        <a:ext cx="1795117" cy="391950"/>
      </dsp:txXfrm>
    </dsp:sp>
    <dsp:sp modelId="{7D7397BB-C8A1-481E-A283-9CB65EA085CB}">
      <dsp:nvSpPr>
        <dsp:cNvPr id="0" name=""/>
        <dsp:cNvSpPr/>
      </dsp:nvSpPr>
      <dsp:spPr>
        <a:xfrm>
          <a:off x="7564638" y="1560730"/>
          <a:ext cx="1819505" cy="416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Load Balancer</a:t>
          </a:r>
        </a:p>
      </dsp:txBody>
      <dsp:txXfrm>
        <a:off x="7576832" y="1572924"/>
        <a:ext cx="1795117" cy="391950"/>
      </dsp:txXfrm>
    </dsp:sp>
    <dsp:sp modelId="{9B01321E-7A2F-4E8C-A85E-43E32830F1C1}">
      <dsp:nvSpPr>
        <dsp:cNvPr id="0" name=""/>
        <dsp:cNvSpPr/>
      </dsp:nvSpPr>
      <dsp:spPr>
        <a:xfrm>
          <a:off x="7564638" y="2041120"/>
          <a:ext cx="1819505" cy="416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Proxy</a:t>
          </a:r>
        </a:p>
      </dsp:txBody>
      <dsp:txXfrm>
        <a:off x="7576832" y="2053314"/>
        <a:ext cx="1795117" cy="391950"/>
      </dsp:txXfrm>
    </dsp:sp>
    <dsp:sp modelId="{7187998F-1515-4667-828E-5581160B7D10}">
      <dsp:nvSpPr>
        <dsp:cNvPr id="0" name=""/>
        <dsp:cNvSpPr/>
      </dsp:nvSpPr>
      <dsp:spPr>
        <a:xfrm>
          <a:off x="7564638" y="2521510"/>
          <a:ext cx="1819505" cy="416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Health monitoring</a:t>
          </a:r>
        </a:p>
      </dsp:txBody>
      <dsp:txXfrm>
        <a:off x="7576832" y="2533704"/>
        <a:ext cx="1795117" cy="391950"/>
      </dsp:txXfrm>
    </dsp:sp>
    <dsp:sp modelId="{74EAB87E-A716-4A6C-AD43-BE0DA83B3776}">
      <dsp:nvSpPr>
        <dsp:cNvPr id="0" name=""/>
        <dsp:cNvSpPr/>
      </dsp:nvSpPr>
      <dsp:spPr>
        <a:xfrm>
          <a:off x="7564638" y="3001900"/>
          <a:ext cx="1819505" cy="416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Metrics</a:t>
          </a:r>
        </a:p>
      </dsp:txBody>
      <dsp:txXfrm>
        <a:off x="7576832" y="3014094"/>
        <a:ext cx="1795117" cy="391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EE8FE-E085-4B5A-A29D-C194A8B1F9DC}">
      <dsp:nvSpPr>
        <dsp:cNvPr id="0" name=""/>
        <dsp:cNvSpPr/>
      </dsp:nvSpPr>
      <dsp:spPr>
        <a:xfrm>
          <a:off x="47" y="615909"/>
          <a:ext cx="4546893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 err="1"/>
            <a:t>TemplateMicroserviceVS</a:t>
          </a:r>
          <a:endParaRPr lang="en-US" sz="2300" kern="1200" dirty="0"/>
        </a:p>
      </dsp:txBody>
      <dsp:txXfrm>
        <a:off x="47" y="615909"/>
        <a:ext cx="4546893" cy="662400"/>
      </dsp:txXfrm>
    </dsp:sp>
    <dsp:sp modelId="{0B900DE8-F567-44D8-83A4-7747D8C312C5}">
      <dsp:nvSpPr>
        <dsp:cNvPr id="0" name=""/>
        <dsp:cNvSpPr/>
      </dsp:nvSpPr>
      <dsp:spPr>
        <a:xfrm>
          <a:off x="47" y="1278309"/>
          <a:ext cx="4546893" cy="17046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/>
            <a:t>Авторизация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Mapper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Unit Of Work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Repository</a:t>
          </a:r>
        </a:p>
      </dsp:txBody>
      <dsp:txXfrm>
        <a:off x="47" y="1278309"/>
        <a:ext cx="4546893" cy="1704644"/>
      </dsp:txXfrm>
    </dsp:sp>
    <dsp:sp modelId="{42A9104B-0428-4481-8F40-CBB83AB2CA0E}">
      <dsp:nvSpPr>
        <dsp:cNvPr id="0" name=""/>
        <dsp:cNvSpPr/>
      </dsp:nvSpPr>
      <dsp:spPr>
        <a:xfrm>
          <a:off x="5183506" y="615909"/>
          <a:ext cx="4546893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 err="1"/>
            <a:t>TemplateMicroserviceModuleVS</a:t>
          </a:r>
          <a:endParaRPr lang="en-US" sz="2300" kern="1200" dirty="0"/>
        </a:p>
      </dsp:txBody>
      <dsp:txXfrm>
        <a:off x="5183506" y="615909"/>
        <a:ext cx="4546893" cy="662400"/>
      </dsp:txXfrm>
    </dsp:sp>
    <dsp:sp modelId="{75AF9ED6-AE17-41E7-95B0-53D5E52A506B}">
      <dsp:nvSpPr>
        <dsp:cNvPr id="0" name=""/>
        <dsp:cNvSpPr/>
      </dsp:nvSpPr>
      <dsp:spPr>
        <a:xfrm>
          <a:off x="5183506" y="1278309"/>
          <a:ext cx="4546893" cy="17046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Mapper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Unit Of Work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Repository</a:t>
          </a:r>
        </a:p>
      </dsp:txBody>
      <dsp:txXfrm>
        <a:off x="5183506" y="1278309"/>
        <a:ext cx="4546893" cy="1704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2019-05-01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DAF69-7046-4476-96BB-1FD28CD0E6CB}" type="datetimeFigureOut">
              <a:rPr lang="en-US" smtClean="0"/>
              <a:t>2019-05-01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Продолжение темы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Спасибо за комментарии</a:t>
            </a:r>
            <a:endParaRPr lang="en-US" dirty="0"/>
          </a:p>
          <a:p>
            <a:r>
              <a:rPr lang="ru-RU" dirty="0"/>
              <a:t>Новый шаблон</a:t>
            </a:r>
            <a:endParaRPr lang="en-US" dirty="0"/>
          </a:p>
          <a:p>
            <a:r>
              <a:rPr lang="ru-RU" dirty="0"/>
              <a:t>Это не руководство к разработке (не </a:t>
            </a:r>
            <a:r>
              <a:rPr lang="en-US" dirty="0"/>
              <a:t>tutorial)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это знакомство с архитектурой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DE8-36B7-4B7D-8CF5-EE979AF6AB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Свойства, характерные для микросервисной архитектуры:</a:t>
            </a:r>
          </a:p>
          <a:p>
            <a:r>
              <a:rPr lang="ru-RU" dirty="0"/>
              <a:t>- модули можно легко заменить в любое время: акцент на простоту, независимость развёртывания и обновления каждого из микросервисов;</a:t>
            </a:r>
          </a:p>
          <a:p>
            <a:r>
              <a:rPr lang="ru-RU" dirty="0"/>
              <a:t>- модули организованы вокруг функций: микросервис по возможности выполняет только одну достаточно элементарную функцию;</a:t>
            </a:r>
          </a:p>
          <a:p>
            <a:r>
              <a:rPr lang="ru-RU" dirty="0"/>
              <a:t>- модули могут быть реализованы с использованием различных языков программирования, фреймворков, связующего программного обеспечения, выполняться в различных средах контейнеризации, виртуализации, под управлением различных операционных систем на различных аппаратных платформах: приоритет отдаётся в пользу наибольшей эффективности для каждой конкретной функции, нежели стандартизации средств разработки и исполнения;</a:t>
            </a:r>
          </a:p>
          <a:p>
            <a:r>
              <a:rPr lang="ru-RU" dirty="0"/>
              <a:t>- архитектура симметричная, а не иерархическая: зависимости между </a:t>
            </a:r>
            <a:r>
              <a:rPr lang="ru-RU" dirty="0" err="1"/>
              <a:t>микросервисами</a:t>
            </a:r>
            <a:r>
              <a:rPr lang="ru-RU" dirty="0"/>
              <a:t> одноранговые.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DE8-36B7-4B7D-8CF5-EE979AF6AB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Начинать системы аутентификации и авторизации</a:t>
            </a:r>
          </a:p>
          <a:p>
            <a:r>
              <a:rPr lang="ru-RU" dirty="0"/>
              <a:t>Добавлять сервисы постепенно</a:t>
            </a:r>
          </a:p>
          <a:p>
            <a:r>
              <a:rPr lang="ru-RU" dirty="0"/>
              <a:t>Наличие тех или иных модулей и технологий зависит от конкретных задач</a:t>
            </a:r>
          </a:p>
          <a:p>
            <a:r>
              <a:rPr lang="ru-RU" dirty="0"/>
              <a:t>Нет четко определенных правил, есть характерные свойства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DE8-36B7-4B7D-8CF5-EE979AF6AB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3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Давно созданные и существующие системы имеющие характеристики похожие на </a:t>
            </a:r>
            <a:r>
              <a:rPr lang="ru-RU" dirty="0" err="1"/>
              <a:t>микросервисные</a:t>
            </a:r>
            <a:r>
              <a:rPr lang="ru-RU" dirty="0"/>
              <a:t> – тоже могут называться </a:t>
            </a:r>
            <a:r>
              <a:rPr lang="ru-RU" dirty="0" err="1"/>
              <a:t>микросервисами</a:t>
            </a:r>
            <a:endParaRPr lang="ru-RU" dirty="0"/>
          </a:p>
          <a:p>
            <a:r>
              <a:rPr lang="ru-RU" dirty="0"/>
              <a:t>Решений множество, вариантов куча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DE8-36B7-4B7D-8CF5-EE979AF6AB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96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каждом из представленных реализовано множество функций, возможно некоторые вы просто вырежете из своей реализации</a:t>
            </a:r>
          </a:p>
          <a:p>
            <a:r>
              <a:rPr lang="ru-RU" dirty="0"/>
              <a:t>Сервер авторизации может быть сам выдавать токены</a:t>
            </a:r>
          </a:p>
          <a:p>
            <a:r>
              <a:rPr lang="en-US" dirty="0"/>
              <a:t>IdentityServer4</a:t>
            </a:r>
            <a:r>
              <a:rPr lang="ru-RU" dirty="0"/>
              <a:t> имеет очень большие возможности по реализации различных сценариев</a:t>
            </a:r>
          </a:p>
          <a:p>
            <a:r>
              <a:rPr lang="en-US" dirty="0" err="1"/>
              <a:t>IdentityServer</a:t>
            </a:r>
            <a:r>
              <a:rPr lang="en-US" dirty="0"/>
              <a:t> 4 is an open source OpenID Connect and OAuth 2.0 framework for ASP.NET Core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DE8-36B7-4B7D-8CF5-EE979AF6AB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0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создать микросервис без сервера авторизации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DE8-36B7-4B7D-8CF5-EE979AF6AB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3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Использование двух шаблонов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DE8-36B7-4B7D-8CF5-EE979AF6AB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51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DE8-36B7-4B7D-8CF5-EE979AF6AB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D14-566E-42DE-909E-454DEC22792F}" type="datetime1">
              <a:rPr lang="ru-RU" smtClean="0"/>
              <a:t>01.05.2019</a:t>
            </a:fld>
            <a:endParaRPr lang="en-US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C255-2559-42F5-A68F-FDE5913F8F36}" type="datetime1">
              <a:rPr lang="ru-RU" smtClean="0"/>
              <a:t>01.05.2019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8C04-7B78-4E72-AA34-33C569C1CF85}" type="datetime1">
              <a:rPr lang="ru-RU" smtClean="0"/>
              <a:t>01.05.2019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48E8-502B-4121-8F3B-0F73E06B5846}" type="datetime1">
              <a:rPr lang="ru-RU" smtClean="0"/>
              <a:t>01.05.2019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F118-40C2-40E6-B05D-28E1827AB60E}" type="datetime1">
              <a:rPr lang="ru-RU" smtClean="0"/>
              <a:t>01.05.2019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A0E6-1E91-410A-9238-54C1677C65F4}" type="datetime1">
              <a:rPr lang="ru-RU" smtClean="0"/>
              <a:t>01.05.2019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A32F-1E86-4AB6-B429-826A979C8225}" type="datetime1">
              <a:rPr lang="ru-RU" smtClean="0"/>
              <a:t>01.05.2019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4F67-3202-40EA-85EC-D4BDAAC36735}" type="datetime1">
              <a:rPr lang="ru-RU" smtClean="0"/>
              <a:t>01.05.2019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80A-8894-4ADD-AB0B-7A58ED773226}" type="datetime1">
              <a:rPr lang="ru-RU" smtClean="0"/>
              <a:t>01.05.2019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E033-25AB-43F9-AFC9-37435FCA6759}" type="datetime1">
              <a:rPr lang="ru-RU" smtClean="0"/>
              <a:t>01.05.2019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https://www,calabonga.net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ginx.com/blog/introduction-to-microservices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codebyamir.com/blog/create-rest-api-with-spring-boot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microservices.io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Микросервисы</a:t>
            </a:r>
            <a:r>
              <a:rPr lang="en-US" dirty="0"/>
              <a:t> 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Пример построения инфраструктуры на базе </a:t>
            </a:r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строить?</a:t>
            </a:r>
            <a:endParaRPr lang="en-US" dirty="0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276C6374-D798-4996-9B27-8FC17E634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06355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9CA83-090A-458E-8646-772D01B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84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BE45A5C-2995-4CF3-97BE-C3CEB30AC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graphicEl>
                                              <a:dgm id="{7BE45A5C-2995-4CF3-97BE-C3CEB30AC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graphicEl>
                                              <a:dgm id="{7BE45A5C-2995-4CF3-97BE-C3CEB30AC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graphicEl>
                                              <a:dgm id="{7BE45A5C-2995-4CF3-97BE-C3CEB30ACA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45E3236-03BF-43EB-9C68-D6AA80704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dgm id="{945E3236-03BF-43EB-9C68-D6AA80704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graphicEl>
                                              <a:dgm id="{945E3236-03BF-43EB-9C68-D6AA80704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graphicEl>
                                              <a:dgm id="{945E3236-03BF-43EB-9C68-D6AA80704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4C3A6CF-7882-4415-82ED-FADAC232F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graphicEl>
                                              <a:dgm id="{84C3A6CF-7882-4415-82ED-FADAC232F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graphicEl>
                                              <a:dgm id="{84C3A6CF-7882-4415-82ED-FADAC232F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graphicEl>
                                              <a:dgm id="{84C3A6CF-7882-4415-82ED-FADAC232FE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2967C0D-9177-4081-BE96-825E0372F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graphicEl>
                                              <a:dgm id="{C2967C0D-9177-4081-BE96-825E0372F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graphicEl>
                                              <a:dgm id="{C2967C0D-9177-4081-BE96-825E0372F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graphicEl>
                                              <a:dgm id="{C2967C0D-9177-4081-BE96-825E0372F8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1300048-CBBE-490D-B9A1-A90B116CA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graphicEl>
                                              <a:dgm id="{C1300048-CBBE-490D-B9A1-A90B116CA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graphicEl>
                                              <a:dgm id="{C1300048-CBBE-490D-B9A1-A90B116CA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graphicEl>
                                              <a:dgm id="{C1300048-CBBE-490D-B9A1-A90B116CA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8969356-AE7E-48C7-88E1-F2D0710EC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graphicEl>
                                              <a:dgm id="{48969356-AE7E-48C7-88E1-F2D0710EC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graphicEl>
                                              <a:dgm id="{48969356-AE7E-48C7-88E1-F2D0710EC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graphicEl>
                                              <a:dgm id="{48969356-AE7E-48C7-88E1-F2D0710EC7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FF4494-4F93-4DE1-AFC5-D12F3BE53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graphicEl>
                                              <a:dgm id="{6FFF4494-4F93-4DE1-AFC5-D12F3BE53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graphicEl>
                                              <a:dgm id="{6FFF4494-4F93-4DE1-AFC5-D12F3BE53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graphicEl>
                                              <a:dgm id="{6FFF4494-4F93-4DE1-AFC5-D12F3BE53B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CABBB4F-8805-43AD-86AA-2B2C4FF03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graphicEl>
                                              <a:dgm id="{8CABBB4F-8805-43AD-86AA-2B2C4FF03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graphicEl>
                                              <a:dgm id="{8CABBB4F-8805-43AD-86AA-2B2C4FF03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graphicEl>
                                              <a:dgm id="{8CABBB4F-8805-43AD-86AA-2B2C4FF03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C7BA948-4D6C-4868-A093-E6A1EAC83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graphicEl>
                                              <a:dgm id="{7C7BA948-4D6C-4868-A093-E6A1EAC83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graphicEl>
                                              <a:dgm id="{7C7BA948-4D6C-4868-A093-E6A1EAC83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graphicEl>
                                              <a:dgm id="{7C7BA948-4D6C-4868-A093-E6A1EAC83D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F0CB8F0-CCB2-473A-896F-2BC8FB829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>
                                            <p:graphicEl>
                                              <a:dgm id="{BF0CB8F0-CCB2-473A-896F-2BC8FB829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>
                                            <p:graphicEl>
                                              <a:dgm id="{BF0CB8F0-CCB2-473A-896F-2BC8FB829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graphicEl>
                                              <a:dgm id="{BF0CB8F0-CCB2-473A-896F-2BC8FB8293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7A0FEA3-01F8-4A5D-BE6B-D06CF7B60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graphicEl>
                                              <a:dgm id="{37A0FEA3-01F8-4A5D-BE6B-D06CF7B60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>
                                            <p:graphicEl>
                                              <a:dgm id="{37A0FEA3-01F8-4A5D-BE6B-D06CF7B60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graphicEl>
                                              <a:dgm id="{37A0FEA3-01F8-4A5D-BE6B-D06CF7B60D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48A453C-9C40-45EB-8B30-E25DD44272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>
                                            <p:graphicEl>
                                              <a:dgm id="{348A453C-9C40-45EB-8B30-E25DD44272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>
                                            <p:graphicEl>
                                              <a:dgm id="{348A453C-9C40-45EB-8B30-E25DD44272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>
                                            <p:graphicEl>
                                              <a:dgm id="{348A453C-9C40-45EB-8B30-E25DD44272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3391E2B-1BF9-4FA2-876D-E2F2E36B1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>
                                            <p:graphicEl>
                                              <a:dgm id="{A3391E2B-1BF9-4FA2-876D-E2F2E36B1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>
                                            <p:graphicEl>
                                              <a:dgm id="{A3391E2B-1BF9-4FA2-876D-E2F2E36B1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>
                                            <p:graphicEl>
                                              <a:dgm id="{A3391E2B-1BF9-4FA2-876D-E2F2E36B12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9BE5ABE-B34C-4D20-97E1-E737462C5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>
                                            <p:graphicEl>
                                              <a:dgm id="{09BE5ABE-B34C-4D20-97E1-E737462C5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>
                                            <p:graphicEl>
                                              <a:dgm id="{09BE5ABE-B34C-4D20-97E1-E737462C5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>
                                            <p:graphicEl>
                                              <a:dgm id="{09BE5ABE-B34C-4D20-97E1-E737462C57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D4EB7EB-1E00-4962-8CE9-02D3AD579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>
                                            <p:graphicEl>
                                              <a:dgm id="{7D4EB7EB-1E00-4962-8CE9-02D3AD579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>
                                            <p:graphicEl>
                                              <a:dgm id="{7D4EB7EB-1E00-4962-8CE9-02D3AD579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>
                                            <p:graphicEl>
                                              <a:dgm id="{7D4EB7EB-1E00-4962-8CE9-02D3AD5791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F5B10FD-D798-4E84-A254-3D674D099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>
                                            <p:graphicEl>
                                              <a:dgm id="{DF5B10FD-D798-4E84-A254-3D674D099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>
                                            <p:graphicEl>
                                              <a:dgm id="{DF5B10FD-D798-4E84-A254-3D674D099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>
                                            <p:graphicEl>
                                              <a:dgm id="{DF5B10FD-D798-4E84-A254-3D674D0995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D7397BB-C8A1-481E-A283-9CB65EA085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>
                                            <p:graphicEl>
                                              <a:dgm id="{7D7397BB-C8A1-481E-A283-9CB65EA085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>
                                            <p:graphicEl>
                                              <a:dgm id="{7D7397BB-C8A1-481E-A283-9CB65EA085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>
                                            <p:graphicEl>
                                              <a:dgm id="{7D7397BB-C8A1-481E-A283-9CB65EA085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B01321E-7A2F-4E8C-A85E-43E32830F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>
                                            <p:graphicEl>
                                              <a:dgm id="{9B01321E-7A2F-4E8C-A85E-43E32830F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>
                                            <p:graphicEl>
                                              <a:dgm id="{9B01321E-7A2F-4E8C-A85E-43E32830F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>
                                            <p:graphicEl>
                                              <a:dgm id="{9B01321E-7A2F-4E8C-A85E-43E32830F1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187998F-1515-4667-828E-5581160B7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>
                                            <p:graphicEl>
                                              <a:dgm id="{7187998F-1515-4667-828E-5581160B7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>
                                            <p:graphicEl>
                                              <a:dgm id="{7187998F-1515-4667-828E-5581160B7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>
                                            <p:graphicEl>
                                              <a:dgm id="{7187998F-1515-4667-828E-5581160B7D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4EAB87E-A716-4A6C-AD43-BE0DA83B3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">
                                            <p:graphicEl>
                                              <a:dgm id="{74EAB87E-A716-4A6C-AD43-BE0DA83B3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">
                                            <p:graphicEl>
                                              <a:dgm id="{74EAB87E-A716-4A6C-AD43-BE0DA83B3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>
                                            <p:graphicEl>
                                              <a:dgm id="{74EAB87E-A716-4A6C-AD43-BE0DA83B37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простого к сложному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9CA83-090A-458E-8646-772D01B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520A82-F505-4A4C-B15B-800A27A3F7C1}"/>
              </a:ext>
            </a:extLst>
          </p:cNvPr>
          <p:cNvSpPr/>
          <p:nvPr/>
        </p:nvSpPr>
        <p:spPr>
          <a:xfrm>
            <a:off x="699964" y="4747338"/>
            <a:ext cx="2450869" cy="11359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Очередь сообщений</a:t>
            </a:r>
            <a:endParaRPr lang="en-US" dirty="0"/>
          </a:p>
          <a:p>
            <a:pPr algn="ctr"/>
            <a:r>
              <a:rPr lang="en-US" dirty="0"/>
              <a:t>(RabbitMQ)</a:t>
            </a:r>
          </a:p>
        </p:txBody>
      </p: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20A43940-66DD-4BC3-AF97-FD04B54BB250}"/>
              </a:ext>
            </a:extLst>
          </p:cNvPr>
          <p:cNvGrpSpPr/>
          <p:nvPr/>
        </p:nvGrpSpPr>
        <p:grpSpPr>
          <a:xfrm>
            <a:off x="7167718" y="2786517"/>
            <a:ext cx="2147079" cy="990498"/>
            <a:chOff x="7167718" y="2786517"/>
            <a:chExt cx="2147079" cy="990498"/>
          </a:xfrm>
        </p:grpSpPr>
        <p:sp>
          <p:nvSpPr>
            <p:cNvPr id="81" name="Прямоугольник: скругленные углы 80">
              <a:extLst>
                <a:ext uri="{FF2B5EF4-FFF2-40B4-BE49-F238E27FC236}">
                  <a16:creationId xmlns:a16="http://schemas.microsoft.com/office/drawing/2014/main" id="{EC339236-2499-48D7-A5A4-357A44CD3B59}"/>
                </a:ext>
              </a:extLst>
            </p:cNvPr>
            <p:cNvSpPr/>
            <p:nvPr/>
          </p:nvSpPr>
          <p:spPr>
            <a:xfrm>
              <a:off x="7172073" y="2786517"/>
              <a:ext cx="2142724" cy="99049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ADA3057-9DB5-450F-A689-38B82CC654CF}"/>
                </a:ext>
              </a:extLst>
            </p:cNvPr>
            <p:cNvSpPr txBox="1"/>
            <p:nvPr/>
          </p:nvSpPr>
          <p:spPr>
            <a:xfrm>
              <a:off x="7167718" y="2856017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Микросервис 2</a:t>
              </a:r>
              <a:endParaRPr lang="en-US" sz="1400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B7A2330-0553-464E-85A4-325BD954CAB6}"/>
                </a:ext>
              </a:extLst>
            </p:cNvPr>
            <p:cNvSpPr/>
            <p:nvPr/>
          </p:nvSpPr>
          <p:spPr>
            <a:xfrm>
              <a:off x="7375707" y="3155654"/>
              <a:ext cx="1748437" cy="56799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2</a:t>
              </a:r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A8998293-C0CB-4819-B7D8-278A3E44C2DC}"/>
                </a:ext>
              </a:extLst>
            </p:cNvPr>
            <p:cNvSpPr/>
            <p:nvPr/>
          </p:nvSpPr>
          <p:spPr>
            <a:xfrm>
              <a:off x="8600051" y="2971617"/>
              <a:ext cx="671019" cy="5841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UI 1</a:t>
              </a:r>
            </a:p>
          </p:txBody>
        </p:sp>
      </p:grp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C54D954E-EA6D-42AC-AD22-4EA66E5EEDFD}"/>
              </a:ext>
            </a:extLst>
          </p:cNvPr>
          <p:cNvGrpSpPr/>
          <p:nvPr/>
        </p:nvGrpSpPr>
        <p:grpSpPr>
          <a:xfrm>
            <a:off x="6096000" y="4109172"/>
            <a:ext cx="2147079" cy="990498"/>
            <a:chOff x="6096000" y="4109172"/>
            <a:chExt cx="2147079" cy="990498"/>
          </a:xfrm>
        </p:grpSpPr>
        <p:sp>
          <p:nvSpPr>
            <p:cNvPr id="85" name="Прямоугольник: скругленные углы 84">
              <a:extLst>
                <a:ext uri="{FF2B5EF4-FFF2-40B4-BE49-F238E27FC236}">
                  <a16:creationId xmlns:a16="http://schemas.microsoft.com/office/drawing/2014/main" id="{B5A2918F-7DD4-4491-8760-1CBD3DDA03ED}"/>
                </a:ext>
              </a:extLst>
            </p:cNvPr>
            <p:cNvSpPr/>
            <p:nvPr/>
          </p:nvSpPr>
          <p:spPr>
            <a:xfrm>
              <a:off x="6100355" y="4109172"/>
              <a:ext cx="2142724" cy="99049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E33F51-7ACA-4510-B9BE-B78CD7D0F95C}"/>
                </a:ext>
              </a:extLst>
            </p:cNvPr>
            <p:cNvSpPr txBox="1"/>
            <p:nvPr/>
          </p:nvSpPr>
          <p:spPr>
            <a:xfrm>
              <a:off x="6096000" y="4178672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Микросервис 3</a:t>
              </a:r>
              <a:endParaRPr lang="en-US" sz="1400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9734D60-5C13-41DD-BE01-A1FD5B11C801}"/>
                </a:ext>
              </a:extLst>
            </p:cNvPr>
            <p:cNvSpPr/>
            <p:nvPr/>
          </p:nvSpPr>
          <p:spPr>
            <a:xfrm>
              <a:off x="6301857" y="4473918"/>
              <a:ext cx="1748437" cy="56799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3</a:t>
              </a:r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1C371192-7FCC-41C4-9E3B-61601C3A646B}"/>
                </a:ext>
              </a:extLst>
            </p:cNvPr>
            <p:cNvSpPr/>
            <p:nvPr/>
          </p:nvSpPr>
          <p:spPr>
            <a:xfrm>
              <a:off x="7526200" y="4341298"/>
              <a:ext cx="671019" cy="5841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UI 1</a:t>
              </a:r>
            </a:p>
          </p:txBody>
        </p: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A04231EA-6B9A-4F97-B42F-3806B71A1DDC}"/>
              </a:ext>
            </a:extLst>
          </p:cNvPr>
          <p:cNvGrpSpPr/>
          <p:nvPr/>
        </p:nvGrpSpPr>
        <p:grpSpPr>
          <a:xfrm>
            <a:off x="7231307" y="5310187"/>
            <a:ext cx="2147079" cy="990498"/>
            <a:chOff x="7231307" y="5310187"/>
            <a:chExt cx="2147079" cy="990498"/>
          </a:xfrm>
        </p:grpSpPr>
        <p:sp>
          <p:nvSpPr>
            <p:cNvPr id="91" name="Прямоугольник: скругленные углы 90">
              <a:extLst>
                <a:ext uri="{FF2B5EF4-FFF2-40B4-BE49-F238E27FC236}">
                  <a16:creationId xmlns:a16="http://schemas.microsoft.com/office/drawing/2014/main" id="{10FEFE3A-6F86-46EA-9A97-9BDE3580CC5F}"/>
                </a:ext>
              </a:extLst>
            </p:cNvPr>
            <p:cNvSpPr/>
            <p:nvPr/>
          </p:nvSpPr>
          <p:spPr>
            <a:xfrm>
              <a:off x="7235662" y="5310187"/>
              <a:ext cx="2142724" cy="99049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20D5D85-827F-4B5A-B5D5-9128E2AB007A}"/>
                </a:ext>
              </a:extLst>
            </p:cNvPr>
            <p:cNvSpPr txBox="1"/>
            <p:nvPr/>
          </p:nvSpPr>
          <p:spPr>
            <a:xfrm>
              <a:off x="7231307" y="5379687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Микросервис 4</a:t>
              </a:r>
              <a:endParaRPr lang="en-US" sz="1400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3924B82-F1CB-4B5E-9011-CDEF9490139C}"/>
                </a:ext>
              </a:extLst>
            </p:cNvPr>
            <p:cNvSpPr/>
            <p:nvPr/>
          </p:nvSpPr>
          <p:spPr>
            <a:xfrm>
              <a:off x="7388964" y="5642014"/>
              <a:ext cx="1748437" cy="56799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4</a:t>
              </a:r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66E2B0CE-04A3-451E-A0CA-8BFE088C4F9E}"/>
                </a:ext>
              </a:extLst>
            </p:cNvPr>
            <p:cNvSpPr/>
            <p:nvPr/>
          </p:nvSpPr>
          <p:spPr>
            <a:xfrm>
              <a:off x="8613307" y="5518279"/>
              <a:ext cx="671019" cy="5841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UI 1</a:t>
              </a:r>
            </a:p>
          </p:txBody>
        </p:sp>
      </p:grpSp>
      <p:grpSp>
        <p:nvGrpSpPr>
          <p:cNvPr id="127" name="Группа 126">
            <a:extLst>
              <a:ext uri="{FF2B5EF4-FFF2-40B4-BE49-F238E27FC236}">
                <a16:creationId xmlns:a16="http://schemas.microsoft.com/office/drawing/2014/main" id="{A1CCD3F7-7302-4069-BB26-5FECBEE569C9}"/>
              </a:ext>
            </a:extLst>
          </p:cNvPr>
          <p:cNvGrpSpPr/>
          <p:nvPr/>
        </p:nvGrpSpPr>
        <p:grpSpPr>
          <a:xfrm>
            <a:off x="4829986" y="2210740"/>
            <a:ext cx="2147079" cy="990498"/>
            <a:chOff x="4829986" y="2210740"/>
            <a:chExt cx="2147079" cy="990498"/>
          </a:xfrm>
        </p:grpSpPr>
        <p:grpSp>
          <p:nvGrpSpPr>
            <p:cNvPr id="125" name="Группа 124">
              <a:extLst>
                <a:ext uri="{FF2B5EF4-FFF2-40B4-BE49-F238E27FC236}">
                  <a16:creationId xmlns:a16="http://schemas.microsoft.com/office/drawing/2014/main" id="{2670C025-5138-4A54-AADB-254559008970}"/>
                </a:ext>
              </a:extLst>
            </p:cNvPr>
            <p:cNvGrpSpPr/>
            <p:nvPr/>
          </p:nvGrpSpPr>
          <p:grpSpPr>
            <a:xfrm>
              <a:off x="4834341" y="2210740"/>
              <a:ext cx="2142724" cy="990498"/>
              <a:chOff x="4834341" y="2210740"/>
              <a:chExt cx="2142724" cy="990498"/>
            </a:xfrm>
          </p:grpSpPr>
          <p:sp>
            <p:nvSpPr>
              <p:cNvPr id="72" name="Прямоугольник: скругленные углы 71">
                <a:extLst>
                  <a:ext uri="{FF2B5EF4-FFF2-40B4-BE49-F238E27FC236}">
                    <a16:creationId xmlns:a16="http://schemas.microsoft.com/office/drawing/2014/main" id="{D06B11D6-5E2A-40FD-89BE-9551BC415597}"/>
                  </a:ext>
                </a:extLst>
              </p:cNvPr>
              <p:cNvSpPr/>
              <p:nvPr/>
            </p:nvSpPr>
            <p:spPr>
              <a:xfrm>
                <a:off x="4834341" y="2210740"/>
                <a:ext cx="2142724" cy="990498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281CDC2-F45A-439A-BBD9-829A19B16F21}"/>
                  </a:ext>
                </a:extLst>
              </p:cNvPr>
              <p:cNvSpPr/>
              <p:nvPr/>
            </p:nvSpPr>
            <p:spPr>
              <a:xfrm>
                <a:off x="5031486" y="2578375"/>
                <a:ext cx="1748437" cy="567993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API 1</a:t>
                </a:r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559706E4-4D3F-4BCA-B9C2-2A6A4D7539C4}"/>
                  </a:ext>
                </a:extLst>
              </p:cNvPr>
              <p:cNvSpPr/>
              <p:nvPr/>
            </p:nvSpPr>
            <p:spPr>
              <a:xfrm>
                <a:off x="6255830" y="2440122"/>
                <a:ext cx="671019" cy="58416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UI 1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179A6F7-F6FC-4E51-A890-737CB439A8F0}"/>
                </a:ext>
              </a:extLst>
            </p:cNvPr>
            <p:cNvSpPr txBox="1"/>
            <p:nvPr/>
          </p:nvSpPr>
          <p:spPr>
            <a:xfrm>
              <a:off x="4829986" y="2280240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Микросервис 1</a:t>
              </a:r>
              <a:endParaRPr lang="en-US" sz="1400" dirty="0"/>
            </a:p>
          </p:txBody>
        </p:sp>
      </p:grpSp>
      <p:grpSp>
        <p:nvGrpSpPr>
          <p:cNvPr id="140" name="Группа 139">
            <a:extLst>
              <a:ext uri="{FF2B5EF4-FFF2-40B4-BE49-F238E27FC236}">
                <a16:creationId xmlns:a16="http://schemas.microsoft.com/office/drawing/2014/main" id="{FC97578F-A846-495E-AF8B-8A5A29D5BF75}"/>
              </a:ext>
            </a:extLst>
          </p:cNvPr>
          <p:cNvGrpSpPr/>
          <p:nvPr/>
        </p:nvGrpSpPr>
        <p:grpSpPr>
          <a:xfrm>
            <a:off x="429761" y="2300503"/>
            <a:ext cx="3021621" cy="1679675"/>
            <a:chOff x="429761" y="2300503"/>
            <a:chExt cx="3021621" cy="1679675"/>
          </a:xfrm>
        </p:grpSpPr>
        <p:sp>
          <p:nvSpPr>
            <p:cNvPr id="119" name="Прямоугольник: скругленные углы 118">
              <a:extLst>
                <a:ext uri="{FF2B5EF4-FFF2-40B4-BE49-F238E27FC236}">
                  <a16:creationId xmlns:a16="http://schemas.microsoft.com/office/drawing/2014/main" id="{B54A1F0D-1BE7-41A2-B3EF-DA0EFE2ED519}"/>
                </a:ext>
              </a:extLst>
            </p:cNvPr>
            <p:cNvSpPr/>
            <p:nvPr/>
          </p:nvSpPr>
          <p:spPr>
            <a:xfrm>
              <a:off x="448587" y="2300503"/>
              <a:ext cx="3002795" cy="167967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556C8BE-979A-438E-97F6-26F84DC58572}"/>
                </a:ext>
              </a:extLst>
            </p:cNvPr>
            <p:cNvSpPr/>
            <p:nvPr/>
          </p:nvSpPr>
          <p:spPr>
            <a:xfrm>
              <a:off x="726541" y="2787241"/>
              <a:ext cx="2397717" cy="111427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Сервис авторизации</a:t>
              </a:r>
            </a:p>
            <a:p>
              <a:pPr algn="ctr"/>
              <a:r>
                <a:rPr lang="en-US" dirty="0"/>
                <a:t>API</a:t>
              </a:r>
              <a:endParaRPr lang="ru-RU" dirty="0"/>
            </a:p>
            <a:p>
              <a:pPr algn="ctr"/>
              <a:r>
                <a:rPr lang="ru-RU" dirty="0"/>
                <a:t>(</a:t>
              </a:r>
              <a:r>
                <a:rPr lang="en-US" dirty="0"/>
                <a:t>IdentityServer4)</a:t>
              </a: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08CC8257-102B-4A19-86AA-270BBD7C3DF3}"/>
                </a:ext>
              </a:extLst>
            </p:cNvPr>
            <p:cNvSpPr/>
            <p:nvPr/>
          </p:nvSpPr>
          <p:spPr>
            <a:xfrm>
              <a:off x="1853886" y="2466312"/>
              <a:ext cx="1505687" cy="4602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UI </a:t>
              </a:r>
              <a:r>
                <a:rPr lang="ru-RU" sz="1400" dirty="0"/>
                <a:t>авторизации</a:t>
              </a:r>
              <a:endParaRPr lang="en-US" sz="14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D3F8C8E-60B4-4EA0-925D-83C1A159AB7F}"/>
                </a:ext>
              </a:extLst>
            </p:cNvPr>
            <p:cNvSpPr txBox="1"/>
            <p:nvPr/>
          </p:nvSpPr>
          <p:spPr>
            <a:xfrm>
              <a:off x="429761" y="2434128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Микросервис 0</a:t>
              </a:r>
              <a:endParaRPr lang="en-US" sz="1400" dirty="0"/>
            </a:p>
          </p:txBody>
        </p:sp>
      </p:grp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3431428-31EC-4676-8161-CE84D0FC87B2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>
            <a:off x="3150833" y="3439651"/>
            <a:ext cx="4224874" cy="1875681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6A945C0-4B34-4DF3-99B5-3F302BD70531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3150833" y="4757915"/>
            <a:ext cx="3151024" cy="557417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5161B63-5117-4910-AD7C-2A1656DD259F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 flipV="1">
            <a:off x="3150833" y="5315332"/>
            <a:ext cx="4238131" cy="610679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AD3E974-3253-428E-B29B-D918869E43B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3124258" y="2862372"/>
            <a:ext cx="1907228" cy="482006"/>
          </a:xfrm>
          <a:prstGeom prst="straightConnector1">
            <a:avLst/>
          </a:prstGeom>
          <a:ln w="38100"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D5DD2F5-3A56-4E97-8CDC-89756893E5B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124258" y="3344378"/>
            <a:ext cx="3177599" cy="1413537"/>
          </a:xfrm>
          <a:prstGeom prst="straightConnector1">
            <a:avLst/>
          </a:prstGeom>
          <a:ln w="38100"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1628CEE4-2034-4FB4-9DED-67E36AF86D2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124258" y="3344378"/>
            <a:ext cx="4264706" cy="2581633"/>
          </a:xfrm>
          <a:prstGeom prst="straightConnector1">
            <a:avLst/>
          </a:prstGeom>
          <a:ln w="38100"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0EC6873-397A-4672-BADC-AA6786C870AB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3150833" y="2862372"/>
            <a:ext cx="1880653" cy="245296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B30199F6-F3FF-4060-A2D0-87381B6A0263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3124258" y="3344378"/>
            <a:ext cx="4251449" cy="95273"/>
          </a:xfrm>
          <a:prstGeom prst="straightConnector1">
            <a:avLst/>
          </a:prstGeom>
          <a:ln w="38100"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91F272E1-B0B1-45BC-8B83-151A21836D6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925399" y="3901514"/>
            <a:ext cx="1" cy="845824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6C261D-EC23-4A5E-A9BA-4BF3A86F5B27}"/>
              </a:ext>
            </a:extLst>
          </p:cNvPr>
          <p:cNvSpPr/>
          <p:nvPr/>
        </p:nvSpPr>
        <p:spPr>
          <a:xfrm>
            <a:off x="763487" y="2400134"/>
            <a:ext cx="2645664" cy="15782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  <a:p>
            <a:pPr algn="ctr"/>
            <a:r>
              <a:rPr lang="en-US" dirty="0"/>
              <a:t>(Composition layer)</a:t>
            </a:r>
          </a:p>
        </p:txBody>
      </p:sp>
    </p:spTree>
    <p:extLst>
      <p:ext uri="{BB962C8B-B14F-4D97-AF65-F5344CB8AC3E}">
        <p14:creationId xmlns:p14="http://schemas.microsoft.com/office/powerpoint/2010/main" val="23656460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0.22162 0.3912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9CA83-090A-458E-8646-772D01B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6CE52F6-8830-4FF9-95D9-04F04D1C0A42}"/>
              </a:ext>
            </a:extLst>
          </p:cNvPr>
          <p:cNvGrpSpPr/>
          <p:nvPr/>
        </p:nvGrpSpPr>
        <p:grpSpPr>
          <a:xfrm>
            <a:off x="628650" y="2277276"/>
            <a:ext cx="5467350" cy="3552825"/>
            <a:chOff x="628650" y="2277276"/>
            <a:chExt cx="5467350" cy="3552825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9B2C0E5-2ED7-4A58-B4B1-DD0900F0C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2277276"/>
              <a:ext cx="5467350" cy="35528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444CC0-1C8B-4207-BA79-9E8E62D17E3A}"/>
                </a:ext>
              </a:extLst>
            </p:cNvPr>
            <p:cNvSpPr txBox="1"/>
            <p:nvPr/>
          </p:nvSpPr>
          <p:spPr>
            <a:xfrm>
              <a:off x="770855" y="5468294"/>
              <a:ext cx="1954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https://microservices.io/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39CD8F6-62F0-4B7D-98F6-4F7F86FA22D5}"/>
              </a:ext>
            </a:extLst>
          </p:cNvPr>
          <p:cNvGrpSpPr/>
          <p:nvPr/>
        </p:nvGrpSpPr>
        <p:grpSpPr>
          <a:xfrm>
            <a:off x="4916031" y="2189778"/>
            <a:ext cx="5056643" cy="4378056"/>
            <a:chOff x="5173630" y="2013560"/>
            <a:chExt cx="5215504" cy="4442596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8BE1B816-A11E-4182-AB90-6295D8BA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73630" y="2013560"/>
              <a:ext cx="5215504" cy="444259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A087FE-A8B9-4C76-8E22-6C6A8012C142}"/>
                </a:ext>
              </a:extLst>
            </p:cNvPr>
            <p:cNvSpPr txBox="1"/>
            <p:nvPr/>
          </p:nvSpPr>
          <p:spPr>
            <a:xfrm>
              <a:off x="5173630" y="6156551"/>
              <a:ext cx="45784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</a:schemeClr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https://www.codebyamir.com/blog/create-rest-api-with-spring-boot</a:t>
              </a:r>
              <a:endParaRPr lang="en-US" sz="10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B6F904A-3D82-4CB0-9157-54244CBAE959}"/>
              </a:ext>
            </a:extLst>
          </p:cNvPr>
          <p:cNvGrpSpPr/>
          <p:nvPr/>
        </p:nvGrpSpPr>
        <p:grpSpPr>
          <a:xfrm>
            <a:off x="3244419" y="2088444"/>
            <a:ext cx="4485663" cy="4580723"/>
            <a:chOff x="3362325" y="2088444"/>
            <a:chExt cx="4485663" cy="4580723"/>
          </a:xfrm>
        </p:grpSpPr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49804ED1-6278-4D44-B9D9-9C20EB959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62325" y="2088444"/>
              <a:ext cx="4485663" cy="4580723"/>
            </a:xfrm>
            <a:prstGeom prst="rect">
              <a:avLst/>
            </a:prstGeom>
          </p:spPr>
        </p:pic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A819CD8-1595-4B24-B996-4436EF92B917}"/>
                </a:ext>
              </a:extLst>
            </p:cNvPr>
            <p:cNvSpPr/>
            <p:nvPr/>
          </p:nvSpPr>
          <p:spPr>
            <a:xfrm>
              <a:off x="3362325" y="6435018"/>
              <a:ext cx="344282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</a:schemeClr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https://www.nginx.com/blog/introduction-to-microservices/</a:t>
              </a:r>
              <a:endParaRPr lang="en-US" sz="9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1141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микросервисов</a:t>
            </a:r>
            <a:endParaRPr lang="en-US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4E044EA-5C10-4A7C-A135-B705E9C52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740396"/>
              </p:ext>
            </p:extLst>
          </p:nvPr>
        </p:nvGraphicFramePr>
        <p:xfrm>
          <a:off x="681037" y="2336800"/>
          <a:ext cx="9730447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9CA83-090A-458E-8646-772D01B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40A3B6-F672-4AE1-BF6A-F92B55DE08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632" y="2113484"/>
            <a:ext cx="10183852" cy="42618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CCA995-14B6-48E8-875C-3873CDAB1E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7838" y="2113484"/>
            <a:ext cx="6305087" cy="4264051"/>
          </a:xfrm>
          <a:prstGeom prst="rect">
            <a:avLst/>
          </a:prstGeom>
        </p:spPr>
      </p:pic>
      <p:sp>
        <p:nvSpPr>
          <p:cNvPr id="7" name="Взрыв: 8 точек 6">
            <a:extLst>
              <a:ext uri="{FF2B5EF4-FFF2-40B4-BE49-F238E27FC236}">
                <a16:creationId xmlns:a16="http://schemas.microsoft.com/office/drawing/2014/main" id="{E1A2A890-925A-488A-9C2E-3499FB2D29B3}"/>
              </a:ext>
            </a:extLst>
          </p:cNvPr>
          <p:cNvSpPr/>
          <p:nvPr/>
        </p:nvSpPr>
        <p:spPr>
          <a:xfrm rot="20574532">
            <a:off x="6881516" y="4162193"/>
            <a:ext cx="3642691" cy="1944124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Если вы уже скачивали шаблон раньше, скачайте обновленные еще раз, пожалуйста.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50440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4EE8FE-E085-4B5A-A29D-C194A8B1F9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A64EE8FE-E085-4B5A-A29D-C194A8B1F9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A64EE8FE-E085-4B5A-A29D-C194A8B1F9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A64EE8FE-E085-4B5A-A29D-C194A8B1F9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900DE8-F567-44D8-83A4-7747D8C31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0B900DE8-F567-44D8-83A4-7747D8C31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0B900DE8-F567-44D8-83A4-7747D8C31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0B900DE8-F567-44D8-83A4-7747D8C31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A9104B-0428-4481-8F40-CBB83AB2C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42A9104B-0428-4481-8F40-CBB83AB2C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42A9104B-0428-4481-8F40-CBB83AB2C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42A9104B-0428-4481-8F40-CBB83AB2CA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AF9ED6-AE17-41E7-95B0-53D5E52A5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75AF9ED6-AE17-41E7-95B0-53D5E52A5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75AF9ED6-AE17-41E7-95B0-53D5E52A5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75AF9ED6-AE17-41E7-95B0-53D5E52A5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ru-RU" dirty="0" err="1"/>
              <a:t>микросервиса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3583057"/>
            <a:ext cx="9613861" cy="2353131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dirty="0"/>
              <a:t>Демонстрация</a:t>
            </a:r>
            <a:endParaRPr lang="ru-RU" sz="4000" dirty="0"/>
          </a:p>
          <a:p>
            <a:pPr marL="0" indent="0">
              <a:buNone/>
            </a:pPr>
            <a:endParaRPr lang="ru-RU" sz="4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9CA83-090A-458E-8646-772D01B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5007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 шаблонах?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9CA83-090A-458E-8646-772D01B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20A43940-66DD-4BC3-AF97-FD04B54BB250}"/>
              </a:ext>
            </a:extLst>
          </p:cNvPr>
          <p:cNvGrpSpPr/>
          <p:nvPr/>
        </p:nvGrpSpPr>
        <p:grpSpPr>
          <a:xfrm>
            <a:off x="7530496" y="2984285"/>
            <a:ext cx="2147079" cy="990498"/>
            <a:chOff x="7167718" y="2786517"/>
            <a:chExt cx="2147079" cy="990498"/>
          </a:xfrm>
        </p:grpSpPr>
        <p:sp>
          <p:nvSpPr>
            <p:cNvPr id="81" name="Прямоугольник: скругленные углы 80">
              <a:extLst>
                <a:ext uri="{FF2B5EF4-FFF2-40B4-BE49-F238E27FC236}">
                  <a16:creationId xmlns:a16="http://schemas.microsoft.com/office/drawing/2014/main" id="{EC339236-2499-48D7-A5A4-357A44CD3B59}"/>
                </a:ext>
              </a:extLst>
            </p:cNvPr>
            <p:cNvSpPr/>
            <p:nvPr/>
          </p:nvSpPr>
          <p:spPr>
            <a:xfrm>
              <a:off x="7172073" y="2786517"/>
              <a:ext cx="2142724" cy="99049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ADA3057-9DB5-450F-A689-38B82CC654CF}"/>
                </a:ext>
              </a:extLst>
            </p:cNvPr>
            <p:cNvSpPr txBox="1"/>
            <p:nvPr/>
          </p:nvSpPr>
          <p:spPr>
            <a:xfrm>
              <a:off x="7167718" y="2856017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Микросервис 2</a:t>
              </a:r>
              <a:endParaRPr lang="en-US" sz="1400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B7A2330-0553-464E-85A4-325BD954CAB6}"/>
                </a:ext>
              </a:extLst>
            </p:cNvPr>
            <p:cNvSpPr/>
            <p:nvPr/>
          </p:nvSpPr>
          <p:spPr>
            <a:xfrm>
              <a:off x="7375707" y="3155654"/>
              <a:ext cx="1748437" cy="56799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2</a:t>
              </a:r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A8998293-C0CB-4819-B7D8-278A3E44C2DC}"/>
                </a:ext>
              </a:extLst>
            </p:cNvPr>
            <p:cNvSpPr/>
            <p:nvPr/>
          </p:nvSpPr>
          <p:spPr>
            <a:xfrm>
              <a:off x="8600051" y="2971617"/>
              <a:ext cx="671019" cy="5841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UI 1</a:t>
              </a:r>
            </a:p>
          </p:txBody>
        </p:sp>
      </p:grp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C54D954E-EA6D-42AC-AD22-4EA66E5EEDFD}"/>
              </a:ext>
            </a:extLst>
          </p:cNvPr>
          <p:cNvGrpSpPr/>
          <p:nvPr/>
        </p:nvGrpSpPr>
        <p:grpSpPr>
          <a:xfrm>
            <a:off x="5237631" y="3761154"/>
            <a:ext cx="2147079" cy="990498"/>
            <a:chOff x="6096000" y="4109172"/>
            <a:chExt cx="2147079" cy="990498"/>
          </a:xfrm>
        </p:grpSpPr>
        <p:sp>
          <p:nvSpPr>
            <p:cNvPr id="85" name="Прямоугольник: скругленные углы 84">
              <a:extLst>
                <a:ext uri="{FF2B5EF4-FFF2-40B4-BE49-F238E27FC236}">
                  <a16:creationId xmlns:a16="http://schemas.microsoft.com/office/drawing/2014/main" id="{B5A2918F-7DD4-4491-8760-1CBD3DDA03ED}"/>
                </a:ext>
              </a:extLst>
            </p:cNvPr>
            <p:cNvSpPr/>
            <p:nvPr/>
          </p:nvSpPr>
          <p:spPr>
            <a:xfrm>
              <a:off x="6100355" y="4109172"/>
              <a:ext cx="2142724" cy="99049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E33F51-7ACA-4510-B9BE-B78CD7D0F95C}"/>
                </a:ext>
              </a:extLst>
            </p:cNvPr>
            <p:cNvSpPr txBox="1"/>
            <p:nvPr/>
          </p:nvSpPr>
          <p:spPr>
            <a:xfrm>
              <a:off x="6096000" y="4178672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Микросервис 3</a:t>
              </a:r>
              <a:endParaRPr lang="en-US" sz="1400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9734D60-5C13-41DD-BE01-A1FD5B11C801}"/>
                </a:ext>
              </a:extLst>
            </p:cNvPr>
            <p:cNvSpPr/>
            <p:nvPr/>
          </p:nvSpPr>
          <p:spPr>
            <a:xfrm>
              <a:off x="6301857" y="4473918"/>
              <a:ext cx="1748437" cy="56799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3</a:t>
              </a:r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1C371192-7FCC-41C4-9E3B-61601C3A646B}"/>
                </a:ext>
              </a:extLst>
            </p:cNvPr>
            <p:cNvSpPr/>
            <p:nvPr/>
          </p:nvSpPr>
          <p:spPr>
            <a:xfrm>
              <a:off x="7526200" y="4341298"/>
              <a:ext cx="671019" cy="5841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UI 1</a:t>
              </a:r>
            </a:p>
          </p:txBody>
        </p: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A04231EA-6B9A-4F97-B42F-3806B71A1DDC}"/>
              </a:ext>
            </a:extLst>
          </p:cNvPr>
          <p:cNvGrpSpPr/>
          <p:nvPr/>
        </p:nvGrpSpPr>
        <p:grpSpPr>
          <a:xfrm>
            <a:off x="5349874" y="5153828"/>
            <a:ext cx="2147079" cy="990498"/>
            <a:chOff x="7231307" y="5310187"/>
            <a:chExt cx="2147079" cy="990498"/>
          </a:xfrm>
        </p:grpSpPr>
        <p:sp>
          <p:nvSpPr>
            <p:cNvPr id="91" name="Прямоугольник: скругленные углы 90">
              <a:extLst>
                <a:ext uri="{FF2B5EF4-FFF2-40B4-BE49-F238E27FC236}">
                  <a16:creationId xmlns:a16="http://schemas.microsoft.com/office/drawing/2014/main" id="{10FEFE3A-6F86-46EA-9A97-9BDE3580CC5F}"/>
                </a:ext>
              </a:extLst>
            </p:cNvPr>
            <p:cNvSpPr/>
            <p:nvPr/>
          </p:nvSpPr>
          <p:spPr>
            <a:xfrm>
              <a:off x="7235662" y="5310187"/>
              <a:ext cx="2142724" cy="99049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20D5D85-827F-4B5A-B5D5-9128E2AB007A}"/>
                </a:ext>
              </a:extLst>
            </p:cNvPr>
            <p:cNvSpPr txBox="1"/>
            <p:nvPr/>
          </p:nvSpPr>
          <p:spPr>
            <a:xfrm>
              <a:off x="7231307" y="5379687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Микросервис 4</a:t>
              </a:r>
              <a:endParaRPr lang="en-US" sz="1400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3924B82-F1CB-4B5E-9011-CDEF9490139C}"/>
                </a:ext>
              </a:extLst>
            </p:cNvPr>
            <p:cNvSpPr/>
            <p:nvPr/>
          </p:nvSpPr>
          <p:spPr>
            <a:xfrm>
              <a:off x="7388964" y="5642014"/>
              <a:ext cx="1748437" cy="56799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4</a:t>
              </a:r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66E2B0CE-04A3-451E-A0CA-8BFE088C4F9E}"/>
                </a:ext>
              </a:extLst>
            </p:cNvPr>
            <p:cNvSpPr/>
            <p:nvPr/>
          </p:nvSpPr>
          <p:spPr>
            <a:xfrm>
              <a:off x="8613307" y="5518279"/>
              <a:ext cx="671019" cy="5841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UI 1</a:t>
              </a:r>
            </a:p>
          </p:txBody>
        </p:sp>
      </p:grpSp>
      <p:grpSp>
        <p:nvGrpSpPr>
          <p:cNvPr id="127" name="Группа 126">
            <a:extLst>
              <a:ext uri="{FF2B5EF4-FFF2-40B4-BE49-F238E27FC236}">
                <a16:creationId xmlns:a16="http://schemas.microsoft.com/office/drawing/2014/main" id="{A1CCD3F7-7302-4069-BB26-5FECBEE569C9}"/>
              </a:ext>
            </a:extLst>
          </p:cNvPr>
          <p:cNvGrpSpPr/>
          <p:nvPr/>
        </p:nvGrpSpPr>
        <p:grpSpPr>
          <a:xfrm>
            <a:off x="4829986" y="2210740"/>
            <a:ext cx="2147079" cy="990498"/>
            <a:chOff x="4829986" y="2210740"/>
            <a:chExt cx="2147079" cy="990498"/>
          </a:xfrm>
        </p:grpSpPr>
        <p:grpSp>
          <p:nvGrpSpPr>
            <p:cNvPr id="125" name="Группа 124">
              <a:extLst>
                <a:ext uri="{FF2B5EF4-FFF2-40B4-BE49-F238E27FC236}">
                  <a16:creationId xmlns:a16="http://schemas.microsoft.com/office/drawing/2014/main" id="{2670C025-5138-4A54-AADB-254559008970}"/>
                </a:ext>
              </a:extLst>
            </p:cNvPr>
            <p:cNvGrpSpPr/>
            <p:nvPr/>
          </p:nvGrpSpPr>
          <p:grpSpPr>
            <a:xfrm>
              <a:off x="4834341" y="2210740"/>
              <a:ext cx="2142724" cy="990498"/>
              <a:chOff x="4834341" y="2210740"/>
              <a:chExt cx="2142724" cy="990498"/>
            </a:xfrm>
          </p:grpSpPr>
          <p:sp>
            <p:nvSpPr>
              <p:cNvPr id="72" name="Прямоугольник: скругленные углы 71">
                <a:extLst>
                  <a:ext uri="{FF2B5EF4-FFF2-40B4-BE49-F238E27FC236}">
                    <a16:creationId xmlns:a16="http://schemas.microsoft.com/office/drawing/2014/main" id="{D06B11D6-5E2A-40FD-89BE-9551BC415597}"/>
                  </a:ext>
                </a:extLst>
              </p:cNvPr>
              <p:cNvSpPr/>
              <p:nvPr/>
            </p:nvSpPr>
            <p:spPr>
              <a:xfrm>
                <a:off x="4834341" y="2210740"/>
                <a:ext cx="2142724" cy="990498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281CDC2-F45A-439A-BBD9-829A19B16F21}"/>
                  </a:ext>
                </a:extLst>
              </p:cNvPr>
              <p:cNvSpPr/>
              <p:nvPr/>
            </p:nvSpPr>
            <p:spPr>
              <a:xfrm>
                <a:off x="5031486" y="2578375"/>
                <a:ext cx="1748437" cy="567993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API 1</a:t>
                </a:r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559706E4-4D3F-4BCA-B9C2-2A6A4D7539C4}"/>
                  </a:ext>
                </a:extLst>
              </p:cNvPr>
              <p:cNvSpPr/>
              <p:nvPr/>
            </p:nvSpPr>
            <p:spPr>
              <a:xfrm>
                <a:off x="6255830" y="2440122"/>
                <a:ext cx="671019" cy="58416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UI 1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179A6F7-F6FC-4E51-A890-737CB439A8F0}"/>
                </a:ext>
              </a:extLst>
            </p:cNvPr>
            <p:cNvSpPr txBox="1"/>
            <p:nvPr/>
          </p:nvSpPr>
          <p:spPr>
            <a:xfrm>
              <a:off x="4829986" y="2280240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Микросервис 1</a:t>
              </a:r>
              <a:endParaRPr lang="en-US" sz="1400" dirty="0"/>
            </a:p>
          </p:txBody>
        </p:sp>
      </p:grpSp>
      <p:grpSp>
        <p:nvGrpSpPr>
          <p:cNvPr id="140" name="Группа 139">
            <a:extLst>
              <a:ext uri="{FF2B5EF4-FFF2-40B4-BE49-F238E27FC236}">
                <a16:creationId xmlns:a16="http://schemas.microsoft.com/office/drawing/2014/main" id="{FC97578F-A846-495E-AF8B-8A5A29D5BF75}"/>
              </a:ext>
            </a:extLst>
          </p:cNvPr>
          <p:cNvGrpSpPr/>
          <p:nvPr/>
        </p:nvGrpSpPr>
        <p:grpSpPr>
          <a:xfrm>
            <a:off x="429761" y="2300503"/>
            <a:ext cx="3021621" cy="1679675"/>
            <a:chOff x="429761" y="2300503"/>
            <a:chExt cx="3021621" cy="1679675"/>
          </a:xfrm>
        </p:grpSpPr>
        <p:sp>
          <p:nvSpPr>
            <p:cNvPr id="119" name="Прямоугольник: скругленные углы 118">
              <a:extLst>
                <a:ext uri="{FF2B5EF4-FFF2-40B4-BE49-F238E27FC236}">
                  <a16:creationId xmlns:a16="http://schemas.microsoft.com/office/drawing/2014/main" id="{B54A1F0D-1BE7-41A2-B3EF-DA0EFE2ED519}"/>
                </a:ext>
              </a:extLst>
            </p:cNvPr>
            <p:cNvSpPr/>
            <p:nvPr/>
          </p:nvSpPr>
          <p:spPr>
            <a:xfrm>
              <a:off x="448587" y="2300503"/>
              <a:ext cx="3002795" cy="167967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556C8BE-979A-438E-97F6-26F84DC58572}"/>
                </a:ext>
              </a:extLst>
            </p:cNvPr>
            <p:cNvSpPr/>
            <p:nvPr/>
          </p:nvSpPr>
          <p:spPr>
            <a:xfrm>
              <a:off x="726541" y="2787241"/>
              <a:ext cx="2397717" cy="111427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Сервис авторизации</a:t>
              </a:r>
            </a:p>
            <a:p>
              <a:pPr algn="ctr"/>
              <a:r>
                <a:rPr lang="en-US" dirty="0"/>
                <a:t>API</a:t>
              </a:r>
              <a:endParaRPr lang="ru-RU" dirty="0"/>
            </a:p>
            <a:p>
              <a:pPr algn="ctr"/>
              <a:r>
                <a:rPr lang="ru-RU" dirty="0"/>
                <a:t>(</a:t>
              </a:r>
              <a:r>
                <a:rPr lang="en-US" dirty="0"/>
                <a:t>IdentityServer4)</a:t>
              </a: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08CC8257-102B-4A19-86AA-270BBD7C3DF3}"/>
                </a:ext>
              </a:extLst>
            </p:cNvPr>
            <p:cNvSpPr/>
            <p:nvPr/>
          </p:nvSpPr>
          <p:spPr>
            <a:xfrm>
              <a:off x="1853886" y="2466312"/>
              <a:ext cx="1505687" cy="4602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UI </a:t>
              </a:r>
              <a:r>
                <a:rPr lang="ru-RU" sz="1400" dirty="0"/>
                <a:t>авторизации</a:t>
              </a:r>
              <a:endParaRPr lang="en-US" sz="14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D3F8C8E-60B4-4EA0-925D-83C1A159AB7F}"/>
                </a:ext>
              </a:extLst>
            </p:cNvPr>
            <p:cNvSpPr txBox="1"/>
            <p:nvPr/>
          </p:nvSpPr>
          <p:spPr>
            <a:xfrm>
              <a:off x="429761" y="2434128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Микросервис 0</a:t>
              </a:r>
              <a:endParaRPr lang="en-US" sz="1400" dirty="0"/>
            </a:p>
          </p:txBody>
        </p:sp>
      </p:grp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AD3E974-3253-428E-B29B-D918869E43B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3124258" y="2862372"/>
            <a:ext cx="1907228" cy="482006"/>
          </a:xfrm>
          <a:prstGeom prst="straightConnector1">
            <a:avLst/>
          </a:prstGeom>
          <a:ln w="38100"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D5DD2F5-3A56-4E97-8CDC-89756893E5B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124258" y="3344378"/>
            <a:ext cx="2319230" cy="1065519"/>
          </a:xfrm>
          <a:prstGeom prst="straightConnector1">
            <a:avLst/>
          </a:prstGeom>
          <a:ln w="38100"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1628CEE4-2034-4FB4-9DED-67E36AF86D2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124258" y="3344378"/>
            <a:ext cx="2383273" cy="2425274"/>
          </a:xfrm>
          <a:prstGeom prst="straightConnector1">
            <a:avLst/>
          </a:prstGeom>
          <a:ln w="38100"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B30199F6-F3FF-4060-A2D0-87381B6A0263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3124258" y="3344378"/>
            <a:ext cx="4614227" cy="293041"/>
          </a:xfrm>
          <a:prstGeom prst="straightConnector1">
            <a:avLst/>
          </a:prstGeom>
          <a:ln w="38100"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6902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Вашему вниманию представлен лишь принципы построения микросервисной архитектуры.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Система микросервисов должна строиться в соответствии с требования заказчика (бизнес-правил).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Количество модулей и их типы напрямую зависят от ваших потребностей (требований бизнеса).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Представленные примеры реализации в виде шаблонов только для ознакомления, несмотря на то, что их можно использовать в реальных системах.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9CA83-090A-458E-8646-772D01B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31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Конструктивная критика приветствуется, поэтому, коллеги, вопросы и комментарии пишите к видео, а также в блоге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Данная презентация доступна на </a:t>
            </a:r>
            <a:r>
              <a:rPr lang="en-US" dirty="0"/>
              <a:t>github.com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Подпишитесь на канал и если вам понравилось видео поставьте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Easy debugging!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9CA83-090A-458E-8646-772D01B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Рисунок 5" descr="Знак одобрения ">
            <a:extLst>
              <a:ext uri="{FF2B5EF4-FFF2-40B4-BE49-F238E27FC236}">
                <a16:creationId xmlns:a16="http://schemas.microsoft.com/office/drawing/2014/main" id="{8CD9BC2B-4FD8-409D-8E55-2B0BF8FBB9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91540" y="4514793"/>
            <a:ext cx="370975" cy="3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1230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559</Words>
  <Application>Microsoft Office PowerPoint</Application>
  <PresentationFormat>Широкоэкранный</PresentationFormat>
  <Paragraphs>133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Impact</vt:lpstr>
      <vt:lpstr>Trebuchet MS</vt:lpstr>
      <vt:lpstr>Берлин</vt:lpstr>
      <vt:lpstr>Микросервисы 2</vt:lpstr>
      <vt:lpstr>Из чего строить?</vt:lpstr>
      <vt:lpstr>От простого к сложному</vt:lpstr>
      <vt:lpstr>Примеры</vt:lpstr>
      <vt:lpstr>Создание микросервисов</vt:lpstr>
      <vt:lpstr>Создание микросервиса</vt:lpstr>
      <vt:lpstr>Что в шаблонах?</vt:lpstr>
      <vt:lpstr>Disclaimer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53</cp:revision>
  <dcterms:created xsi:type="dcterms:W3CDTF">2019-01-21T07:16:00Z</dcterms:created>
  <dcterms:modified xsi:type="dcterms:W3CDTF">2019-05-01T09:20:46Z</dcterms:modified>
</cp:coreProperties>
</file>