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handoutMasterIdLst>
    <p:handoutMasterId r:id="rId10"/>
  </p:handoutMasterIdLst>
  <p:sldIdLst>
    <p:sldId id="269" r:id="rId2"/>
    <p:sldId id="260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Interface </a:t>
            </a:r>
            <a:r>
              <a:rPr lang="ru-RU" sz="2800" dirty="0">
                <a:solidFill>
                  <a:srgbClr val="FFFF00"/>
                </a:solidFill>
              </a:rPr>
              <a:t>в </a:t>
            </a:r>
            <a:r>
              <a:rPr lang="en-US" sz="2800" dirty="0">
                <a:solidFill>
                  <a:srgbClr val="FFFF00"/>
                </a:solidFill>
              </a:rPr>
              <a:t>C#</a:t>
            </a:r>
            <a:endParaRPr lang="ru-RU" sz="2800" dirty="0">
              <a:solidFill>
                <a:srgbClr val="FFFF00"/>
              </a:solidFill>
            </a:endParaRPr>
          </a:p>
          <a:p>
            <a:endParaRPr lang="ru-RU" sz="2800" dirty="0"/>
          </a:p>
          <a:p>
            <a:r>
              <a:rPr lang="ru-RU" sz="2000" dirty="0"/>
              <a:t>Интерфейс содержит только сигнатуры </a:t>
            </a:r>
            <a:r>
              <a:rPr lang="ru-RU" sz="2000" i="1" dirty="0"/>
              <a:t>методов</a:t>
            </a:r>
            <a:r>
              <a:rPr lang="ru-RU" sz="2000" dirty="0"/>
              <a:t>, </a:t>
            </a:r>
            <a:r>
              <a:rPr lang="ru-RU" sz="2000" i="1" dirty="0"/>
              <a:t>свойств</a:t>
            </a:r>
            <a:r>
              <a:rPr lang="ru-RU" sz="2000" dirty="0"/>
              <a:t>, </a:t>
            </a:r>
            <a:r>
              <a:rPr lang="ru-RU" sz="2000" i="1" dirty="0"/>
              <a:t>событий</a:t>
            </a:r>
            <a:r>
              <a:rPr lang="ru-RU" sz="2000" dirty="0"/>
              <a:t> или </a:t>
            </a:r>
            <a:r>
              <a:rPr lang="ru-RU" sz="2000" i="1" dirty="0"/>
              <a:t>индексаторов</a:t>
            </a:r>
            <a:r>
              <a:rPr lang="ru-RU" sz="2000" dirty="0"/>
              <a:t>. Класс или структура, реализующие интерфейс, должны реализовать члены интерфейса, заданные в определении интерфейса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7524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Пример нарушения №1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DE6153-A197-4DA8-9F18-F30777A4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616" y="2865826"/>
            <a:ext cx="4947629" cy="3558739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A7517D9-AFE5-4197-83A4-3617D812D265}"/>
              </a:ext>
            </a:extLst>
          </p:cNvPr>
          <p:cNvGrpSpPr/>
          <p:nvPr/>
        </p:nvGrpSpPr>
        <p:grpSpPr>
          <a:xfrm>
            <a:off x="576263" y="2865826"/>
            <a:ext cx="4490920" cy="3558739"/>
            <a:chOff x="576263" y="2865826"/>
            <a:chExt cx="4490920" cy="355873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BD2903A-4A67-4E2A-BAFE-80417A9F98D1}"/>
                </a:ext>
              </a:extLst>
            </p:cNvPr>
            <p:cNvSpPr/>
            <p:nvPr/>
          </p:nvSpPr>
          <p:spPr>
            <a:xfrm>
              <a:off x="576263" y="2865826"/>
              <a:ext cx="4490920" cy="35587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3A6B0C-F054-4537-8B4B-6FB8EA500229}"/>
                </a:ext>
              </a:extLst>
            </p:cNvPr>
            <p:cNvSpPr txBox="1"/>
            <p:nvPr/>
          </p:nvSpPr>
          <p:spPr>
            <a:xfrm>
              <a:off x="2270931" y="3007872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Device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6665BB6-3E7A-415D-8209-B47AF8E37890}"/>
                </a:ext>
              </a:extLst>
            </p:cNvPr>
            <p:cNvSpPr/>
            <p:nvPr/>
          </p:nvSpPr>
          <p:spPr>
            <a:xfrm>
              <a:off x="774547" y="3858480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Call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478F2AE-4263-46DA-B8ED-B9A86652D46A}"/>
                </a:ext>
              </a:extLst>
            </p:cNvPr>
            <p:cNvSpPr/>
            <p:nvPr/>
          </p:nvSpPr>
          <p:spPr>
            <a:xfrm>
              <a:off x="2897262" y="3858479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Fax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9A2A3F5-EB28-4F9A-9B30-677870E78625}"/>
                </a:ext>
              </a:extLst>
            </p:cNvPr>
            <p:cNvSpPr/>
            <p:nvPr/>
          </p:nvSpPr>
          <p:spPr>
            <a:xfrm>
              <a:off x="774546" y="5034137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 Document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C5E47F-146B-45B5-BFA5-5C0238F904D2}"/>
                </a:ext>
              </a:extLst>
            </p:cNvPr>
            <p:cNvSpPr/>
            <p:nvPr/>
          </p:nvSpPr>
          <p:spPr>
            <a:xfrm>
              <a:off x="2897261" y="5034136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Copy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830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Пример нарушения №</a:t>
            </a:r>
            <a:r>
              <a:rPr lang="en-US" sz="2800" dirty="0">
                <a:solidFill>
                  <a:srgbClr val="FFFF00"/>
                </a:solidFill>
              </a:rPr>
              <a:t>2</a:t>
            </a:r>
            <a:endParaRPr lang="ru-RU" sz="2800" dirty="0">
              <a:solidFill>
                <a:srgbClr val="FFFF00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A7517D9-AFE5-4197-83A4-3617D812D265}"/>
              </a:ext>
            </a:extLst>
          </p:cNvPr>
          <p:cNvGrpSpPr/>
          <p:nvPr/>
        </p:nvGrpSpPr>
        <p:grpSpPr>
          <a:xfrm>
            <a:off x="576263" y="2865826"/>
            <a:ext cx="4490920" cy="3558739"/>
            <a:chOff x="576263" y="2865826"/>
            <a:chExt cx="4490920" cy="355873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BD2903A-4A67-4E2A-BAFE-80417A9F98D1}"/>
                </a:ext>
              </a:extLst>
            </p:cNvPr>
            <p:cNvSpPr/>
            <p:nvPr/>
          </p:nvSpPr>
          <p:spPr>
            <a:xfrm>
              <a:off x="576263" y="2865826"/>
              <a:ext cx="4490920" cy="35587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3A6B0C-F054-4537-8B4B-6FB8EA500229}"/>
                </a:ext>
              </a:extLst>
            </p:cNvPr>
            <p:cNvSpPr txBox="1"/>
            <p:nvPr/>
          </p:nvSpPr>
          <p:spPr>
            <a:xfrm>
              <a:off x="2270931" y="3007872"/>
              <a:ext cx="1002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Shape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6665BB6-3E7A-415D-8209-B47AF8E37890}"/>
                </a:ext>
              </a:extLst>
            </p:cNvPr>
            <p:cNvSpPr/>
            <p:nvPr/>
          </p:nvSpPr>
          <p:spPr>
            <a:xfrm>
              <a:off x="774547" y="3858480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Circle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478F2AE-4263-46DA-B8ED-B9A86652D46A}"/>
                </a:ext>
              </a:extLst>
            </p:cNvPr>
            <p:cNvSpPr/>
            <p:nvPr/>
          </p:nvSpPr>
          <p:spPr>
            <a:xfrm>
              <a:off x="2897262" y="3858479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Square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9A2A3F5-EB28-4F9A-9B30-677870E78625}"/>
                </a:ext>
              </a:extLst>
            </p:cNvPr>
            <p:cNvSpPr/>
            <p:nvPr/>
          </p:nvSpPr>
          <p:spPr>
            <a:xfrm>
              <a:off x="774546" y="5034137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Rectangle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C5E47F-146B-45B5-BFA5-5C0238F904D2}"/>
                </a:ext>
              </a:extLst>
            </p:cNvPr>
            <p:cNvSpPr/>
            <p:nvPr/>
          </p:nvSpPr>
          <p:spPr>
            <a:xfrm>
              <a:off x="2897261" y="5034136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Triangle</a:t>
              </a: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1A39472-26BA-48D7-AC7A-BD7F56A5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84" y="2850600"/>
            <a:ext cx="4815456" cy="35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1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Типы интерфейсов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ru-RU" sz="2000" dirty="0"/>
              <a:t>Интерфейсы по типу использования можно подразделить на следующие типы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5C7402F-5914-441F-8C4C-44719809A743}"/>
              </a:ext>
            </a:extLst>
          </p:cNvPr>
          <p:cNvSpPr/>
          <p:nvPr/>
        </p:nvSpPr>
        <p:spPr>
          <a:xfrm>
            <a:off x="1202869" y="4202721"/>
            <a:ext cx="4027716" cy="1882667"/>
          </a:xfrm>
          <a:prstGeom prst="roundRect">
            <a:avLst/>
          </a:prstGeom>
          <a:gradFill>
            <a:gsLst>
              <a:gs pos="100000">
                <a:srgbClr val="FF710D"/>
              </a:gs>
              <a:gs pos="78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Маркер</a:t>
            </a:r>
            <a:endParaRPr lang="en-US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BA7D071-31D7-4041-A8FC-131E6097EE8E}"/>
              </a:ext>
            </a:extLst>
          </p:cNvPr>
          <p:cNvSpPr/>
          <p:nvPr/>
        </p:nvSpPr>
        <p:spPr>
          <a:xfrm>
            <a:off x="5524503" y="4211219"/>
            <a:ext cx="4027716" cy="1882667"/>
          </a:xfrm>
          <a:prstGeom prst="roundRect">
            <a:avLst/>
          </a:prstGeom>
          <a:gradFill>
            <a:gsLst>
              <a:gs pos="100000">
                <a:srgbClr val="FF710D"/>
              </a:gs>
              <a:gs pos="78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Do</a:t>
            </a:r>
          </a:p>
        </p:txBody>
      </p:sp>
    </p:spTree>
    <p:extLst>
      <p:ext uri="{BB962C8B-B14F-4D97-AF65-F5344CB8AC3E}">
        <p14:creationId xmlns:p14="http://schemas.microsoft.com/office/powerpoint/2010/main" val="2323542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68760" y="3226300"/>
            <a:ext cx="983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Демонстрация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180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814</TotalTime>
  <Words>171</Words>
  <Application>Microsoft Office PowerPoint</Application>
  <PresentationFormat>Широкоэкранный</PresentationFormat>
  <Paragraphs>34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Trebuchet MS</vt:lpstr>
      <vt:lpstr>Берлин</vt:lpstr>
      <vt:lpstr>S.O.L.I.D.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41</cp:revision>
  <dcterms:created xsi:type="dcterms:W3CDTF">2019-01-21T13:23:48Z</dcterms:created>
  <dcterms:modified xsi:type="dcterms:W3CDTF">2019-03-12T09:01:45Z</dcterms:modified>
</cp:coreProperties>
</file>