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3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25" d="100"/>
          <a:sy n="125" d="100"/>
        </p:scale>
        <p:origin x="12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Пять основных принципов объектно-ориентированное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620393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(</a:t>
            </a:r>
            <a:r>
              <a:rPr lang="ru-RU" sz="2800" dirty="0"/>
              <a:t>сокр. от англ. </a:t>
            </a:r>
            <a:r>
              <a:rPr lang="en-US" sz="2800" b="1" dirty="0">
                <a:solidFill>
                  <a:srgbClr val="FFFF00"/>
                </a:solidFill>
              </a:rPr>
              <a:t>single responsibility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FF00"/>
                </a:solidFill>
              </a:rPr>
              <a:t>open-closed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FFFF00"/>
                </a:solidFill>
              </a:rPr>
              <a:t>Liskov</a:t>
            </a:r>
            <a:r>
              <a:rPr lang="en-US" sz="2800" b="1" dirty="0">
                <a:solidFill>
                  <a:srgbClr val="FFFF00"/>
                </a:solidFill>
              </a:rPr>
              <a:t> substitution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FF00"/>
                </a:solidFill>
              </a:rPr>
              <a:t>interface segregation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>
                <a:solidFill>
                  <a:srgbClr val="FFFF00"/>
                </a:solidFill>
              </a:rPr>
              <a:t>dependency inversion</a:t>
            </a:r>
            <a:r>
              <a:rPr lang="en-US" sz="2800" dirty="0"/>
              <a:t>) </a:t>
            </a:r>
            <a:r>
              <a:rPr lang="ru-RU" sz="2800" dirty="0"/>
              <a:t>в программировании — мнемонический акроним, введённый Майклом </a:t>
            </a:r>
            <a:r>
              <a:rPr lang="ru-RU" sz="2800" dirty="0" err="1"/>
              <a:t>Фэзерсом</a:t>
            </a:r>
            <a:r>
              <a:rPr lang="ru-RU" sz="2800" dirty="0"/>
              <a:t> (</a:t>
            </a:r>
            <a:r>
              <a:rPr lang="en-US" sz="2800" dirty="0"/>
              <a:t>Michael Feathers) </a:t>
            </a:r>
            <a:r>
              <a:rPr lang="ru-RU" sz="28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</a:t>
            </a:r>
            <a:r>
              <a:rPr lang="ru-RU" dirty="0" smtClean="0"/>
              <a:t>использование </a:t>
            </a:r>
            <a:r>
              <a:rPr lang="ru-RU" dirty="0"/>
              <a:t>принципов существенно усложняет процесс </a:t>
            </a:r>
            <a:r>
              <a:rPr lang="ru-RU" dirty="0" smtClean="0"/>
              <a:t>разработки, хотя и дает неоспоримые плюсы. Другими </a:t>
            </a:r>
            <a:r>
              <a:rPr lang="ru-RU" dirty="0"/>
              <a:t>словами – кода писать придется в разы больше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Unit-</a:t>
            </a:r>
            <a:r>
              <a:rPr lang="ru-RU" sz="2800" dirty="0" smtClean="0">
                <a:solidFill>
                  <a:srgbClr val="FFFF00"/>
                </a:solidFill>
              </a:rPr>
              <a:t>тестирование</a:t>
            </a:r>
            <a:endParaRPr lang="ru-RU" sz="2800" dirty="0">
              <a:solidFill>
                <a:srgbClr val="FFFF00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Использование </a:t>
            </a:r>
            <a:r>
              <a:rPr lang="en-US" sz="1600" dirty="0" smtClean="0"/>
              <a:t>SOLID </a:t>
            </a:r>
            <a:r>
              <a:rPr lang="ru-RU" sz="1600" dirty="0" smtClean="0"/>
              <a:t>позволяет написание </a:t>
            </a:r>
            <a:r>
              <a:rPr lang="en-US" sz="1600" dirty="0" smtClean="0"/>
              <a:t>unit-</a:t>
            </a:r>
            <a:r>
              <a:rPr lang="ru-RU" sz="1600" dirty="0" smtClean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 smtClean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 smtClean="0">
                <a:solidFill>
                  <a:srgbClr val="FFFF00"/>
                </a:solidFill>
              </a:rPr>
              <a:t>unit-</a:t>
            </a:r>
            <a:r>
              <a:rPr lang="ru-RU" sz="1600" dirty="0" smtClean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Демонстрация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125</TotalTime>
  <Words>497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18</cp:revision>
  <dcterms:created xsi:type="dcterms:W3CDTF">2019-01-21T13:23:48Z</dcterms:created>
  <dcterms:modified xsi:type="dcterms:W3CDTF">2019-01-25T01:48:45Z</dcterms:modified>
</cp:coreProperties>
</file>