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8"/>
  </p:notesMasterIdLst>
  <p:handoutMasterIdLst>
    <p:handoutMasterId r:id="rId19"/>
  </p:handoutMasterIdLst>
  <p:sldIdLst>
    <p:sldId id="269" r:id="rId2"/>
    <p:sldId id="261" r:id="rId3"/>
    <p:sldId id="273" r:id="rId4"/>
    <p:sldId id="274" r:id="rId5"/>
    <p:sldId id="270" r:id="rId6"/>
    <p:sldId id="271" r:id="rId7"/>
    <p:sldId id="272" r:id="rId8"/>
    <p:sldId id="275" r:id="rId9"/>
    <p:sldId id="276" r:id="rId10"/>
    <p:sldId id="277" r:id="rId11"/>
    <p:sldId id="278" r:id="rId12"/>
    <p:sldId id="282" r:id="rId13"/>
    <p:sldId id="279" r:id="rId14"/>
    <p:sldId id="281" r:id="rId15"/>
    <p:sldId id="280" r:id="rId16"/>
    <p:sldId id="28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ергей Калабонга" initials="СК" lastIdx="3" clrIdx="0">
    <p:extLst>
      <p:ext uri="{19B8F6BF-5375-455C-9EA6-DF929625EA0E}">
        <p15:presenceInfo xmlns:p15="http://schemas.microsoft.com/office/powerpoint/2012/main" userId="6b2f8b568b4803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0D"/>
    <a:srgbClr val="007AFF"/>
    <a:srgbClr val="E47B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4" autoAdjust="0"/>
    <p:restoredTop sz="82064" autoAdjust="0"/>
  </p:normalViewPr>
  <p:slideViewPr>
    <p:cSldViewPr snapToGrid="0">
      <p:cViewPr varScale="1">
        <p:scale>
          <a:sx n="102" d="100"/>
          <a:sy n="102" d="100"/>
        </p:scale>
        <p:origin x="57" y="62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52" y="3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89CF00-AE9C-40D2-812E-C3CA7B4F4F16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69212B0-108E-453B-BB3D-4D9AB130C393}">
      <dgm:prSet phldrT="[Текст]"/>
      <dgm:spPr/>
      <dgm:t>
        <a:bodyPr/>
        <a:lstStyle/>
        <a:p>
          <a:r>
            <a:rPr lang="ru-RU" dirty="0"/>
            <a:t>Инверсия зависимостей</a:t>
          </a:r>
          <a:endParaRPr lang="en-US" dirty="0"/>
        </a:p>
      </dgm:t>
    </dgm:pt>
    <dgm:pt modelId="{BA25154C-4CB2-4D8F-8221-CCD78A703267}" type="parTrans" cxnId="{F5A8FD31-D44C-4CAC-BEEC-1ACB8E98D444}">
      <dgm:prSet/>
      <dgm:spPr/>
      <dgm:t>
        <a:bodyPr/>
        <a:lstStyle/>
        <a:p>
          <a:endParaRPr lang="en-US"/>
        </a:p>
      </dgm:t>
    </dgm:pt>
    <dgm:pt modelId="{B10F5BC7-FCF3-4829-ACD5-9BF90DF2614C}" type="sibTrans" cxnId="{F5A8FD31-D44C-4CAC-BEEC-1ACB8E98D444}">
      <dgm:prSet/>
      <dgm:spPr/>
      <dgm:t>
        <a:bodyPr/>
        <a:lstStyle/>
        <a:p>
          <a:endParaRPr lang="en-US"/>
        </a:p>
      </dgm:t>
    </dgm:pt>
    <dgm:pt modelId="{F2C3E606-3314-4564-B94B-E56A5CE4CBDD}">
      <dgm:prSet phldrT="[Текст]"/>
      <dgm:spPr/>
      <dgm:t>
        <a:bodyPr/>
        <a:lstStyle/>
        <a:p>
          <a:r>
            <a:rPr lang="ru-RU" dirty="0"/>
            <a:t>Инверсия управления</a:t>
          </a:r>
          <a:endParaRPr lang="en-US" dirty="0"/>
        </a:p>
      </dgm:t>
    </dgm:pt>
    <dgm:pt modelId="{5D6B3602-3503-4F82-9C82-05D0D4F3BB52}" type="parTrans" cxnId="{15E814C0-F329-4CEC-AF4D-463DB72BE7E6}">
      <dgm:prSet/>
      <dgm:spPr/>
      <dgm:t>
        <a:bodyPr/>
        <a:lstStyle/>
        <a:p>
          <a:endParaRPr lang="en-US"/>
        </a:p>
      </dgm:t>
    </dgm:pt>
    <dgm:pt modelId="{2CC7886F-F03B-47AA-838E-FEAC73D7E56B}" type="sibTrans" cxnId="{15E814C0-F329-4CEC-AF4D-463DB72BE7E6}">
      <dgm:prSet/>
      <dgm:spPr/>
      <dgm:t>
        <a:bodyPr/>
        <a:lstStyle/>
        <a:p>
          <a:endParaRPr lang="en-US"/>
        </a:p>
      </dgm:t>
    </dgm:pt>
    <dgm:pt modelId="{5DB8D808-6AB6-4BB3-ADAC-536787033099}">
      <dgm:prSet phldrT="[Текст]"/>
      <dgm:spPr/>
      <dgm:t>
        <a:bodyPr/>
        <a:lstStyle/>
        <a:p>
          <a:r>
            <a:rPr lang="ru-RU" dirty="0"/>
            <a:t>Вливание зависимостей</a:t>
          </a:r>
          <a:endParaRPr lang="en-US" dirty="0"/>
        </a:p>
      </dgm:t>
    </dgm:pt>
    <dgm:pt modelId="{68432CBF-DBA6-4FDE-A0A4-769F02F0F8D4}" type="parTrans" cxnId="{F0431AE7-B537-4CE4-9A3D-301E9734CEC7}">
      <dgm:prSet/>
      <dgm:spPr/>
      <dgm:t>
        <a:bodyPr/>
        <a:lstStyle/>
        <a:p>
          <a:endParaRPr lang="en-US"/>
        </a:p>
      </dgm:t>
    </dgm:pt>
    <dgm:pt modelId="{FEE37C3B-1A08-4478-A3E9-E6DA90E128DC}" type="sibTrans" cxnId="{F0431AE7-B537-4CE4-9A3D-301E9734CEC7}">
      <dgm:prSet/>
      <dgm:spPr/>
      <dgm:t>
        <a:bodyPr/>
        <a:lstStyle/>
        <a:p>
          <a:endParaRPr lang="en-US"/>
        </a:p>
      </dgm:t>
    </dgm:pt>
    <dgm:pt modelId="{39172C97-6528-4EB9-A7BB-E5EA1B41BC24}">
      <dgm:prSet phldrT="[Текст]"/>
      <dgm:spPr/>
      <dgm:t>
        <a:bodyPr/>
        <a:lstStyle/>
        <a:p>
          <a:r>
            <a:rPr lang="ru-RU" dirty="0"/>
            <a:t>Контейнер вливания зависимостей</a:t>
          </a:r>
          <a:endParaRPr lang="en-US" dirty="0"/>
        </a:p>
      </dgm:t>
    </dgm:pt>
    <dgm:pt modelId="{E229CC68-D6FF-4038-BF07-4BFD117E203D}" type="parTrans" cxnId="{02F2FE5B-D3C1-4482-8380-75731FA65851}">
      <dgm:prSet/>
      <dgm:spPr/>
      <dgm:t>
        <a:bodyPr/>
        <a:lstStyle/>
        <a:p>
          <a:endParaRPr lang="en-US"/>
        </a:p>
      </dgm:t>
    </dgm:pt>
    <dgm:pt modelId="{9D6C1A51-8AA9-4094-8F44-3AD757EC64A3}" type="sibTrans" cxnId="{02F2FE5B-D3C1-4482-8380-75731FA65851}">
      <dgm:prSet/>
      <dgm:spPr/>
      <dgm:t>
        <a:bodyPr/>
        <a:lstStyle/>
        <a:p>
          <a:endParaRPr lang="en-US"/>
        </a:p>
      </dgm:t>
    </dgm:pt>
    <dgm:pt modelId="{66399D71-D2C1-4043-8779-77B53ACF66F4}">
      <dgm:prSet phldrT="[Текст]"/>
      <dgm:spPr/>
      <dgm:t>
        <a:bodyPr/>
        <a:lstStyle/>
        <a:p>
          <a:r>
            <a:rPr lang="ru-RU" dirty="0"/>
            <a:t>Локатор служб</a:t>
          </a:r>
          <a:endParaRPr lang="en-US" dirty="0"/>
        </a:p>
      </dgm:t>
    </dgm:pt>
    <dgm:pt modelId="{CE2D6C9F-8678-4518-B798-1EE9AE1EDCE8}" type="parTrans" cxnId="{CBD18549-0ABD-426C-8D0A-0D1DB72BAC10}">
      <dgm:prSet/>
      <dgm:spPr/>
      <dgm:t>
        <a:bodyPr/>
        <a:lstStyle/>
        <a:p>
          <a:endParaRPr lang="en-US"/>
        </a:p>
      </dgm:t>
    </dgm:pt>
    <dgm:pt modelId="{C9BD4B65-96D3-4B14-95E0-057BCC9CA81D}" type="sibTrans" cxnId="{CBD18549-0ABD-426C-8D0A-0D1DB72BAC10}">
      <dgm:prSet/>
      <dgm:spPr/>
      <dgm:t>
        <a:bodyPr/>
        <a:lstStyle/>
        <a:p>
          <a:endParaRPr lang="en-US"/>
        </a:p>
      </dgm:t>
    </dgm:pt>
    <dgm:pt modelId="{A2B22B4D-069C-454E-B7AB-F3AF0D6D79B3}" type="pres">
      <dgm:prSet presAssocID="{A889CF00-AE9C-40D2-812E-C3CA7B4F4F16}" presName="diagram" presStyleCnt="0">
        <dgm:presLayoutVars>
          <dgm:dir/>
          <dgm:resizeHandles val="exact"/>
        </dgm:presLayoutVars>
      </dgm:prSet>
      <dgm:spPr/>
    </dgm:pt>
    <dgm:pt modelId="{0D69B84B-0BCB-42FA-AA49-82DF78468043}" type="pres">
      <dgm:prSet presAssocID="{069212B0-108E-453B-BB3D-4D9AB130C393}" presName="node" presStyleLbl="node1" presStyleIdx="0" presStyleCnt="5" custLinFactNeighborX="620">
        <dgm:presLayoutVars>
          <dgm:bulletEnabled val="1"/>
        </dgm:presLayoutVars>
      </dgm:prSet>
      <dgm:spPr/>
    </dgm:pt>
    <dgm:pt modelId="{5CEC2F2E-67EE-4861-9814-B6D5570E250E}" type="pres">
      <dgm:prSet presAssocID="{B10F5BC7-FCF3-4829-ACD5-9BF90DF2614C}" presName="sibTrans" presStyleCnt="0"/>
      <dgm:spPr/>
    </dgm:pt>
    <dgm:pt modelId="{45063D52-0E9C-4713-9842-D389F48146DD}" type="pres">
      <dgm:prSet presAssocID="{F2C3E606-3314-4564-B94B-E56A5CE4CBDD}" presName="node" presStyleLbl="node1" presStyleIdx="1" presStyleCnt="5" custLinFactNeighborX="-2480">
        <dgm:presLayoutVars>
          <dgm:bulletEnabled val="1"/>
        </dgm:presLayoutVars>
      </dgm:prSet>
      <dgm:spPr/>
    </dgm:pt>
    <dgm:pt modelId="{F7119EA4-CC5A-4674-AB2D-5BAE0281F717}" type="pres">
      <dgm:prSet presAssocID="{2CC7886F-F03B-47AA-838E-FEAC73D7E56B}" presName="sibTrans" presStyleCnt="0"/>
      <dgm:spPr/>
    </dgm:pt>
    <dgm:pt modelId="{4DCB104C-D9D7-48C8-B947-6741FDF12B10}" type="pres">
      <dgm:prSet presAssocID="{5DB8D808-6AB6-4BB3-ADAC-536787033099}" presName="node" presStyleLbl="node1" presStyleIdx="2" presStyleCnt="5" custLinFactNeighborX="-2480">
        <dgm:presLayoutVars>
          <dgm:bulletEnabled val="1"/>
        </dgm:presLayoutVars>
      </dgm:prSet>
      <dgm:spPr/>
    </dgm:pt>
    <dgm:pt modelId="{3FDCDB99-AD7F-4472-99DB-655C2B3D2204}" type="pres">
      <dgm:prSet presAssocID="{FEE37C3B-1A08-4478-A3E9-E6DA90E128DC}" presName="sibTrans" presStyleCnt="0"/>
      <dgm:spPr/>
    </dgm:pt>
    <dgm:pt modelId="{31776B8A-E41B-4F8D-A24A-F0A9776B2E33}" type="pres">
      <dgm:prSet presAssocID="{39172C97-6528-4EB9-A7BB-E5EA1B41BC24}" presName="node" presStyleLbl="node1" presStyleIdx="3" presStyleCnt="5" custLinFactNeighborX="-3100">
        <dgm:presLayoutVars>
          <dgm:bulletEnabled val="1"/>
        </dgm:presLayoutVars>
      </dgm:prSet>
      <dgm:spPr/>
    </dgm:pt>
    <dgm:pt modelId="{A16D2D37-C7A3-46AD-AB5B-83F6D0E0F644}" type="pres">
      <dgm:prSet presAssocID="{9D6C1A51-8AA9-4094-8F44-3AD757EC64A3}" presName="sibTrans" presStyleCnt="0"/>
      <dgm:spPr/>
    </dgm:pt>
    <dgm:pt modelId="{BC0DE435-C6C0-47AC-88D1-F82424019172}" type="pres">
      <dgm:prSet presAssocID="{66399D71-D2C1-4043-8779-77B53ACF66F4}" presName="node" presStyleLbl="node1" presStyleIdx="4" presStyleCnt="5" custLinFactNeighborX="-3100">
        <dgm:presLayoutVars>
          <dgm:bulletEnabled val="1"/>
        </dgm:presLayoutVars>
      </dgm:prSet>
      <dgm:spPr/>
    </dgm:pt>
  </dgm:ptLst>
  <dgm:cxnLst>
    <dgm:cxn modelId="{F91D6612-01C3-44F8-9031-972F707C63D2}" type="presOf" srcId="{5DB8D808-6AB6-4BB3-ADAC-536787033099}" destId="{4DCB104C-D9D7-48C8-B947-6741FDF12B10}" srcOrd="0" destOrd="0" presId="urn:microsoft.com/office/officeart/2005/8/layout/default"/>
    <dgm:cxn modelId="{A4ECA131-6535-4F32-BF55-A8673AD34A92}" type="presOf" srcId="{069212B0-108E-453B-BB3D-4D9AB130C393}" destId="{0D69B84B-0BCB-42FA-AA49-82DF78468043}" srcOrd="0" destOrd="0" presId="urn:microsoft.com/office/officeart/2005/8/layout/default"/>
    <dgm:cxn modelId="{F5A8FD31-D44C-4CAC-BEEC-1ACB8E98D444}" srcId="{A889CF00-AE9C-40D2-812E-C3CA7B4F4F16}" destId="{069212B0-108E-453B-BB3D-4D9AB130C393}" srcOrd="0" destOrd="0" parTransId="{BA25154C-4CB2-4D8F-8221-CCD78A703267}" sibTransId="{B10F5BC7-FCF3-4829-ACD5-9BF90DF2614C}"/>
    <dgm:cxn modelId="{02F2FE5B-D3C1-4482-8380-75731FA65851}" srcId="{A889CF00-AE9C-40D2-812E-C3CA7B4F4F16}" destId="{39172C97-6528-4EB9-A7BB-E5EA1B41BC24}" srcOrd="3" destOrd="0" parTransId="{E229CC68-D6FF-4038-BF07-4BFD117E203D}" sibTransId="{9D6C1A51-8AA9-4094-8F44-3AD757EC64A3}"/>
    <dgm:cxn modelId="{E0024362-6BE3-4E86-8DFE-975E5AD54C95}" type="presOf" srcId="{A889CF00-AE9C-40D2-812E-C3CA7B4F4F16}" destId="{A2B22B4D-069C-454E-B7AB-F3AF0D6D79B3}" srcOrd="0" destOrd="0" presId="urn:microsoft.com/office/officeart/2005/8/layout/default"/>
    <dgm:cxn modelId="{CBD18549-0ABD-426C-8D0A-0D1DB72BAC10}" srcId="{A889CF00-AE9C-40D2-812E-C3CA7B4F4F16}" destId="{66399D71-D2C1-4043-8779-77B53ACF66F4}" srcOrd="4" destOrd="0" parTransId="{CE2D6C9F-8678-4518-B798-1EE9AE1EDCE8}" sibTransId="{C9BD4B65-96D3-4B14-95E0-057BCC9CA81D}"/>
    <dgm:cxn modelId="{0AA61292-89CC-432A-96DF-3927B2B2F25D}" type="presOf" srcId="{39172C97-6528-4EB9-A7BB-E5EA1B41BC24}" destId="{31776B8A-E41B-4F8D-A24A-F0A9776B2E33}" srcOrd="0" destOrd="0" presId="urn:microsoft.com/office/officeart/2005/8/layout/default"/>
    <dgm:cxn modelId="{15E814C0-F329-4CEC-AF4D-463DB72BE7E6}" srcId="{A889CF00-AE9C-40D2-812E-C3CA7B4F4F16}" destId="{F2C3E606-3314-4564-B94B-E56A5CE4CBDD}" srcOrd="1" destOrd="0" parTransId="{5D6B3602-3503-4F82-9C82-05D0D4F3BB52}" sibTransId="{2CC7886F-F03B-47AA-838E-FEAC73D7E56B}"/>
    <dgm:cxn modelId="{853B34C8-3D8D-42F2-B5BD-8FBF4FE4C4A1}" type="presOf" srcId="{F2C3E606-3314-4564-B94B-E56A5CE4CBDD}" destId="{45063D52-0E9C-4713-9842-D389F48146DD}" srcOrd="0" destOrd="0" presId="urn:microsoft.com/office/officeart/2005/8/layout/default"/>
    <dgm:cxn modelId="{E4D295D0-8741-4ABD-A41C-83F13BF7C16E}" type="presOf" srcId="{66399D71-D2C1-4043-8779-77B53ACF66F4}" destId="{BC0DE435-C6C0-47AC-88D1-F82424019172}" srcOrd="0" destOrd="0" presId="urn:microsoft.com/office/officeart/2005/8/layout/default"/>
    <dgm:cxn modelId="{F0431AE7-B537-4CE4-9A3D-301E9734CEC7}" srcId="{A889CF00-AE9C-40D2-812E-C3CA7B4F4F16}" destId="{5DB8D808-6AB6-4BB3-ADAC-536787033099}" srcOrd="2" destOrd="0" parTransId="{68432CBF-DBA6-4FDE-A0A4-769F02F0F8D4}" sibTransId="{FEE37C3B-1A08-4478-A3E9-E6DA90E128DC}"/>
    <dgm:cxn modelId="{722E518A-AD31-4802-B5BC-6D6CDBE84CA5}" type="presParOf" srcId="{A2B22B4D-069C-454E-B7AB-F3AF0D6D79B3}" destId="{0D69B84B-0BCB-42FA-AA49-82DF78468043}" srcOrd="0" destOrd="0" presId="urn:microsoft.com/office/officeart/2005/8/layout/default"/>
    <dgm:cxn modelId="{8AD814B4-8819-4CAC-AD9A-56800E22D286}" type="presParOf" srcId="{A2B22B4D-069C-454E-B7AB-F3AF0D6D79B3}" destId="{5CEC2F2E-67EE-4861-9814-B6D5570E250E}" srcOrd="1" destOrd="0" presId="urn:microsoft.com/office/officeart/2005/8/layout/default"/>
    <dgm:cxn modelId="{93285BAC-4909-4195-A66C-7BE704943352}" type="presParOf" srcId="{A2B22B4D-069C-454E-B7AB-F3AF0D6D79B3}" destId="{45063D52-0E9C-4713-9842-D389F48146DD}" srcOrd="2" destOrd="0" presId="urn:microsoft.com/office/officeart/2005/8/layout/default"/>
    <dgm:cxn modelId="{4BA032A8-0EBB-478A-8C5F-02404A0DC94C}" type="presParOf" srcId="{A2B22B4D-069C-454E-B7AB-F3AF0D6D79B3}" destId="{F7119EA4-CC5A-4674-AB2D-5BAE0281F717}" srcOrd="3" destOrd="0" presId="urn:microsoft.com/office/officeart/2005/8/layout/default"/>
    <dgm:cxn modelId="{38A4E197-C30C-4AB1-8C6B-D6DA81F136E1}" type="presParOf" srcId="{A2B22B4D-069C-454E-B7AB-F3AF0D6D79B3}" destId="{4DCB104C-D9D7-48C8-B947-6741FDF12B10}" srcOrd="4" destOrd="0" presId="urn:microsoft.com/office/officeart/2005/8/layout/default"/>
    <dgm:cxn modelId="{158DC84A-273C-4C97-A013-E9F8372B691E}" type="presParOf" srcId="{A2B22B4D-069C-454E-B7AB-F3AF0D6D79B3}" destId="{3FDCDB99-AD7F-4472-99DB-655C2B3D2204}" srcOrd="5" destOrd="0" presId="urn:microsoft.com/office/officeart/2005/8/layout/default"/>
    <dgm:cxn modelId="{8C0E0703-3B25-4BD8-ABAE-C0778D9EA341}" type="presParOf" srcId="{A2B22B4D-069C-454E-B7AB-F3AF0D6D79B3}" destId="{31776B8A-E41B-4F8D-A24A-F0A9776B2E33}" srcOrd="6" destOrd="0" presId="urn:microsoft.com/office/officeart/2005/8/layout/default"/>
    <dgm:cxn modelId="{78709BE8-B2BF-41CA-A3AC-5EEF7F4AE859}" type="presParOf" srcId="{A2B22B4D-069C-454E-B7AB-F3AF0D6D79B3}" destId="{A16D2D37-C7A3-46AD-AB5B-83F6D0E0F644}" srcOrd="7" destOrd="0" presId="urn:microsoft.com/office/officeart/2005/8/layout/default"/>
    <dgm:cxn modelId="{6CE3F963-C110-4CC8-B856-BE1FF33ECC09}" type="presParOf" srcId="{A2B22B4D-069C-454E-B7AB-F3AF0D6D79B3}" destId="{BC0DE435-C6C0-47AC-88D1-F8242401917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89CF00-AE9C-40D2-812E-C3CA7B4F4F16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69212B0-108E-453B-BB3D-4D9AB130C393}">
      <dgm:prSet phldrT="[Текст]"/>
      <dgm:spPr/>
      <dgm:t>
        <a:bodyPr/>
        <a:lstStyle/>
        <a:p>
          <a:r>
            <a:rPr lang="en-US" dirty="0"/>
            <a:t>Dependency Inversion</a:t>
          </a:r>
        </a:p>
      </dgm:t>
    </dgm:pt>
    <dgm:pt modelId="{BA25154C-4CB2-4D8F-8221-CCD78A703267}" type="parTrans" cxnId="{F5A8FD31-D44C-4CAC-BEEC-1ACB8E98D444}">
      <dgm:prSet/>
      <dgm:spPr/>
      <dgm:t>
        <a:bodyPr/>
        <a:lstStyle/>
        <a:p>
          <a:endParaRPr lang="en-US"/>
        </a:p>
      </dgm:t>
    </dgm:pt>
    <dgm:pt modelId="{B10F5BC7-FCF3-4829-ACD5-9BF90DF2614C}" type="sibTrans" cxnId="{F5A8FD31-D44C-4CAC-BEEC-1ACB8E98D444}">
      <dgm:prSet/>
      <dgm:spPr/>
      <dgm:t>
        <a:bodyPr/>
        <a:lstStyle/>
        <a:p>
          <a:endParaRPr lang="en-US"/>
        </a:p>
      </dgm:t>
    </dgm:pt>
    <dgm:pt modelId="{F2C3E606-3314-4564-B94B-E56A5CE4CBDD}">
      <dgm:prSet phldrT="[Текст]"/>
      <dgm:spPr/>
      <dgm:t>
        <a:bodyPr/>
        <a:lstStyle/>
        <a:p>
          <a:r>
            <a:rPr lang="en-US" dirty="0"/>
            <a:t>Inverse Of Control</a:t>
          </a:r>
        </a:p>
      </dgm:t>
    </dgm:pt>
    <dgm:pt modelId="{5D6B3602-3503-4F82-9C82-05D0D4F3BB52}" type="parTrans" cxnId="{15E814C0-F329-4CEC-AF4D-463DB72BE7E6}">
      <dgm:prSet/>
      <dgm:spPr/>
      <dgm:t>
        <a:bodyPr/>
        <a:lstStyle/>
        <a:p>
          <a:endParaRPr lang="en-US"/>
        </a:p>
      </dgm:t>
    </dgm:pt>
    <dgm:pt modelId="{2CC7886F-F03B-47AA-838E-FEAC73D7E56B}" type="sibTrans" cxnId="{15E814C0-F329-4CEC-AF4D-463DB72BE7E6}">
      <dgm:prSet/>
      <dgm:spPr/>
      <dgm:t>
        <a:bodyPr/>
        <a:lstStyle/>
        <a:p>
          <a:endParaRPr lang="en-US"/>
        </a:p>
      </dgm:t>
    </dgm:pt>
    <dgm:pt modelId="{5DB8D808-6AB6-4BB3-ADAC-536787033099}">
      <dgm:prSet phldrT="[Текст]"/>
      <dgm:spPr/>
      <dgm:t>
        <a:bodyPr/>
        <a:lstStyle/>
        <a:p>
          <a:r>
            <a:rPr lang="en-US" dirty="0"/>
            <a:t>Dependency Injection</a:t>
          </a:r>
        </a:p>
      </dgm:t>
    </dgm:pt>
    <dgm:pt modelId="{68432CBF-DBA6-4FDE-A0A4-769F02F0F8D4}" type="parTrans" cxnId="{F0431AE7-B537-4CE4-9A3D-301E9734CEC7}">
      <dgm:prSet/>
      <dgm:spPr/>
      <dgm:t>
        <a:bodyPr/>
        <a:lstStyle/>
        <a:p>
          <a:endParaRPr lang="en-US"/>
        </a:p>
      </dgm:t>
    </dgm:pt>
    <dgm:pt modelId="{FEE37C3B-1A08-4478-A3E9-E6DA90E128DC}" type="sibTrans" cxnId="{F0431AE7-B537-4CE4-9A3D-301E9734CEC7}">
      <dgm:prSet/>
      <dgm:spPr/>
      <dgm:t>
        <a:bodyPr/>
        <a:lstStyle/>
        <a:p>
          <a:endParaRPr lang="en-US"/>
        </a:p>
      </dgm:t>
    </dgm:pt>
    <dgm:pt modelId="{39172C97-6528-4EB9-A7BB-E5EA1B41BC24}">
      <dgm:prSet phldrT="[Текст]"/>
      <dgm:spPr/>
      <dgm:t>
        <a:bodyPr/>
        <a:lstStyle/>
        <a:p>
          <a:r>
            <a:rPr lang="en-US" dirty="0"/>
            <a:t>Dependency Injection Container</a:t>
          </a:r>
        </a:p>
      </dgm:t>
    </dgm:pt>
    <dgm:pt modelId="{E229CC68-D6FF-4038-BF07-4BFD117E203D}" type="parTrans" cxnId="{02F2FE5B-D3C1-4482-8380-75731FA65851}">
      <dgm:prSet/>
      <dgm:spPr/>
      <dgm:t>
        <a:bodyPr/>
        <a:lstStyle/>
        <a:p>
          <a:endParaRPr lang="en-US"/>
        </a:p>
      </dgm:t>
    </dgm:pt>
    <dgm:pt modelId="{9D6C1A51-8AA9-4094-8F44-3AD757EC64A3}" type="sibTrans" cxnId="{02F2FE5B-D3C1-4482-8380-75731FA65851}">
      <dgm:prSet/>
      <dgm:spPr/>
      <dgm:t>
        <a:bodyPr/>
        <a:lstStyle/>
        <a:p>
          <a:endParaRPr lang="en-US"/>
        </a:p>
      </dgm:t>
    </dgm:pt>
    <dgm:pt modelId="{66399D71-D2C1-4043-8779-77B53ACF66F4}">
      <dgm:prSet phldrT="[Текст]"/>
      <dgm:spPr/>
      <dgm:t>
        <a:bodyPr/>
        <a:lstStyle/>
        <a:p>
          <a:r>
            <a:rPr lang="en-US" dirty="0"/>
            <a:t>Service Locator</a:t>
          </a:r>
        </a:p>
      </dgm:t>
    </dgm:pt>
    <dgm:pt modelId="{CE2D6C9F-8678-4518-B798-1EE9AE1EDCE8}" type="parTrans" cxnId="{CBD18549-0ABD-426C-8D0A-0D1DB72BAC10}">
      <dgm:prSet/>
      <dgm:spPr/>
      <dgm:t>
        <a:bodyPr/>
        <a:lstStyle/>
        <a:p>
          <a:endParaRPr lang="en-US"/>
        </a:p>
      </dgm:t>
    </dgm:pt>
    <dgm:pt modelId="{C9BD4B65-96D3-4B14-95E0-057BCC9CA81D}" type="sibTrans" cxnId="{CBD18549-0ABD-426C-8D0A-0D1DB72BAC10}">
      <dgm:prSet/>
      <dgm:spPr/>
      <dgm:t>
        <a:bodyPr/>
        <a:lstStyle/>
        <a:p>
          <a:endParaRPr lang="en-US"/>
        </a:p>
      </dgm:t>
    </dgm:pt>
    <dgm:pt modelId="{A2B22B4D-069C-454E-B7AB-F3AF0D6D79B3}" type="pres">
      <dgm:prSet presAssocID="{A889CF00-AE9C-40D2-812E-C3CA7B4F4F16}" presName="diagram" presStyleCnt="0">
        <dgm:presLayoutVars>
          <dgm:dir/>
          <dgm:resizeHandles val="exact"/>
        </dgm:presLayoutVars>
      </dgm:prSet>
      <dgm:spPr/>
    </dgm:pt>
    <dgm:pt modelId="{0D69B84B-0BCB-42FA-AA49-82DF78468043}" type="pres">
      <dgm:prSet presAssocID="{069212B0-108E-453B-BB3D-4D9AB130C393}" presName="node" presStyleLbl="node1" presStyleIdx="0" presStyleCnt="5">
        <dgm:presLayoutVars>
          <dgm:bulletEnabled val="1"/>
        </dgm:presLayoutVars>
      </dgm:prSet>
      <dgm:spPr/>
    </dgm:pt>
    <dgm:pt modelId="{5CEC2F2E-67EE-4861-9814-B6D5570E250E}" type="pres">
      <dgm:prSet presAssocID="{B10F5BC7-FCF3-4829-ACD5-9BF90DF2614C}" presName="sibTrans" presStyleCnt="0"/>
      <dgm:spPr/>
    </dgm:pt>
    <dgm:pt modelId="{45063D52-0E9C-4713-9842-D389F48146DD}" type="pres">
      <dgm:prSet presAssocID="{F2C3E606-3314-4564-B94B-E56A5CE4CBDD}" presName="node" presStyleLbl="node1" presStyleIdx="1" presStyleCnt="5">
        <dgm:presLayoutVars>
          <dgm:bulletEnabled val="1"/>
        </dgm:presLayoutVars>
      </dgm:prSet>
      <dgm:spPr/>
    </dgm:pt>
    <dgm:pt modelId="{F7119EA4-CC5A-4674-AB2D-5BAE0281F717}" type="pres">
      <dgm:prSet presAssocID="{2CC7886F-F03B-47AA-838E-FEAC73D7E56B}" presName="sibTrans" presStyleCnt="0"/>
      <dgm:spPr/>
    </dgm:pt>
    <dgm:pt modelId="{4DCB104C-D9D7-48C8-B947-6741FDF12B10}" type="pres">
      <dgm:prSet presAssocID="{5DB8D808-6AB6-4BB3-ADAC-536787033099}" presName="node" presStyleLbl="node1" presStyleIdx="2" presStyleCnt="5">
        <dgm:presLayoutVars>
          <dgm:bulletEnabled val="1"/>
        </dgm:presLayoutVars>
      </dgm:prSet>
      <dgm:spPr/>
    </dgm:pt>
    <dgm:pt modelId="{3FDCDB99-AD7F-4472-99DB-655C2B3D2204}" type="pres">
      <dgm:prSet presAssocID="{FEE37C3B-1A08-4478-A3E9-E6DA90E128DC}" presName="sibTrans" presStyleCnt="0"/>
      <dgm:spPr/>
    </dgm:pt>
    <dgm:pt modelId="{31776B8A-E41B-4F8D-A24A-F0A9776B2E33}" type="pres">
      <dgm:prSet presAssocID="{39172C97-6528-4EB9-A7BB-E5EA1B41BC24}" presName="node" presStyleLbl="node1" presStyleIdx="3" presStyleCnt="5">
        <dgm:presLayoutVars>
          <dgm:bulletEnabled val="1"/>
        </dgm:presLayoutVars>
      </dgm:prSet>
      <dgm:spPr/>
    </dgm:pt>
    <dgm:pt modelId="{A16D2D37-C7A3-46AD-AB5B-83F6D0E0F644}" type="pres">
      <dgm:prSet presAssocID="{9D6C1A51-8AA9-4094-8F44-3AD757EC64A3}" presName="sibTrans" presStyleCnt="0"/>
      <dgm:spPr/>
    </dgm:pt>
    <dgm:pt modelId="{BC0DE435-C6C0-47AC-88D1-F82424019172}" type="pres">
      <dgm:prSet presAssocID="{66399D71-D2C1-4043-8779-77B53ACF66F4}" presName="node" presStyleLbl="node1" presStyleIdx="4" presStyleCnt="5">
        <dgm:presLayoutVars>
          <dgm:bulletEnabled val="1"/>
        </dgm:presLayoutVars>
      </dgm:prSet>
      <dgm:spPr/>
    </dgm:pt>
  </dgm:ptLst>
  <dgm:cxnLst>
    <dgm:cxn modelId="{F91D6612-01C3-44F8-9031-972F707C63D2}" type="presOf" srcId="{5DB8D808-6AB6-4BB3-ADAC-536787033099}" destId="{4DCB104C-D9D7-48C8-B947-6741FDF12B10}" srcOrd="0" destOrd="0" presId="urn:microsoft.com/office/officeart/2005/8/layout/default"/>
    <dgm:cxn modelId="{A4ECA131-6535-4F32-BF55-A8673AD34A92}" type="presOf" srcId="{069212B0-108E-453B-BB3D-4D9AB130C393}" destId="{0D69B84B-0BCB-42FA-AA49-82DF78468043}" srcOrd="0" destOrd="0" presId="urn:microsoft.com/office/officeart/2005/8/layout/default"/>
    <dgm:cxn modelId="{F5A8FD31-D44C-4CAC-BEEC-1ACB8E98D444}" srcId="{A889CF00-AE9C-40D2-812E-C3CA7B4F4F16}" destId="{069212B0-108E-453B-BB3D-4D9AB130C393}" srcOrd="0" destOrd="0" parTransId="{BA25154C-4CB2-4D8F-8221-CCD78A703267}" sibTransId="{B10F5BC7-FCF3-4829-ACD5-9BF90DF2614C}"/>
    <dgm:cxn modelId="{02F2FE5B-D3C1-4482-8380-75731FA65851}" srcId="{A889CF00-AE9C-40D2-812E-C3CA7B4F4F16}" destId="{39172C97-6528-4EB9-A7BB-E5EA1B41BC24}" srcOrd="3" destOrd="0" parTransId="{E229CC68-D6FF-4038-BF07-4BFD117E203D}" sibTransId="{9D6C1A51-8AA9-4094-8F44-3AD757EC64A3}"/>
    <dgm:cxn modelId="{E0024362-6BE3-4E86-8DFE-975E5AD54C95}" type="presOf" srcId="{A889CF00-AE9C-40D2-812E-C3CA7B4F4F16}" destId="{A2B22B4D-069C-454E-B7AB-F3AF0D6D79B3}" srcOrd="0" destOrd="0" presId="urn:microsoft.com/office/officeart/2005/8/layout/default"/>
    <dgm:cxn modelId="{CBD18549-0ABD-426C-8D0A-0D1DB72BAC10}" srcId="{A889CF00-AE9C-40D2-812E-C3CA7B4F4F16}" destId="{66399D71-D2C1-4043-8779-77B53ACF66F4}" srcOrd="4" destOrd="0" parTransId="{CE2D6C9F-8678-4518-B798-1EE9AE1EDCE8}" sibTransId="{C9BD4B65-96D3-4B14-95E0-057BCC9CA81D}"/>
    <dgm:cxn modelId="{0AA61292-89CC-432A-96DF-3927B2B2F25D}" type="presOf" srcId="{39172C97-6528-4EB9-A7BB-E5EA1B41BC24}" destId="{31776B8A-E41B-4F8D-A24A-F0A9776B2E33}" srcOrd="0" destOrd="0" presId="urn:microsoft.com/office/officeart/2005/8/layout/default"/>
    <dgm:cxn modelId="{15E814C0-F329-4CEC-AF4D-463DB72BE7E6}" srcId="{A889CF00-AE9C-40D2-812E-C3CA7B4F4F16}" destId="{F2C3E606-3314-4564-B94B-E56A5CE4CBDD}" srcOrd="1" destOrd="0" parTransId="{5D6B3602-3503-4F82-9C82-05D0D4F3BB52}" sibTransId="{2CC7886F-F03B-47AA-838E-FEAC73D7E56B}"/>
    <dgm:cxn modelId="{853B34C8-3D8D-42F2-B5BD-8FBF4FE4C4A1}" type="presOf" srcId="{F2C3E606-3314-4564-B94B-E56A5CE4CBDD}" destId="{45063D52-0E9C-4713-9842-D389F48146DD}" srcOrd="0" destOrd="0" presId="urn:microsoft.com/office/officeart/2005/8/layout/default"/>
    <dgm:cxn modelId="{E4D295D0-8741-4ABD-A41C-83F13BF7C16E}" type="presOf" srcId="{66399D71-D2C1-4043-8779-77B53ACF66F4}" destId="{BC0DE435-C6C0-47AC-88D1-F82424019172}" srcOrd="0" destOrd="0" presId="urn:microsoft.com/office/officeart/2005/8/layout/default"/>
    <dgm:cxn modelId="{F0431AE7-B537-4CE4-9A3D-301E9734CEC7}" srcId="{A889CF00-AE9C-40D2-812E-C3CA7B4F4F16}" destId="{5DB8D808-6AB6-4BB3-ADAC-536787033099}" srcOrd="2" destOrd="0" parTransId="{68432CBF-DBA6-4FDE-A0A4-769F02F0F8D4}" sibTransId="{FEE37C3B-1A08-4478-A3E9-E6DA90E128DC}"/>
    <dgm:cxn modelId="{722E518A-AD31-4802-B5BC-6D6CDBE84CA5}" type="presParOf" srcId="{A2B22B4D-069C-454E-B7AB-F3AF0D6D79B3}" destId="{0D69B84B-0BCB-42FA-AA49-82DF78468043}" srcOrd="0" destOrd="0" presId="urn:microsoft.com/office/officeart/2005/8/layout/default"/>
    <dgm:cxn modelId="{8AD814B4-8819-4CAC-AD9A-56800E22D286}" type="presParOf" srcId="{A2B22B4D-069C-454E-B7AB-F3AF0D6D79B3}" destId="{5CEC2F2E-67EE-4861-9814-B6D5570E250E}" srcOrd="1" destOrd="0" presId="urn:microsoft.com/office/officeart/2005/8/layout/default"/>
    <dgm:cxn modelId="{93285BAC-4909-4195-A66C-7BE704943352}" type="presParOf" srcId="{A2B22B4D-069C-454E-B7AB-F3AF0D6D79B3}" destId="{45063D52-0E9C-4713-9842-D389F48146DD}" srcOrd="2" destOrd="0" presId="urn:microsoft.com/office/officeart/2005/8/layout/default"/>
    <dgm:cxn modelId="{4BA032A8-0EBB-478A-8C5F-02404A0DC94C}" type="presParOf" srcId="{A2B22B4D-069C-454E-B7AB-F3AF0D6D79B3}" destId="{F7119EA4-CC5A-4674-AB2D-5BAE0281F717}" srcOrd="3" destOrd="0" presId="urn:microsoft.com/office/officeart/2005/8/layout/default"/>
    <dgm:cxn modelId="{38A4E197-C30C-4AB1-8C6B-D6DA81F136E1}" type="presParOf" srcId="{A2B22B4D-069C-454E-B7AB-F3AF0D6D79B3}" destId="{4DCB104C-D9D7-48C8-B947-6741FDF12B10}" srcOrd="4" destOrd="0" presId="urn:microsoft.com/office/officeart/2005/8/layout/default"/>
    <dgm:cxn modelId="{158DC84A-273C-4C97-A013-E9F8372B691E}" type="presParOf" srcId="{A2B22B4D-069C-454E-B7AB-F3AF0D6D79B3}" destId="{3FDCDB99-AD7F-4472-99DB-655C2B3D2204}" srcOrd="5" destOrd="0" presId="urn:microsoft.com/office/officeart/2005/8/layout/default"/>
    <dgm:cxn modelId="{8C0E0703-3B25-4BD8-ABAE-C0778D9EA341}" type="presParOf" srcId="{A2B22B4D-069C-454E-B7AB-F3AF0D6D79B3}" destId="{31776B8A-E41B-4F8D-A24A-F0A9776B2E33}" srcOrd="6" destOrd="0" presId="urn:microsoft.com/office/officeart/2005/8/layout/default"/>
    <dgm:cxn modelId="{78709BE8-B2BF-41CA-A3AC-5EEF7F4AE859}" type="presParOf" srcId="{A2B22B4D-069C-454E-B7AB-F3AF0D6D79B3}" destId="{A16D2D37-C7A3-46AD-AB5B-83F6D0E0F644}" srcOrd="7" destOrd="0" presId="urn:microsoft.com/office/officeart/2005/8/layout/default"/>
    <dgm:cxn modelId="{6CE3F963-C110-4CC8-B856-BE1FF33ECC09}" type="presParOf" srcId="{A2B22B4D-069C-454E-B7AB-F3AF0D6D79B3}" destId="{BC0DE435-C6C0-47AC-88D1-F8242401917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0AA425-E35F-498E-A346-DA97066E95E9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2B3F74-D1BE-4EE3-A944-F3467048B810}">
      <dgm:prSet phldrT="[Текст]"/>
      <dgm:spPr/>
      <dgm:t>
        <a:bodyPr/>
        <a:lstStyle/>
        <a:p>
          <a:r>
            <a:rPr lang="en-US" dirty="0"/>
            <a:t>Constructor injection</a:t>
          </a:r>
        </a:p>
      </dgm:t>
    </dgm:pt>
    <dgm:pt modelId="{11B1BD6E-D938-4AC1-93F2-6CBDA5E90337}" type="parTrans" cxnId="{E132C2EB-187C-492F-B5BC-037A82A381D8}">
      <dgm:prSet/>
      <dgm:spPr/>
      <dgm:t>
        <a:bodyPr/>
        <a:lstStyle/>
        <a:p>
          <a:endParaRPr lang="en-US"/>
        </a:p>
      </dgm:t>
    </dgm:pt>
    <dgm:pt modelId="{52096B2D-428A-4DDF-BAFC-D15D09AE324E}" type="sibTrans" cxnId="{E132C2EB-187C-492F-B5BC-037A82A381D8}">
      <dgm:prSet/>
      <dgm:spPr/>
      <dgm:t>
        <a:bodyPr/>
        <a:lstStyle/>
        <a:p>
          <a:endParaRPr lang="en-US"/>
        </a:p>
      </dgm:t>
    </dgm:pt>
    <dgm:pt modelId="{694190C9-495E-4F05-AA5E-63F625BDAF41}">
      <dgm:prSet phldrT="[Текст]"/>
      <dgm:spPr/>
      <dgm:t>
        <a:bodyPr/>
        <a:lstStyle/>
        <a:p>
          <a:r>
            <a:rPr lang="en-US" dirty="0"/>
            <a:t>Property injection</a:t>
          </a:r>
        </a:p>
      </dgm:t>
    </dgm:pt>
    <dgm:pt modelId="{833FF792-B0D9-43B6-B98F-5A5A133CD3BD}" type="parTrans" cxnId="{CDF0E4D9-9B4F-4D57-A9D3-2C0411518CCF}">
      <dgm:prSet/>
      <dgm:spPr/>
      <dgm:t>
        <a:bodyPr/>
        <a:lstStyle/>
        <a:p>
          <a:endParaRPr lang="en-US"/>
        </a:p>
      </dgm:t>
    </dgm:pt>
    <dgm:pt modelId="{30CB8ED2-7EAE-485F-9EE4-F097175BBCCA}" type="sibTrans" cxnId="{CDF0E4D9-9B4F-4D57-A9D3-2C0411518CCF}">
      <dgm:prSet/>
      <dgm:spPr/>
      <dgm:t>
        <a:bodyPr/>
        <a:lstStyle/>
        <a:p>
          <a:endParaRPr lang="en-US"/>
        </a:p>
      </dgm:t>
    </dgm:pt>
    <dgm:pt modelId="{AEA184B3-CCCB-4858-A67A-C50B45C5D56B}">
      <dgm:prSet phldrT="[Текст]"/>
      <dgm:spPr/>
      <dgm:t>
        <a:bodyPr/>
        <a:lstStyle/>
        <a:p>
          <a:r>
            <a:rPr lang="en-US" dirty="0"/>
            <a:t>Method injection</a:t>
          </a:r>
        </a:p>
      </dgm:t>
    </dgm:pt>
    <dgm:pt modelId="{86EFF16C-72E5-46E4-B5CF-B17D6CE0EABC}" type="parTrans" cxnId="{C91043B8-42EB-4BB0-8605-435AF1FAD5FC}">
      <dgm:prSet/>
      <dgm:spPr/>
      <dgm:t>
        <a:bodyPr/>
        <a:lstStyle/>
        <a:p>
          <a:endParaRPr lang="en-US"/>
        </a:p>
      </dgm:t>
    </dgm:pt>
    <dgm:pt modelId="{C45060D0-9233-4E45-B32F-E769D54679E3}" type="sibTrans" cxnId="{C91043B8-42EB-4BB0-8605-435AF1FAD5FC}">
      <dgm:prSet/>
      <dgm:spPr/>
      <dgm:t>
        <a:bodyPr/>
        <a:lstStyle/>
        <a:p>
          <a:endParaRPr lang="en-US"/>
        </a:p>
      </dgm:t>
    </dgm:pt>
    <dgm:pt modelId="{E69512B6-D5A5-4812-BCFC-BA60C4ABC0D0}">
      <dgm:prSet phldrT="[Текст]" custT="1"/>
      <dgm:spPr/>
      <dgm:t>
        <a:bodyPr/>
        <a:lstStyle/>
        <a:p>
          <a:r>
            <a:rPr lang="en-US" sz="27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Ambient Context Injection</a:t>
          </a:r>
        </a:p>
      </dgm:t>
    </dgm:pt>
    <dgm:pt modelId="{57BDE8DC-7E22-4519-A961-EE75FC129AE7}" type="parTrans" cxnId="{65621F54-34D7-484F-9334-D653504ABCBD}">
      <dgm:prSet/>
      <dgm:spPr/>
      <dgm:t>
        <a:bodyPr/>
        <a:lstStyle/>
        <a:p>
          <a:endParaRPr lang="en-US"/>
        </a:p>
      </dgm:t>
    </dgm:pt>
    <dgm:pt modelId="{97A1C9C6-AE3A-48BB-940B-51B6E0863534}" type="sibTrans" cxnId="{65621F54-34D7-484F-9334-D653504ABCBD}">
      <dgm:prSet/>
      <dgm:spPr/>
      <dgm:t>
        <a:bodyPr/>
        <a:lstStyle/>
        <a:p>
          <a:endParaRPr lang="en-US"/>
        </a:p>
      </dgm:t>
    </dgm:pt>
    <dgm:pt modelId="{312BE433-E21A-4CED-998B-3B6B14522052}" type="pres">
      <dgm:prSet presAssocID="{390AA425-E35F-498E-A346-DA97066E95E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76E450B-283C-4B17-A973-0A8E09D251C0}" type="pres">
      <dgm:prSet presAssocID="{B42B3F74-D1BE-4EE3-A944-F3467048B810}" presName="vertOne" presStyleCnt="0"/>
      <dgm:spPr/>
    </dgm:pt>
    <dgm:pt modelId="{FEF55015-946A-4E5D-AB6E-D46E56F5F16D}" type="pres">
      <dgm:prSet presAssocID="{B42B3F74-D1BE-4EE3-A944-F3467048B810}" presName="txOne" presStyleLbl="node0" presStyleIdx="0" presStyleCnt="4">
        <dgm:presLayoutVars>
          <dgm:chPref val="3"/>
        </dgm:presLayoutVars>
      </dgm:prSet>
      <dgm:spPr/>
    </dgm:pt>
    <dgm:pt modelId="{7D129FA5-5885-4781-A17A-A4D8C276B805}" type="pres">
      <dgm:prSet presAssocID="{B42B3F74-D1BE-4EE3-A944-F3467048B810}" presName="horzOne" presStyleCnt="0"/>
      <dgm:spPr/>
    </dgm:pt>
    <dgm:pt modelId="{80DA632E-5CDD-44C8-BCF0-B0E72FD77F5A}" type="pres">
      <dgm:prSet presAssocID="{52096B2D-428A-4DDF-BAFC-D15D09AE324E}" presName="sibSpaceOne" presStyleCnt="0"/>
      <dgm:spPr/>
    </dgm:pt>
    <dgm:pt modelId="{F8917982-5921-4A00-B9EC-9BE39B616298}" type="pres">
      <dgm:prSet presAssocID="{694190C9-495E-4F05-AA5E-63F625BDAF41}" presName="vertOne" presStyleCnt="0"/>
      <dgm:spPr/>
    </dgm:pt>
    <dgm:pt modelId="{70474F05-0754-4E75-B77C-5E54340213A7}" type="pres">
      <dgm:prSet presAssocID="{694190C9-495E-4F05-AA5E-63F625BDAF41}" presName="txOne" presStyleLbl="node0" presStyleIdx="1" presStyleCnt="4">
        <dgm:presLayoutVars>
          <dgm:chPref val="3"/>
        </dgm:presLayoutVars>
      </dgm:prSet>
      <dgm:spPr/>
    </dgm:pt>
    <dgm:pt modelId="{F682A432-8A2E-49C3-AD60-396D7CD13E5D}" type="pres">
      <dgm:prSet presAssocID="{694190C9-495E-4F05-AA5E-63F625BDAF41}" presName="horzOne" presStyleCnt="0"/>
      <dgm:spPr/>
    </dgm:pt>
    <dgm:pt modelId="{1A85677A-D6FB-419E-9161-8C830618CC80}" type="pres">
      <dgm:prSet presAssocID="{30CB8ED2-7EAE-485F-9EE4-F097175BBCCA}" presName="sibSpaceOne" presStyleCnt="0"/>
      <dgm:spPr/>
    </dgm:pt>
    <dgm:pt modelId="{B473F340-C88B-4C2E-A5B4-C4888BC6F009}" type="pres">
      <dgm:prSet presAssocID="{AEA184B3-CCCB-4858-A67A-C50B45C5D56B}" presName="vertOne" presStyleCnt="0"/>
      <dgm:spPr/>
    </dgm:pt>
    <dgm:pt modelId="{6E964B99-4370-425E-B22A-113D6E725A24}" type="pres">
      <dgm:prSet presAssocID="{AEA184B3-CCCB-4858-A67A-C50B45C5D56B}" presName="txOne" presStyleLbl="node0" presStyleIdx="2" presStyleCnt="4">
        <dgm:presLayoutVars>
          <dgm:chPref val="3"/>
        </dgm:presLayoutVars>
      </dgm:prSet>
      <dgm:spPr/>
    </dgm:pt>
    <dgm:pt modelId="{77388EEE-2856-46E7-B9EC-66B3B0B68D4C}" type="pres">
      <dgm:prSet presAssocID="{AEA184B3-CCCB-4858-A67A-C50B45C5D56B}" presName="horzOne" presStyleCnt="0"/>
      <dgm:spPr/>
    </dgm:pt>
    <dgm:pt modelId="{6BDED4ED-40DB-4B51-9DB3-707102665541}" type="pres">
      <dgm:prSet presAssocID="{C45060D0-9233-4E45-B32F-E769D54679E3}" presName="sibSpaceOne" presStyleCnt="0"/>
      <dgm:spPr/>
    </dgm:pt>
    <dgm:pt modelId="{95EF9DAD-EF6B-4E82-8502-294F120643D7}" type="pres">
      <dgm:prSet presAssocID="{E69512B6-D5A5-4812-BCFC-BA60C4ABC0D0}" presName="vertOne" presStyleCnt="0"/>
      <dgm:spPr/>
    </dgm:pt>
    <dgm:pt modelId="{848E5D3B-05FE-458B-B569-F731B9E1757F}" type="pres">
      <dgm:prSet presAssocID="{E69512B6-D5A5-4812-BCFC-BA60C4ABC0D0}" presName="txOne" presStyleLbl="node0" presStyleIdx="3" presStyleCnt="4">
        <dgm:presLayoutVars>
          <dgm:chPref val="3"/>
        </dgm:presLayoutVars>
      </dgm:prSet>
      <dgm:spPr/>
    </dgm:pt>
    <dgm:pt modelId="{4A1D3FE4-0E02-45BB-A870-55D28978B30D}" type="pres">
      <dgm:prSet presAssocID="{E69512B6-D5A5-4812-BCFC-BA60C4ABC0D0}" presName="horzOne" presStyleCnt="0"/>
      <dgm:spPr/>
    </dgm:pt>
  </dgm:ptLst>
  <dgm:cxnLst>
    <dgm:cxn modelId="{9607D321-9B90-48C0-B63B-9B00468F7E35}" type="presOf" srcId="{B42B3F74-D1BE-4EE3-A944-F3467048B810}" destId="{FEF55015-946A-4E5D-AB6E-D46E56F5F16D}" srcOrd="0" destOrd="0" presId="urn:microsoft.com/office/officeart/2005/8/layout/hierarchy4"/>
    <dgm:cxn modelId="{7BAC3226-BDE3-40F7-9645-0DF74C26857F}" type="presOf" srcId="{AEA184B3-CCCB-4858-A67A-C50B45C5D56B}" destId="{6E964B99-4370-425E-B22A-113D6E725A24}" srcOrd="0" destOrd="0" presId="urn:microsoft.com/office/officeart/2005/8/layout/hierarchy4"/>
    <dgm:cxn modelId="{65621F54-34D7-484F-9334-D653504ABCBD}" srcId="{390AA425-E35F-498E-A346-DA97066E95E9}" destId="{E69512B6-D5A5-4812-BCFC-BA60C4ABC0D0}" srcOrd="3" destOrd="0" parTransId="{57BDE8DC-7E22-4519-A961-EE75FC129AE7}" sibTransId="{97A1C9C6-AE3A-48BB-940B-51B6E0863534}"/>
    <dgm:cxn modelId="{056E4B9E-4BD5-4092-9A8E-C2A48BD354AF}" type="presOf" srcId="{E69512B6-D5A5-4812-BCFC-BA60C4ABC0D0}" destId="{848E5D3B-05FE-458B-B569-F731B9E1757F}" srcOrd="0" destOrd="0" presId="urn:microsoft.com/office/officeart/2005/8/layout/hierarchy4"/>
    <dgm:cxn modelId="{9DEAB2A3-E8DC-4D47-9846-FA4AC65A52F4}" type="presOf" srcId="{390AA425-E35F-498E-A346-DA97066E95E9}" destId="{312BE433-E21A-4CED-998B-3B6B14522052}" srcOrd="0" destOrd="0" presId="urn:microsoft.com/office/officeart/2005/8/layout/hierarchy4"/>
    <dgm:cxn modelId="{C91043B8-42EB-4BB0-8605-435AF1FAD5FC}" srcId="{390AA425-E35F-498E-A346-DA97066E95E9}" destId="{AEA184B3-CCCB-4858-A67A-C50B45C5D56B}" srcOrd="2" destOrd="0" parTransId="{86EFF16C-72E5-46E4-B5CF-B17D6CE0EABC}" sibTransId="{C45060D0-9233-4E45-B32F-E769D54679E3}"/>
    <dgm:cxn modelId="{CDF0E4D9-9B4F-4D57-A9D3-2C0411518CCF}" srcId="{390AA425-E35F-498E-A346-DA97066E95E9}" destId="{694190C9-495E-4F05-AA5E-63F625BDAF41}" srcOrd="1" destOrd="0" parTransId="{833FF792-B0D9-43B6-B98F-5A5A133CD3BD}" sibTransId="{30CB8ED2-7EAE-485F-9EE4-F097175BBCCA}"/>
    <dgm:cxn modelId="{E132C2EB-187C-492F-B5BC-037A82A381D8}" srcId="{390AA425-E35F-498E-A346-DA97066E95E9}" destId="{B42B3F74-D1BE-4EE3-A944-F3467048B810}" srcOrd="0" destOrd="0" parTransId="{11B1BD6E-D938-4AC1-93F2-6CBDA5E90337}" sibTransId="{52096B2D-428A-4DDF-BAFC-D15D09AE324E}"/>
    <dgm:cxn modelId="{46B4EEF3-9730-41BD-99D7-F5979F9DC0A5}" type="presOf" srcId="{694190C9-495E-4F05-AA5E-63F625BDAF41}" destId="{70474F05-0754-4E75-B77C-5E54340213A7}" srcOrd="0" destOrd="0" presId="urn:microsoft.com/office/officeart/2005/8/layout/hierarchy4"/>
    <dgm:cxn modelId="{3660680F-1DF1-4693-AB97-493BE29A8A12}" type="presParOf" srcId="{312BE433-E21A-4CED-998B-3B6B14522052}" destId="{576E450B-283C-4B17-A973-0A8E09D251C0}" srcOrd="0" destOrd="0" presId="urn:microsoft.com/office/officeart/2005/8/layout/hierarchy4"/>
    <dgm:cxn modelId="{B6968D55-A5F2-4D0A-AB86-D2D6A1058963}" type="presParOf" srcId="{576E450B-283C-4B17-A973-0A8E09D251C0}" destId="{FEF55015-946A-4E5D-AB6E-D46E56F5F16D}" srcOrd="0" destOrd="0" presId="urn:microsoft.com/office/officeart/2005/8/layout/hierarchy4"/>
    <dgm:cxn modelId="{BC4230A6-5876-494E-9349-F0584227AE28}" type="presParOf" srcId="{576E450B-283C-4B17-A973-0A8E09D251C0}" destId="{7D129FA5-5885-4781-A17A-A4D8C276B805}" srcOrd="1" destOrd="0" presId="urn:microsoft.com/office/officeart/2005/8/layout/hierarchy4"/>
    <dgm:cxn modelId="{3721977C-13A3-4267-AA79-8622BF827B9E}" type="presParOf" srcId="{312BE433-E21A-4CED-998B-3B6B14522052}" destId="{80DA632E-5CDD-44C8-BCF0-B0E72FD77F5A}" srcOrd="1" destOrd="0" presId="urn:microsoft.com/office/officeart/2005/8/layout/hierarchy4"/>
    <dgm:cxn modelId="{EB3FA6DC-6AF2-4C13-AE53-F7DC21A469F7}" type="presParOf" srcId="{312BE433-E21A-4CED-998B-3B6B14522052}" destId="{F8917982-5921-4A00-B9EC-9BE39B616298}" srcOrd="2" destOrd="0" presId="urn:microsoft.com/office/officeart/2005/8/layout/hierarchy4"/>
    <dgm:cxn modelId="{B2B9C965-8D3A-4FCC-9A05-2FCB2326CFEC}" type="presParOf" srcId="{F8917982-5921-4A00-B9EC-9BE39B616298}" destId="{70474F05-0754-4E75-B77C-5E54340213A7}" srcOrd="0" destOrd="0" presId="urn:microsoft.com/office/officeart/2005/8/layout/hierarchy4"/>
    <dgm:cxn modelId="{69A4D3C5-DD03-49A1-B3FB-F65B2D9802FD}" type="presParOf" srcId="{F8917982-5921-4A00-B9EC-9BE39B616298}" destId="{F682A432-8A2E-49C3-AD60-396D7CD13E5D}" srcOrd="1" destOrd="0" presId="urn:microsoft.com/office/officeart/2005/8/layout/hierarchy4"/>
    <dgm:cxn modelId="{3A76F1E0-20B0-402C-8498-67FFCC95127F}" type="presParOf" srcId="{312BE433-E21A-4CED-998B-3B6B14522052}" destId="{1A85677A-D6FB-419E-9161-8C830618CC80}" srcOrd="3" destOrd="0" presId="urn:microsoft.com/office/officeart/2005/8/layout/hierarchy4"/>
    <dgm:cxn modelId="{461E3937-4D94-4CF3-AA0F-7ED204162093}" type="presParOf" srcId="{312BE433-E21A-4CED-998B-3B6B14522052}" destId="{B473F340-C88B-4C2E-A5B4-C4888BC6F009}" srcOrd="4" destOrd="0" presId="urn:microsoft.com/office/officeart/2005/8/layout/hierarchy4"/>
    <dgm:cxn modelId="{8A27A72D-B9AA-4893-95B0-027125A561D0}" type="presParOf" srcId="{B473F340-C88B-4C2E-A5B4-C4888BC6F009}" destId="{6E964B99-4370-425E-B22A-113D6E725A24}" srcOrd="0" destOrd="0" presId="urn:microsoft.com/office/officeart/2005/8/layout/hierarchy4"/>
    <dgm:cxn modelId="{0074453F-F36E-44F5-BB77-C85DE3177372}" type="presParOf" srcId="{B473F340-C88B-4C2E-A5B4-C4888BC6F009}" destId="{77388EEE-2856-46E7-B9EC-66B3B0B68D4C}" srcOrd="1" destOrd="0" presId="urn:microsoft.com/office/officeart/2005/8/layout/hierarchy4"/>
    <dgm:cxn modelId="{FE23B176-2052-48A1-A1BC-599D0FCD4194}" type="presParOf" srcId="{312BE433-E21A-4CED-998B-3B6B14522052}" destId="{6BDED4ED-40DB-4B51-9DB3-707102665541}" srcOrd="5" destOrd="0" presId="urn:microsoft.com/office/officeart/2005/8/layout/hierarchy4"/>
    <dgm:cxn modelId="{88405265-7877-4F9B-8452-37FD39A00BB0}" type="presParOf" srcId="{312BE433-E21A-4CED-998B-3B6B14522052}" destId="{95EF9DAD-EF6B-4E82-8502-294F120643D7}" srcOrd="6" destOrd="0" presId="urn:microsoft.com/office/officeart/2005/8/layout/hierarchy4"/>
    <dgm:cxn modelId="{8596ED3D-7290-454D-834D-229660829417}" type="presParOf" srcId="{95EF9DAD-EF6B-4E82-8502-294F120643D7}" destId="{848E5D3B-05FE-458B-B569-F731B9E1757F}" srcOrd="0" destOrd="0" presId="urn:microsoft.com/office/officeart/2005/8/layout/hierarchy4"/>
    <dgm:cxn modelId="{D927CFBB-F0C7-463E-80CD-768498CBD459}" type="presParOf" srcId="{95EF9DAD-EF6B-4E82-8502-294F120643D7}" destId="{4A1D3FE4-0E02-45BB-A870-55D28978B30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AF7EDE6-D779-4D5D-9E1C-254B7DA6E28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3EB5CF-AA11-4883-AACF-FF00CF444C91}">
      <dgm:prSet phldrT="[Текст]"/>
      <dgm:spPr/>
      <dgm:t>
        <a:bodyPr/>
        <a:lstStyle/>
        <a:p>
          <a:r>
            <a:rPr lang="ru-RU" b="1" i="0" u="none" dirty="0"/>
            <a:t>Неясный контракт класса</a:t>
          </a:r>
          <a:endParaRPr lang="en-US" dirty="0"/>
        </a:p>
      </dgm:t>
    </dgm:pt>
    <dgm:pt modelId="{AA73F2F2-02BB-46FA-92E0-CCFD476CDD5F}" type="parTrans" cxnId="{F96E01D0-5E17-435C-96F8-D27DC57FDB8B}">
      <dgm:prSet/>
      <dgm:spPr/>
      <dgm:t>
        <a:bodyPr/>
        <a:lstStyle/>
        <a:p>
          <a:endParaRPr lang="en-US"/>
        </a:p>
      </dgm:t>
    </dgm:pt>
    <dgm:pt modelId="{39847A36-D9AB-42F6-BAA9-21F11DCFB431}" type="sibTrans" cxnId="{F96E01D0-5E17-435C-96F8-D27DC57FDB8B}">
      <dgm:prSet/>
      <dgm:spPr/>
      <dgm:t>
        <a:bodyPr/>
        <a:lstStyle/>
        <a:p>
          <a:endParaRPr lang="en-US"/>
        </a:p>
      </dgm:t>
    </dgm:pt>
    <dgm:pt modelId="{F8C64AC6-20D3-4BA8-9E4B-83CCA5003290}">
      <dgm:prSet phldrT="[Текст]"/>
      <dgm:spPr/>
      <dgm:t>
        <a:bodyPr/>
        <a:lstStyle/>
        <a:p>
          <a:r>
            <a:rPr lang="ru-RU" b="1" i="0" u="none" dirty="0"/>
            <a:t>Неопределенная сложность класса</a:t>
          </a:r>
          <a:endParaRPr lang="en-US" dirty="0"/>
        </a:p>
      </dgm:t>
    </dgm:pt>
    <dgm:pt modelId="{92EB2A96-1E9C-418F-84B4-D88771699F9E}" type="parTrans" cxnId="{8B365896-6652-4CBD-B04B-D8435ACEACFC}">
      <dgm:prSet/>
      <dgm:spPr/>
      <dgm:t>
        <a:bodyPr/>
        <a:lstStyle/>
        <a:p>
          <a:endParaRPr lang="en-US"/>
        </a:p>
      </dgm:t>
    </dgm:pt>
    <dgm:pt modelId="{E6862157-3A58-4655-A2E1-26D62250EA26}" type="sibTrans" cxnId="{8B365896-6652-4CBD-B04B-D8435ACEACFC}">
      <dgm:prSet/>
      <dgm:spPr/>
      <dgm:t>
        <a:bodyPr/>
        <a:lstStyle/>
        <a:p>
          <a:endParaRPr lang="en-US"/>
        </a:p>
      </dgm:t>
    </dgm:pt>
    <dgm:pt modelId="{D92FA169-645E-4FA8-902D-4B648249A997}">
      <dgm:prSet phldrT="[Текст]"/>
      <dgm:spPr/>
      <dgm:t>
        <a:bodyPr/>
        <a:lstStyle/>
        <a:p>
          <a:r>
            <a:rPr lang="ru-RU" b="1" i="0" u="none" dirty="0"/>
            <a:t>Отсутствие строгой типизации</a:t>
          </a:r>
          <a:endParaRPr lang="en-US" dirty="0"/>
        </a:p>
      </dgm:t>
    </dgm:pt>
    <dgm:pt modelId="{53BCA054-C73F-4803-B417-4B9C65A50B46}" type="parTrans" cxnId="{1523D1A1-2F5C-4BF0-89FA-263946865704}">
      <dgm:prSet/>
      <dgm:spPr/>
      <dgm:t>
        <a:bodyPr/>
        <a:lstStyle/>
        <a:p>
          <a:endParaRPr lang="en-US"/>
        </a:p>
      </dgm:t>
    </dgm:pt>
    <dgm:pt modelId="{68B0D036-02D6-426E-96D6-E7E1D79E073A}" type="sibTrans" cxnId="{1523D1A1-2F5C-4BF0-89FA-263946865704}">
      <dgm:prSet/>
      <dgm:spPr/>
      <dgm:t>
        <a:bodyPr/>
        <a:lstStyle/>
        <a:p>
          <a:endParaRPr lang="en-US"/>
        </a:p>
      </dgm:t>
    </dgm:pt>
    <dgm:pt modelId="{56571F9C-93A5-4C7B-AB1F-0A22A842920A}" type="pres">
      <dgm:prSet presAssocID="{9AF7EDE6-D779-4D5D-9E1C-254B7DA6E28D}" presName="diagram" presStyleCnt="0">
        <dgm:presLayoutVars>
          <dgm:dir/>
          <dgm:resizeHandles val="exact"/>
        </dgm:presLayoutVars>
      </dgm:prSet>
      <dgm:spPr/>
    </dgm:pt>
    <dgm:pt modelId="{ADDEA870-BDA5-46EB-92CA-66C203E993D7}" type="pres">
      <dgm:prSet presAssocID="{2A3EB5CF-AA11-4883-AACF-FF00CF444C91}" presName="node" presStyleLbl="node1" presStyleIdx="0" presStyleCnt="3">
        <dgm:presLayoutVars>
          <dgm:bulletEnabled val="1"/>
        </dgm:presLayoutVars>
      </dgm:prSet>
      <dgm:spPr/>
    </dgm:pt>
    <dgm:pt modelId="{B4D25E0F-FE9C-41A0-8A14-1262DD0E3645}" type="pres">
      <dgm:prSet presAssocID="{39847A36-D9AB-42F6-BAA9-21F11DCFB431}" presName="sibTrans" presStyleCnt="0"/>
      <dgm:spPr/>
    </dgm:pt>
    <dgm:pt modelId="{37327914-6F6D-4EDC-9C28-31805249FE32}" type="pres">
      <dgm:prSet presAssocID="{F8C64AC6-20D3-4BA8-9E4B-83CCA5003290}" presName="node" presStyleLbl="node1" presStyleIdx="1" presStyleCnt="3">
        <dgm:presLayoutVars>
          <dgm:bulletEnabled val="1"/>
        </dgm:presLayoutVars>
      </dgm:prSet>
      <dgm:spPr/>
    </dgm:pt>
    <dgm:pt modelId="{B6F67864-6553-416B-ABE6-A93CD49B2782}" type="pres">
      <dgm:prSet presAssocID="{E6862157-3A58-4655-A2E1-26D62250EA26}" presName="sibTrans" presStyleCnt="0"/>
      <dgm:spPr/>
    </dgm:pt>
    <dgm:pt modelId="{9BA1C7B6-A55A-4A4E-A2F7-12D9320E854D}" type="pres">
      <dgm:prSet presAssocID="{D92FA169-645E-4FA8-902D-4B648249A997}" presName="node" presStyleLbl="node1" presStyleIdx="2" presStyleCnt="3">
        <dgm:presLayoutVars>
          <dgm:bulletEnabled val="1"/>
        </dgm:presLayoutVars>
      </dgm:prSet>
      <dgm:spPr/>
    </dgm:pt>
  </dgm:ptLst>
  <dgm:cxnLst>
    <dgm:cxn modelId="{1E227F19-9936-4FB5-A7F5-9172640B6CB0}" type="presOf" srcId="{2A3EB5CF-AA11-4883-AACF-FF00CF444C91}" destId="{ADDEA870-BDA5-46EB-92CA-66C203E993D7}" srcOrd="0" destOrd="0" presId="urn:microsoft.com/office/officeart/2005/8/layout/default"/>
    <dgm:cxn modelId="{C860A544-A8FC-49E5-8B1B-EFC443021713}" type="presOf" srcId="{9AF7EDE6-D779-4D5D-9E1C-254B7DA6E28D}" destId="{56571F9C-93A5-4C7B-AB1F-0A22A842920A}" srcOrd="0" destOrd="0" presId="urn:microsoft.com/office/officeart/2005/8/layout/default"/>
    <dgm:cxn modelId="{64290992-27A1-4366-B725-AD16C9CE8EF7}" type="presOf" srcId="{D92FA169-645E-4FA8-902D-4B648249A997}" destId="{9BA1C7B6-A55A-4A4E-A2F7-12D9320E854D}" srcOrd="0" destOrd="0" presId="urn:microsoft.com/office/officeart/2005/8/layout/default"/>
    <dgm:cxn modelId="{8B365896-6652-4CBD-B04B-D8435ACEACFC}" srcId="{9AF7EDE6-D779-4D5D-9E1C-254B7DA6E28D}" destId="{F8C64AC6-20D3-4BA8-9E4B-83CCA5003290}" srcOrd="1" destOrd="0" parTransId="{92EB2A96-1E9C-418F-84B4-D88771699F9E}" sibTransId="{E6862157-3A58-4655-A2E1-26D62250EA26}"/>
    <dgm:cxn modelId="{C05E56A0-9F94-4F0C-B51D-983F9723B5ED}" type="presOf" srcId="{F8C64AC6-20D3-4BA8-9E4B-83CCA5003290}" destId="{37327914-6F6D-4EDC-9C28-31805249FE32}" srcOrd="0" destOrd="0" presId="urn:microsoft.com/office/officeart/2005/8/layout/default"/>
    <dgm:cxn modelId="{1523D1A1-2F5C-4BF0-89FA-263946865704}" srcId="{9AF7EDE6-D779-4D5D-9E1C-254B7DA6E28D}" destId="{D92FA169-645E-4FA8-902D-4B648249A997}" srcOrd="2" destOrd="0" parTransId="{53BCA054-C73F-4803-B417-4B9C65A50B46}" sibTransId="{68B0D036-02D6-426E-96D6-E7E1D79E073A}"/>
    <dgm:cxn modelId="{F96E01D0-5E17-435C-96F8-D27DC57FDB8B}" srcId="{9AF7EDE6-D779-4D5D-9E1C-254B7DA6E28D}" destId="{2A3EB5CF-AA11-4883-AACF-FF00CF444C91}" srcOrd="0" destOrd="0" parTransId="{AA73F2F2-02BB-46FA-92E0-CCFD476CDD5F}" sibTransId="{39847A36-D9AB-42F6-BAA9-21F11DCFB431}"/>
    <dgm:cxn modelId="{32A2F3AD-72CA-4251-A0F9-D36605510A68}" type="presParOf" srcId="{56571F9C-93A5-4C7B-AB1F-0A22A842920A}" destId="{ADDEA870-BDA5-46EB-92CA-66C203E993D7}" srcOrd="0" destOrd="0" presId="urn:microsoft.com/office/officeart/2005/8/layout/default"/>
    <dgm:cxn modelId="{CAF9ACB3-170A-46BA-835A-77236A32E541}" type="presParOf" srcId="{56571F9C-93A5-4C7B-AB1F-0A22A842920A}" destId="{B4D25E0F-FE9C-41A0-8A14-1262DD0E3645}" srcOrd="1" destOrd="0" presId="urn:microsoft.com/office/officeart/2005/8/layout/default"/>
    <dgm:cxn modelId="{8CDE028B-7AC0-4CF6-86F8-B208F81DF096}" type="presParOf" srcId="{56571F9C-93A5-4C7B-AB1F-0A22A842920A}" destId="{37327914-6F6D-4EDC-9C28-31805249FE32}" srcOrd="2" destOrd="0" presId="urn:microsoft.com/office/officeart/2005/8/layout/default"/>
    <dgm:cxn modelId="{F88B7102-B2C8-4C21-8433-D02222BBDDA9}" type="presParOf" srcId="{56571F9C-93A5-4C7B-AB1F-0A22A842920A}" destId="{B6F67864-6553-416B-ABE6-A93CD49B2782}" srcOrd="3" destOrd="0" presId="urn:microsoft.com/office/officeart/2005/8/layout/default"/>
    <dgm:cxn modelId="{55EEBC7D-AA14-41DE-BE59-3258ECEB5D57}" type="presParOf" srcId="{56571F9C-93A5-4C7B-AB1F-0A22A842920A}" destId="{9BA1C7B6-A55A-4A4E-A2F7-12D9320E854D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69B84B-0BCB-42FA-AA49-82DF78468043}">
      <dsp:nvSpPr>
        <dsp:cNvPr id="0" name=""/>
        <dsp:cNvSpPr/>
      </dsp:nvSpPr>
      <dsp:spPr>
        <a:xfrm>
          <a:off x="568935" y="453"/>
          <a:ext cx="2681173" cy="160870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Инверсия зависимостей</a:t>
          </a:r>
          <a:endParaRPr lang="en-US" sz="3000" kern="1200" dirty="0"/>
        </a:p>
      </dsp:txBody>
      <dsp:txXfrm>
        <a:off x="568935" y="453"/>
        <a:ext cx="2681173" cy="1608703"/>
      </dsp:txXfrm>
    </dsp:sp>
    <dsp:sp modelId="{45063D52-0E9C-4713-9842-D389F48146DD}">
      <dsp:nvSpPr>
        <dsp:cNvPr id="0" name=""/>
        <dsp:cNvSpPr/>
      </dsp:nvSpPr>
      <dsp:spPr>
        <a:xfrm>
          <a:off x="3435109" y="453"/>
          <a:ext cx="2681173" cy="160870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Инверсия управления</a:t>
          </a:r>
          <a:endParaRPr lang="en-US" sz="3000" kern="1200" dirty="0"/>
        </a:p>
      </dsp:txBody>
      <dsp:txXfrm>
        <a:off x="3435109" y="453"/>
        <a:ext cx="2681173" cy="1608703"/>
      </dsp:txXfrm>
    </dsp:sp>
    <dsp:sp modelId="{4DCB104C-D9D7-48C8-B947-6741FDF12B10}">
      <dsp:nvSpPr>
        <dsp:cNvPr id="0" name=""/>
        <dsp:cNvSpPr/>
      </dsp:nvSpPr>
      <dsp:spPr>
        <a:xfrm>
          <a:off x="6384400" y="453"/>
          <a:ext cx="2681173" cy="160870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Вливание зависимостей</a:t>
          </a:r>
          <a:endParaRPr lang="en-US" sz="3000" kern="1200" dirty="0"/>
        </a:p>
      </dsp:txBody>
      <dsp:txXfrm>
        <a:off x="6384400" y="453"/>
        <a:ext cx="2681173" cy="1608703"/>
      </dsp:txXfrm>
    </dsp:sp>
    <dsp:sp modelId="{31776B8A-E41B-4F8D-A24A-F0A9776B2E33}">
      <dsp:nvSpPr>
        <dsp:cNvPr id="0" name=""/>
        <dsp:cNvSpPr/>
      </dsp:nvSpPr>
      <dsp:spPr>
        <a:xfrm>
          <a:off x="1943841" y="1877274"/>
          <a:ext cx="2681173" cy="160870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Контейнер вливания зависимостей</a:t>
          </a:r>
          <a:endParaRPr lang="en-US" sz="3000" kern="1200" dirty="0"/>
        </a:p>
      </dsp:txBody>
      <dsp:txXfrm>
        <a:off x="1943841" y="1877274"/>
        <a:ext cx="2681173" cy="1608703"/>
      </dsp:txXfrm>
    </dsp:sp>
    <dsp:sp modelId="{BC0DE435-C6C0-47AC-88D1-F82424019172}">
      <dsp:nvSpPr>
        <dsp:cNvPr id="0" name=""/>
        <dsp:cNvSpPr/>
      </dsp:nvSpPr>
      <dsp:spPr>
        <a:xfrm>
          <a:off x="4893131" y="1877274"/>
          <a:ext cx="2681173" cy="160870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Локатор служб</a:t>
          </a:r>
          <a:endParaRPr lang="en-US" sz="3000" kern="1200" dirty="0"/>
        </a:p>
      </dsp:txBody>
      <dsp:txXfrm>
        <a:off x="4893131" y="1877274"/>
        <a:ext cx="2681173" cy="16087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69B84B-0BCB-42FA-AA49-82DF78468043}">
      <dsp:nvSpPr>
        <dsp:cNvPr id="0" name=""/>
        <dsp:cNvSpPr/>
      </dsp:nvSpPr>
      <dsp:spPr>
        <a:xfrm>
          <a:off x="552312" y="453"/>
          <a:ext cx="2681173" cy="160870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Dependency Inversion</a:t>
          </a:r>
        </a:p>
      </dsp:txBody>
      <dsp:txXfrm>
        <a:off x="552312" y="453"/>
        <a:ext cx="2681173" cy="1608703"/>
      </dsp:txXfrm>
    </dsp:sp>
    <dsp:sp modelId="{45063D52-0E9C-4713-9842-D389F48146DD}">
      <dsp:nvSpPr>
        <dsp:cNvPr id="0" name=""/>
        <dsp:cNvSpPr/>
      </dsp:nvSpPr>
      <dsp:spPr>
        <a:xfrm>
          <a:off x="3501602" y="453"/>
          <a:ext cx="2681173" cy="160870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Inverse Of Control</a:t>
          </a:r>
        </a:p>
      </dsp:txBody>
      <dsp:txXfrm>
        <a:off x="3501602" y="453"/>
        <a:ext cx="2681173" cy="1608703"/>
      </dsp:txXfrm>
    </dsp:sp>
    <dsp:sp modelId="{4DCB104C-D9D7-48C8-B947-6741FDF12B10}">
      <dsp:nvSpPr>
        <dsp:cNvPr id="0" name=""/>
        <dsp:cNvSpPr/>
      </dsp:nvSpPr>
      <dsp:spPr>
        <a:xfrm>
          <a:off x="6450893" y="453"/>
          <a:ext cx="2681173" cy="160870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Dependency Injection</a:t>
          </a:r>
        </a:p>
      </dsp:txBody>
      <dsp:txXfrm>
        <a:off x="6450893" y="453"/>
        <a:ext cx="2681173" cy="1608703"/>
      </dsp:txXfrm>
    </dsp:sp>
    <dsp:sp modelId="{31776B8A-E41B-4F8D-A24A-F0A9776B2E33}">
      <dsp:nvSpPr>
        <dsp:cNvPr id="0" name=""/>
        <dsp:cNvSpPr/>
      </dsp:nvSpPr>
      <dsp:spPr>
        <a:xfrm>
          <a:off x="2026957" y="1877274"/>
          <a:ext cx="2681173" cy="160870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Dependency Injection Container</a:t>
          </a:r>
        </a:p>
      </dsp:txBody>
      <dsp:txXfrm>
        <a:off x="2026957" y="1877274"/>
        <a:ext cx="2681173" cy="1608703"/>
      </dsp:txXfrm>
    </dsp:sp>
    <dsp:sp modelId="{BC0DE435-C6C0-47AC-88D1-F82424019172}">
      <dsp:nvSpPr>
        <dsp:cNvPr id="0" name=""/>
        <dsp:cNvSpPr/>
      </dsp:nvSpPr>
      <dsp:spPr>
        <a:xfrm>
          <a:off x="4976248" y="1877274"/>
          <a:ext cx="2681173" cy="160870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Service Locator</a:t>
          </a:r>
        </a:p>
      </dsp:txBody>
      <dsp:txXfrm>
        <a:off x="4976248" y="1877274"/>
        <a:ext cx="2681173" cy="16087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F55015-946A-4E5D-AB6E-D46E56F5F16D}">
      <dsp:nvSpPr>
        <dsp:cNvPr id="0" name=""/>
        <dsp:cNvSpPr/>
      </dsp:nvSpPr>
      <dsp:spPr>
        <a:xfrm>
          <a:off x="2212" y="0"/>
          <a:ext cx="2158114" cy="22175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Constructor injection</a:t>
          </a:r>
        </a:p>
      </dsp:txBody>
      <dsp:txXfrm>
        <a:off x="65421" y="63209"/>
        <a:ext cx="2031696" cy="2091091"/>
      </dsp:txXfrm>
    </dsp:sp>
    <dsp:sp modelId="{70474F05-0754-4E75-B77C-5E54340213A7}">
      <dsp:nvSpPr>
        <dsp:cNvPr id="0" name=""/>
        <dsp:cNvSpPr/>
      </dsp:nvSpPr>
      <dsp:spPr>
        <a:xfrm>
          <a:off x="2522889" y="0"/>
          <a:ext cx="2158114" cy="22175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Property injection</a:t>
          </a:r>
        </a:p>
      </dsp:txBody>
      <dsp:txXfrm>
        <a:off x="2586098" y="63209"/>
        <a:ext cx="2031696" cy="2091091"/>
      </dsp:txXfrm>
    </dsp:sp>
    <dsp:sp modelId="{6E964B99-4370-425E-B22A-113D6E725A24}">
      <dsp:nvSpPr>
        <dsp:cNvPr id="0" name=""/>
        <dsp:cNvSpPr/>
      </dsp:nvSpPr>
      <dsp:spPr>
        <a:xfrm>
          <a:off x="5043567" y="0"/>
          <a:ext cx="2158114" cy="22175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Method injection</a:t>
          </a:r>
        </a:p>
      </dsp:txBody>
      <dsp:txXfrm>
        <a:off x="5106776" y="63209"/>
        <a:ext cx="2031696" cy="2091091"/>
      </dsp:txXfrm>
    </dsp:sp>
    <dsp:sp modelId="{848E5D3B-05FE-458B-B569-F731B9E1757F}">
      <dsp:nvSpPr>
        <dsp:cNvPr id="0" name=""/>
        <dsp:cNvSpPr/>
      </dsp:nvSpPr>
      <dsp:spPr>
        <a:xfrm>
          <a:off x="7564244" y="0"/>
          <a:ext cx="2158114" cy="22175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Ambient Context Injection</a:t>
          </a:r>
        </a:p>
      </dsp:txBody>
      <dsp:txXfrm>
        <a:off x="7627453" y="63209"/>
        <a:ext cx="2031696" cy="20910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DEA870-BDA5-46EB-92CA-66C203E993D7}">
      <dsp:nvSpPr>
        <dsp:cNvPr id="0" name=""/>
        <dsp:cNvSpPr/>
      </dsp:nvSpPr>
      <dsp:spPr>
        <a:xfrm>
          <a:off x="528339" y="1388"/>
          <a:ext cx="2646350" cy="15878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b="1" i="0" u="none" kern="1200" dirty="0"/>
            <a:t>Неясный контракт класса</a:t>
          </a:r>
          <a:endParaRPr lang="en-US" sz="2300" kern="1200" dirty="0"/>
        </a:p>
      </dsp:txBody>
      <dsp:txXfrm>
        <a:off x="528339" y="1388"/>
        <a:ext cx="2646350" cy="1587810"/>
      </dsp:txXfrm>
    </dsp:sp>
    <dsp:sp modelId="{37327914-6F6D-4EDC-9C28-31805249FE32}">
      <dsp:nvSpPr>
        <dsp:cNvPr id="0" name=""/>
        <dsp:cNvSpPr/>
      </dsp:nvSpPr>
      <dsp:spPr>
        <a:xfrm>
          <a:off x="3439324" y="1388"/>
          <a:ext cx="2646350" cy="15878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b="1" i="0" u="none" kern="1200" dirty="0"/>
            <a:t>Неопределенная сложность класса</a:t>
          </a:r>
          <a:endParaRPr lang="en-US" sz="2300" kern="1200" dirty="0"/>
        </a:p>
      </dsp:txBody>
      <dsp:txXfrm>
        <a:off x="3439324" y="1388"/>
        <a:ext cx="2646350" cy="1587810"/>
      </dsp:txXfrm>
    </dsp:sp>
    <dsp:sp modelId="{9BA1C7B6-A55A-4A4E-A2F7-12D9320E854D}">
      <dsp:nvSpPr>
        <dsp:cNvPr id="0" name=""/>
        <dsp:cNvSpPr/>
      </dsp:nvSpPr>
      <dsp:spPr>
        <a:xfrm>
          <a:off x="6350310" y="1388"/>
          <a:ext cx="2646350" cy="15878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b="1" i="0" u="none" kern="1200" dirty="0"/>
            <a:t>Отсутствие строгой типизации</a:t>
          </a:r>
          <a:endParaRPr lang="en-US" sz="2300" kern="1200" dirty="0"/>
        </a:p>
      </dsp:txBody>
      <dsp:txXfrm>
        <a:off x="6350310" y="1388"/>
        <a:ext cx="2646350" cy="15878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F240B-3CA8-4045-B7C9-8B67F6FA2B5E}" type="datetimeFigureOut">
              <a:rPr lang="en-US" smtClean="0"/>
              <a:t>2019-03-15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1DC99-F6C2-47A4-B1DB-95F87C8F3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9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41A92-FFF7-46B1-92E3-CDB13879911B}" type="datetimeFigureOut">
              <a:rPr lang="en-US" smtClean="0"/>
              <a:t>2019-03-15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466A1-AB78-4968-BEFB-E93872E40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35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466A1-AB78-4968-BEFB-E93872E405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52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47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6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6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9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8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6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3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0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9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1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D33B1-6C88-4DB6-8F59-77EBF0001DE5}" type="datetimeFigureOut">
              <a:rPr lang="en-US" smtClean="0"/>
              <a:t>2019-03-15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6512777"/>
            <a:ext cx="1968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https://www.calabonga.net</a:t>
            </a:r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032" y="6316485"/>
            <a:ext cx="425231" cy="4094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TextBox 9"/>
          <p:cNvSpPr txBox="1"/>
          <p:nvPr userDrawn="1"/>
        </p:nvSpPr>
        <p:spPr>
          <a:xfrm>
            <a:off x="10808744" y="6248522"/>
            <a:ext cx="905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10D"/>
                </a:solidFill>
                <a:latin typeface="Impact" panose="020B0806030902050204" pitchFamily="34" charset="0"/>
              </a:rPr>
              <a:t>CALABONGA</a:t>
            </a:r>
            <a:endParaRPr lang="en-US" sz="1800" dirty="0">
              <a:solidFill>
                <a:srgbClr val="FF710D"/>
              </a:solidFill>
              <a:latin typeface="Impact" panose="020B080603090205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594612" y="6360719"/>
            <a:ext cx="1140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spc="300" dirty="0">
                <a:solidFill>
                  <a:srgbClr val="007AFF"/>
                </a:solidFill>
                <a:latin typeface="Impact" panose="020B0806030902050204" pitchFamily="34" charset="0"/>
              </a:rPr>
              <a:t>SOFT</a:t>
            </a:r>
            <a:endParaRPr lang="en-US" sz="2800" spc="300" dirty="0">
              <a:solidFill>
                <a:srgbClr val="007AFF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574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6" r:id="rId10"/>
    <p:sldLayoutId id="21474837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vk.com/codingeasy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ru-RU" dirty="0"/>
              <a:t>.</a:t>
            </a:r>
            <a:r>
              <a:rPr lang="en-US" dirty="0"/>
              <a:t>O</a:t>
            </a:r>
            <a:r>
              <a:rPr lang="ru-RU" dirty="0"/>
              <a:t>.</a:t>
            </a:r>
            <a:r>
              <a:rPr lang="en-US" dirty="0"/>
              <a:t>L</a:t>
            </a:r>
            <a:r>
              <a:rPr lang="ru-RU" dirty="0"/>
              <a:t>.</a:t>
            </a:r>
            <a:r>
              <a:rPr lang="en-US" dirty="0"/>
              <a:t>I</a:t>
            </a:r>
            <a:r>
              <a:rPr lang="ru-RU" dirty="0"/>
              <a:t>.</a:t>
            </a:r>
            <a:r>
              <a:rPr lang="en-US" dirty="0"/>
              <a:t>D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1800" dirty="0"/>
              <a:t>Просто о сложном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548668" y="2061549"/>
            <a:ext cx="8275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Пять основных принципов объектно-ориентированного  программирования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5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BCF740B6-A229-4695-A90B-3A23F8394638}"/>
              </a:ext>
            </a:extLst>
          </p:cNvPr>
          <p:cNvGrpSpPr/>
          <p:nvPr/>
        </p:nvGrpSpPr>
        <p:grpSpPr>
          <a:xfrm>
            <a:off x="504837" y="2164677"/>
            <a:ext cx="2681173" cy="1608703"/>
            <a:chOff x="2026957" y="1877274"/>
            <a:chExt cx="2681173" cy="1608703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B9B09259-6DD2-4259-8124-018802043910}"/>
                </a:ext>
              </a:extLst>
            </p:cNvPr>
            <p:cNvSpPr/>
            <p:nvPr/>
          </p:nvSpPr>
          <p:spPr>
            <a:xfrm>
              <a:off x="2026957" y="1877274"/>
              <a:ext cx="2681173" cy="1608703"/>
            </a:xfrm>
            <a:prstGeom prst="rect">
              <a:avLst/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E3227F4-B540-4C19-A590-682912FA65DA}"/>
                </a:ext>
              </a:extLst>
            </p:cNvPr>
            <p:cNvSpPr txBox="1"/>
            <p:nvPr/>
          </p:nvSpPr>
          <p:spPr>
            <a:xfrm>
              <a:off x="2026957" y="1877274"/>
              <a:ext cx="2681173" cy="16087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300" kern="1200" dirty="0"/>
                <a:t>Dependency Injection Container</a:t>
              </a:r>
            </a:p>
          </p:txBody>
        </p:sp>
      </p:grp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инверсии зависимостей</a:t>
            </a:r>
            <a:br>
              <a:rPr lang="en-US" b="1" dirty="0"/>
            </a:br>
            <a:r>
              <a:rPr lang="en-US" sz="3200" i="1" dirty="0"/>
              <a:t>The Dependency Inversion Principle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B0901F-4162-4E9E-84F8-461CBF5B8F1D}"/>
              </a:ext>
            </a:extLst>
          </p:cNvPr>
          <p:cNvSpPr txBox="1"/>
          <p:nvPr/>
        </p:nvSpPr>
        <p:spPr>
          <a:xfrm>
            <a:off x="3408218" y="2205644"/>
            <a:ext cx="7043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Dependency Injection</a:t>
            </a:r>
            <a:r>
              <a:rPr lang="ru-RU" dirty="0"/>
              <a:t> </a:t>
            </a:r>
            <a:r>
              <a:rPr lang="en-US" dirty="0"/>
              <a:t>Container </a:t>
            </a:r>
            <a:r>
              <a:rPr lang="ru-RU" dirty="0"/>
              <a:t>или </a:t>
            </a:r>
            <a:r>
              <a:rPr lang="en-US" dirty="0"/>
              <a:t>(DI Container) –</a:t>
            </a:r>
            <a:r>
              <a:rPr lang="ru-RU" dirty="0"/>
              <a:t> это компонент (модуль, контрол, </a:t>
            </a:r>
            <a:r>
              <a:rPr lang="en-US" dirty="0"/>
              <a:t>unit</a:t>
            </a:r>
            <a:r>
              <a:rPr lang="ru-RU" dirty="0"/>
              <a:t>), который являет собой реализацию инструмента для достижения целей по внедрению паттерна </a:t>
            </a:r>
            <a:r>
              <a:rPr lang="en-US" b="1" i="1" dirty="0"/>
              <a:t>Inverse Of Control</a:t>
            </a:r>
            <a:r>
              <a:rPr lang="ru-RU" dirty="0"/>
              <a:t>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4B5970-AEAA-4333-A907-3A9819836751}"/>
              </a:ext>
            </a:extLst>
          </p:cNvPr>
          <p:cNvSpPr txBox="1"/>
          <p:nvPr/>
        </p:nvSpPr>
        <p:spPr>
          <a:xfrm>
            <a:off x="388458" y="5920107"/>
            <a:ext cx="100634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chemeClr val="tx1">
                    <a:lumMod val="75000"/>
                  </a:schemeClr>
                </a:solidFill>
              </a:rPr>
              <a:t>Примечание</a:t>
            </a:r>
            <a:r>
              <a:rPr lang="en-US" sz="1100" dirty="0">
                <a:solidFill>
                  <a:schemeClr val="tx1">
                    <a:lumMod val="75000"/>
                  </a:schemeClr>
                </a:solidFill>
              </a:rPr>
              <a:t>: </a:t>
            </a:r>
            <a:r>
              <a:rPr lang="ru-RU" sz="1100" dirty="0">
                <a:solidFill>
                  <a:schemeClr val="tx1">
                    <a:lumMod val="75000"/>
                  </a:schemeClr>
                </a:solidFill>
              </a:rPr>
              <a:t>Думаю, что можно этот слайд развить до уровня отдельного видео на эту тему. Что думаете по этому поводу пишите в комментарии.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7B98BC-0475-45CF-B198-81B8D60B0CCE}"/>
              </a:ext>
            </a:extLst>
          </p:cNvPr>
          <p:cNvSpPr txBox="1"/>
          <p:nvPr/>
        </p:nvSpPr>
        <p:spPr>
          <a:xfrm>
            <a:off x="504837" y="4047395"/>
            <a:ext cx="9789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DI-</a:t>
            </a:r>
            <a:r>
              <a:rPr lang="ru-RU" dirty="0"/>
              <a:t>контейнер - это инструмент, который создает экземпляры классов и следит за их жизненным циклом (и может еще много чего полезного). Другими словами, это инструмент по управлению зависимостями. </a:t>
            </a:r>
          </a:p>
        </p:txBody>
      </p:sp>
    </p:spTree>
    <p:extLst>
      <p:ext uri="{BB962C8B-B14F-4D97-AF65-F5344CB8AC3E}">
        <p14:creationId xmlns:p14="http://schemas.microsoft.com/office/powerpoint/2010/main" val="2515181725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348BFB14-454C-4609-ACD1-0B8EB24D004F}"/>
              </a:ext>
            </a:extLst>
          </p:cNvPr>
          <p:cNvGrpSpPr/>
          <p:nvPr/>
        </p:nvGrpSpPr>
        <p:grpSpPr>
          <a:xfrm>
            <a:off x="504837" y="2162124"/>
            <a:ext cx="2681173" cy="1608703"/>
            <a:chOff x="4976248" y="1877274"/>
            <a:chExt cx="2681173" cy="1608703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FD93E0BB-2DB6-42D3-B8E3-950F6EE8C28F}"/>
                </a:ext>
              </a:extLst>
            </p:cNvPr>
            <p:cNvSpPr/>
            <p:nvPr/>
          </p:nvSpPr>
          <p:spPr>
            <a:xfrm>
              <a:off x="4976248" y="1877274"/>
              <a:ext cx="2681173" cy="1608703"/>
            </a:xfrm>
            <a:prstGeom prst="rect">
              <a:avLst/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2DABBF7-A13A-4CC3-8522-B1BA47C270F5}"/>
                </a:ext>
              </a:extLst>
            </p:cNvPr>
            <p:cNvSpPr txBox="1"/>
            <p:nvPr/>
          </p:nvSpPr>
          <p:spPr>
            <a:xfrm>
              <a:off x="4976248" y="1877274"/>
              <a:ext cx="2681173" cy="16087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300" kern="1200" dirty="0"/>
                <a:t>Service Locator</a:t>
              </a:r>
            </a:p>
          </p:txBody>
        </p:sp>
      </p:grp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инверсии зависимостей</a:t>
            </a:r>
            <a:br>
              <a:rPr lang="en-US" b="1" dirty="0"/>
            </a:br>
            <a:r>
              <a:rPr lang="en-US" sz="3200" i="1" dirty="0"/>
              <a:t>The Dependency Inversion Principle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B0901F-4162-4E9E-84F8-461CBF5B8F1D}"/>
              </a:ext>
            </a:extLst>
          </p:cNvPr>
          <p:cNvSpPr txBox="1"/>
          <p:nvPr/>
        </p:nvSpPr>
        <p:spPr>
          <a:xfrm>
            <a:off x="3408217" y="2205644"/>
            <a:ext cx="70436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Locator – </a:t>
            </a:r>
            <a:r>
              <a:rPr lang="ru-RU" dirty="0"/>
              <a:t>шаблон проектирования или паттерн. И это тоже способ (метод, вариант реализации, техника, процесс, механизм) достижения результата по реализации того самого паттерна или шаблона проектирования, который на одном из предыдущих слайдах мы назвали </a:t>
            </a:r>
            <a:r>
              <a:rPr lang="en-US" b="1" i="1" dirty="0"/>
              <a:t>Inverse Of Control</a:t>
            </a:r>
            <a:r>
              <a:rPr lang="ru-RU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82FAB4-9C1B-4A0C-879C-E4D7B3195375}"/>
              </a:ext>
            </a:extLst>
          </p:cNvPr>
          <p:cNvSpPr txBox="1"/>
          <p:nvPr/>
        </p:nvSpPr>
        <p:spPr>
          <a:xfrm>
            <a:off x="454960" y="4098785"/>
            <a:ext cx="9947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Locator </a:t>
            </a:r>
            <a:r>
              <a:rPr lang="ru-RU" dirty="0"/>
              <a:t>еще называют «</a:t>
            </a:r>
            <a:r>
              <a:rPr lang="en-US" dirty="0"/>
              <a:t>Hollywood Principle</a:t>
            </a:r>
            <a:r>
              <a:rPr lang="ru-RU" dirty="0"/>
              <a:t>», значение которого сразу понятно из фразы: </a:t>
            </a:r>
            <a:r>
              <a:rPr lang="en-US" dirty="0"/>
              <a:t>Don't call us, we'll call you".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7212543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348BFB14-454C-4609-ACD1-0B8EB24D004F}"/>
              </a:ext>
            </a:extLst>
          </p:cNvPr>
          <p:cNvGrpSpPr/>
          <p:nvPr/>
        </p:nvGrpSpPr>
        <p:grpSpPr>
          <a:xfrm>
            <a:off x="576263" y="4996178"/>
            <a:ext cx="4745797" cy="1030179"/>
            <a:chOff x="4976248" y="1877274"/>
            <a:chExt cx="2681173" cy="1608703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FD93E0BB-2DB6-42D3-B8E3-950F6EE8C28F}"/>
                </a:ext>
              </a:extLst>
            </p:cNvPr>
            <p:cNvSpPr/>
            <p:nvPr/>
          </p:nvSpPr>
          <p:spPr>
            <a:xfrm>
              <a:off x="4976248" y="1877274"/>
              <a:ext cx="2681173" cy="1608703"/>
            </a:xfrm>
            <a:prstGeom prst="rect">
              <a:avLst/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2DABBF7-A13A-4CC3-8522-B1BA47C270F5}"/>
                </a:ext>
              </a:extLst>
            </p:cNvPr>
            <p:cNvSpPr txBox="1"/>
            <p:nvPr/>
          </p:nvSpPr>
          <p:spPr>
            <a:xfrm>
              <a:off x="4976248" y="1877274"/>
              <a:ext cx="2681173" cy="16087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300" kern="1200" dirty="0"/>
                <a:t>Service Locator</a:t>
              </a:r>
            </a:p>
          </p:txBody>
        </p:sp>
      </p:grp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инверсии зависимостей</a:t>
            </a:r>
            <a:br>
              <a:rPr lang="en-US" b="1" dirty="0"/>
            </a:br>
            <a:r>
              <a:rPr lang="en-US" sz="3200" i="1" dirty="0"/>
              <a:t>The Dependency Inversion Principle</a:t>
            </a:r>
            <a:endParaRPr lang="en-US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A08FB122-85DB-4DFB-B2AC-9F10F3A8FC09}"/>
              </a:ext>
            </a:extLst>
          </p:cNvPr>
          <p:cNvGrpSpPr/>
          <p:nvPr/>
        </p:nvGrpSpPr>
        <p:grpSpPr>
          <a:xfrm>
            <a:off x="5548385" y="4996179"/>
            <a:ext cx="4745797" cy="1030179"/>
            <a:chOff x="6450893" y="453"/>
            <a:chExt cx="2681173" cy="1608703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D9B83A67-2220-4EAF-BC85-14566DF6A63A}"/>
                </a:ext>
              </a:extLst>
            </p:cNvPr>
            <p:cNvSpPr/>
            <p:nvPr/>
          </p:nvSpPr>
          <p:spPr>
            <a:xfrm>
              <a:off x="6450893" y="453"/>
              <a:ext cx="2681173" cy="1608703"/>
            </a:xfrm>
            <a:prstGeom prst="rect">
              <a:avLst/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36B6DC4-00F0-4708-8E3C-A13D42B0D455}"/>
                </a:ext>
              </a:extLst>
            </p:cNvPr>
            <p:cNvSpPr txBox="1"/>
            <p:nvPr/>
          </p:nvSpPr>
          <p:spPr>
            <a:xfrm>
              <a:off x="6450893" y="453"/>
              <a:ext cx="2681173" cy="16087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300" kern="1200" dirty="0"/>
                <a:t>Dependency Injection</a:t>
              </a: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69F36B6-A150-4D50-BFFE-2F9A55DA43B2}"/>
              </a:ext>
            </a:extLst>
          </p:cNvPr>
          <p:cNvGrpSpPr/>
          <p:nvPr/>
        </p:nvGrpSpPr>
        <p:grpSpPr>
          <a:xfrm>
            <a:off x="3017687" y="3156280"/>
            <a:ext cx="4745797" cy="1030179"/>
            <a:chOff x="6450893" y="453"/>
            <a:chExt cx="2681173" cy="1608703"/>
          </a:xfrm>
        </p:grpSpPr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88A8D25A-4D24-4C41-AA58-D2B775B031E6}"/>
                </a:ext>
              </a:extLst>
            </p:cNvPr>
            <p:cNvSpPr/>
            <p:nvPr/>
          </p:nvSpPr>
          <p:spPr>
            <a:xfrm>
              <a:off x="6450893" y="453"/>
              <a:ext cx="2681173" cy="1608703"/>
            </a:xfrm>
            <a:prstGeom prst="rect">
              <a:avLst/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1F005F3-1B16-4C26-8CE3-0C7E5900391A}"/>
                </a:ext>
              </a:extLst>
            </p:cNvPr>
            <p:cNvSpPr txBox="1"/>
            <p:nvPr/>
          </p:nvSpPr>
          <p:spPr>
            <a:xfrm>
              <a:off x="6450893" y="453"/>
              <a:ext cx="2681173" cy="16087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300" kern="1200" dirty="0"/>
                <a:t>Inverse of Control</a:t>
              </a:r>
            </a:p>
          </p:txBody>
        </p:sp>
      </p:grpSp>
      <p:sp>
        <p:nvSpPr>
          <p:cNvPr id="2" name="Стрелка: вниз 1">
            <a:extLst>
              <a:ext uri="{FF2B5EF4-FFF2-40B4-BE49-F238E27FC236}">
                <a16:creationId xmlns:a16="http://schemas.microsoft.com/office/drawing/2014/main" id="{BC9A7608-0F80-4ECB-8CB1-A60F9174CD7F}"/>
              </a:ext>
            </a:extLst>
          </p:cNvPr>
          <p:cNvSpPr/>
          <p:nvPr/>
        </p:nvSpPr>
        <p:spPr>
          <a:xfrm>
            <a:off x="3876577" y="4186459"/>
            <a:ext cx="623730" cy="809722"/>
          </a:xfrm>
          <a:prstGeom prst="downArrow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Стрелка: вниз 18">
            <a:extLst>
              <a:ext uri="{FF2B5EF4-FFF2-40B4-BE49-F238E27FC236}">
                <a16:creationId xmlns:a16="http://schemas.microsoft.com/office/drawing/2014/main" id="{8BA89F88-1B7F-418A-B95D-EED1AAC23B21}"/>
              </a:ext>
            </a:extLst>
          </p:cNvPr>
          <p:cNvSpPr/>
          <p:nvPr/>
        </p:nvSpPr>
        <p:spPr>
          <a:xfrm>
            <a:off x="6393498" y="4186459"/>
            <a:ext cx="623730" cy="809722"/>
          </a:xfrm>
          <a:prstGeom prst="downArrow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FF4FA2-6340-4330-94A6-544B34F0B7E9}"/>
              </a:ext>
            </a:extLst>
          </p:cNvPr>
          <p:cNvSpPr txBox="1"/>
          <p:nvPr/>
        </p:nvSpPr>
        <p:spPr>
          <a:xfrm>
            <a:off x="576263" y="2233613"/>
            <a:ext cx="9836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FF00"/>
                </a:solidFill>
              </a:rPr>
              <a:t>Способы реализации и инструменты </a:t>
            </a:r>
            <a:r>
              <a:rPr lang="en-US" sz="2800" dirty="0">
                <a:solidFill>
                  <a:srgbClr val="FFFF00"/>
                </a:solidFill>
              </a:rPr>
              <a:t>Inverse of Control</a:t>
            </a:r>
            <a:endParaRPr lang="ru-RU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896601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инверсии зависимостей</a:t>
            </a:r>
            <a:br>
              <a:rPr lang="en-US" b="1" dirty="0"/>
            </a:br>
            <a:r>
              <a:rPr lang="en-US" sz="3200" i="1" dirty="0"/>
              <a:t>The Dependency Inversion Principle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B29CB7-6327-4A59-BF63-1F638BB7EBC2}"/>
              </a:ext>
            </a:extLst>
          </p:cNvPr>
          <p:cNvSpPr txBox="1"/>
          <p:nvPr/>
        </p:nvSpPr>
        <p:spPr>
          <a:xfrm>
            <a:off x="576263" y="2233613"/>
            <a:ext cx="9836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Injection</a:t>
            </a:r>
            <a:r>
              <a:rPr lang="ru-RU" sz="2800" dirty="0">
                <a:solidFill>
                  <a:srgbClr val="FFFF00"/>
                </a:solidFill>
              </a:rPr>
              <a:t> паттерны</a:t>
            </a:r>
            <a:endParaRPr lang="en-US" sz="2800" dirty="0">
              <a:solidFill>
                <a:srgbClr val="FFFF00"/>
              </a:solidFill>
            </a:endParaRPr>
          </a:p>
        </p:txBody>
      </p:sp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id="{8C3843E2-EC5B-4D13-AB0C-0E5C1298CA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5232628"/>
              </p:ext>
            </p:extLst>
          </p:nvPr>
        </p:nvGraphicFramePr>
        <p:xfrm>
          <a:off x="635625" y="3156280"/>
          <a:ext cx="9724571" cy="22175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1354315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инверсии зависимостей</a:t>
            </a:r>
            <a:br>
              <a:rPr lang="en-US" b="1" dirty="0"/>
            </a:br>
            <a:r>
              <a:rPr lang="en-US" sz="3200" i="1" dirty="0"/>
              <a:t>The Dependency Inversion Principle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B29CB7-6327-4A59-BF63-1F638BB7EBC2}"/>
              </a:ext>
            </a:extLst>
          </p:cNvPr>
          <p:cNvSpPr txBox="1"/>
          <p:nvPr/>
        </p:nvSpPr>
        <p:spPr>
          <a:xfrm>
            <a:off x="576263" y="2233613"/>
            <a:ext cx="9836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FF00"/>
                </a:solidFill>
              </a:rPr>
              <a:t>Недостатки </a:t>
            </a:r>
            <a:r>
              <a:rPr lang="en-US" sz="2800" dirty="0">
                <a:solidFill>
                  <a:srgbClr val="FFFF00"/>
                </a:solidFill>
              </a:rPr>
              <a:t>Service Locator</a:t>
            </a:r>
          </a:p>
        </p:txBody>
      </p:sp>
      <p:graphicFrame>
        <p:nvGraphicFramePr>
          <p:cNvPr id="10" name="Схема 9">
            <a:extLst>
              <a:ext uri="{FF2B5EF4-FFF2-40B4-BE49-F238E27FC236}">
                <a16:creationId xmlns:a16="http://schemas.microsoft.com/office/drawing/2014/main" id="{CE25D17B-CCC0-4B54-AC98-0CFF6643C2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6114602"/>
              </p:ext>
            </p:extLst>
          </p:nvPr>
        </p:nvGraphicFramePr>
        <p:xfrm>
          <a:off x="413901" y="2908192"/>
          <a:ext cx="9525000" cy="1590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A8469AF-7393-4DF2-85ED-591B14A6E9E5}"/>
              </a:ext>
            </a:extLst>
          </p:cNvPr>
          <p:cNvSpPr txBox="1"/>
          <p:nvPr/>
        </p:nvSpPr>
        <p:spPr>
          <a:xfrm>
            <a:off x="576262" y="6048181"/>
            <a:ext cx="942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Паттерн или Анти-паттерн?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CA6F36-C9EB-47DD-8E52-93E5D9A39895}"/>
              </a:ext>
            </a:extLst>
          </p:cNvPr>
          <p:cNvSpPr txBox="1"/>
          <p:nvPr/>
        </p:nvSpPr>
        <p:spPr>
          <a:xfrm>
            <a:off x="576261" y="4723147"/>
            <a:ext cx="94288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err="1"/>
              <a:t>Ambient</a:t>
            </a:r>
            <a:r>
              <a:rPr lang="ru-RU" sz="1400" dirty="0"/>
              <a:t> </a:t>
            </a:r>
            <a:r>
              <a:rPr lang="ru-RU" sz="1400" dirty="0" err="1"/>
              <a:t>Context</a:t>
            </a:r>
            <a:r>
              <a:rPr lang="ru-RU" sz="1400" dirty="0"/>
              <a:t> сходный по структуре с анти-паттерном </a:t>
            </a:r>
            <a:r>
              <a:rPr lang="ru-RU" sz="1400" dirty="0" err="1"/>
              <a:t>Service</a:t>
            </a:r>
            <a:r>
              <a:rPr lang="ru-RU" sz="1400" dirty="0"/>
              <a:t> </a:t>
            </a:r>
            <a:r>
              <a:rPr lang="ru-RU" sz="1400" dirty="0" err="1"/>
              <a:t>Locator</a:t>
            </a:r>
            <a:r>
              <a:rPr lang="ru-RU" sz="1400" dirty="0"/>
              <a:t>. Разница состоит в том, что </a:t>
            </a:r>
            <a:r>
              <a:rPr lang="ru-RU" sz="1400" dirty="0" err="1"/>
              <a:t>Ambient</a:t>
            </a:r>
            <a:r>
              <a:rPr lang="ru-RU" sz="1400" dirty="0"/>
              <a:t> </a:t>
            </a:r>
            <a:r>
              <a:rPr lang="ru-RU" sz="1400" dirty="0" err="1"/>
              <a:t>Context</a:t>
            </a:r>
            <a:r>
              <a:rPr lang="ru-RU" sz="1400" dirty="0"/>
              <a:t> предоставляет экземпляр только одной, строго типизированной зависимости, в то время как </a:t>
            </a:r>
            <a:r>
              <a:rPr lang="ru-RU" sz="1400" dirty="0" err="1"/>
              <a:t>Service</a:t>
            </a:r>
            <a:r>
              <a:rPr lang="ru-RU" sz="1400" dirty="0"/>
              <a:t> </a:t>
            </a:r>
            <a:r>
              <a:rPr lang="ru-RU" sz="1400" dirty="0" err="1"/>
              <a:t>Locator</a:t>
            </a:r>
            <a:r>
              <a:rPr lang="ru-RU" sz="1400" dirty="0"/>
              <a:t> предположительно должен обеспечить экземпляры для каждой зависимости, которую вы можете запросить.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42580784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инверсии зависимостей</a:t>
            </a:r>
            <a:br>
              <a:rPr lang="en-US" b="1" dirty="0"/>
            </a:br>
            <a:r>
              <a:rPr lang="en-US" sz="3200" i="1" dirty="0"/>
              <a:t>The Dependency Inversion Principle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B29CB7-6327-4A59-BF63-1F638BB7EBC2}"/>
              </a:ext>
            </a:extLst>
          </p:cNvPr>
          <p:cNvSpPr txBox="1"/>
          <p:nvPr/>
        </p:nvSpPr>
        <p:spPr>
          <a:xfrm>
            <a:off x="576263" y="2233613"/>
            <a:ext cx="9836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Dependency Injection Container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2BA4A6-F6CB-4D18-895E-20A726807E6E}"/>
              </a:ext>
            </a:extLst>
          </p:cNvPr>
          <p:cNvSpPr txBox="1"/>
          <p:nvPr/>
        </p:nvSpPr>
        <p:spPr>
          <a:xfrm>
            <a:off x="576263" y="2822752"/>
            <a:ext cx="98369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Магический черный ящик фокусника, который может вливать зависимости и в конструктор, и в свойство, и в метод.</a:t>
            </a:r>
          </a:p>
          <a:p>
            <a:endParaRPr lang="ru-RU" dirty="0"/>
          </a:p>
          <a:p>
            <a:r>
              <a:rPr lang="ru-RU" dirty="0"/>
              <a:t>Некоторые общеизвестные контейнеры: </a:t>
            </a:r>
            <a:r>
              <a:rPr lang="en-US" dirty="0"/>
              <a:t>Autofac, </a:t>
            </a:r>
            <a:r>
              <a:rPr lang="en-US" dirty="0" err="1"/>
              <a:t>Ninject</a:t>
            </a:r>
            <a:r>
              <a:rPr lang="en-US" dirty="0"/>
              <a:t>, Unity, StructureMap, Spring.NET, Windsor, </a:t>
            </a:r>
            <a:r>
              <a:rPr lang="en-US" dirty="0" err="1"/>
              <a:t>SimpleInjector</a:t>
            </a:r>
            <a:r>
              <a:rPr lang="en-US" dirty="0"/>
              <a:t>, MEF, Funq, Mung, </a:t>
            </a:r>
            <a:r>
              <a:rPr lang="en-US" dirty="0" err="1"/>
              <a:t>Caliburn.Micro</a:t>
            </a:r>
            <a:r>
              <a:rPr lang="ru-RU" dirty="0"/>
              <a:t>. (</a:t>
            </a:r>
            <a:r>
              <a:rPr lang="en-US" sz="1200" dirty="0"/>
              <a:t>https://github.com/danielpalme/IocPerformance</a:t>
            </a:r>
            <a:r>
              <a:rPr lang="ru-RU" dirty="0"/>
              <a:t>)</a:t>
            </a:r>
          </a:p>
          <a:p>
            <a:endParaRPr lang="ru-RU" dirty="0"/>
          </a:p>
          <a:p>
            <a:r>
              <a:rPr lang="ru-RU" dirty="0"/>
              <a:t>Создание (инициализация зависимостей) контейнера должна находиться в </a:t>
            </a:r>
            <a:r>
              <a:rPr lang="en-US" dirty="0"/>
              <a:t>Composition Root (</a:t>
            </a:r>
            <a:r>
              <a:rPr lang="ru-RU" dirty="0"/>
              <a:t>так называемая «точка </a:t>
            </a:r>
            <a:r>
              <a:rPr lang="ru-RU" dirty="0" err="1"/>
              <a:t>ининциализации</a:t>
            </a:r>
            <a:r>
              <a:rPr lang="ru-RU" dirty="0"/>
              <a:t> приложения»</a:t>
            </a:r>
            <a:r>
              <a:rPr lang="en-US" dirty="0"/>
              <a:t>)</a:t>
            </a:r>
            <a:r>
              <a:rPr lang="ru-RU" dirty="0"/>
              <a:t> либо максимально близко к ней.</a:t>
            </a:r>
          </a:p>
          <a:p>
            <a:endParaRPr lang="ru-RU" dirty="0"/>
          </a:p>
          <a:p>
            <a:r>
              <a:rPr lang="ru-RU" dirty="0"/>
              <a:t>Из контейнера можно «взять» только то, что вы туда «положили». (хотя некоторые умеют «отдавать» незарегистрированные ранее экземпляры сущностей)</a:t>
            </a:r>
          </a:p>
        </p:txBody>
      </p:sp>
    </p:spTree>
    <p:extLst>
      <p:ext uri="{BB962C8B-B14F-4D97-AF65-F5344CB8AC3E}">
        <p14:creationId xmlns:p14="http://schemas.microsoft.com/office/powerpoint/2010/main" val="4516525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инверсии зависимостей</a:t>
            </a:r>
            <a:br>
              <a:rPr lang="en-US" b="1" dirty="0"/>
            </a:br>
            <a:r>
              <a:rPr lang="en-US" sz="3200" i="1" dirty="0"/>
              <a:t>The Dependency Inversion Principle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B29CB7-6327-4A59-BF63-1F638BB7EBC2}"/>
              </a:ext>
            </a:extLst>
          </p:cNvPr>
          <p:cNvSpPr txBox="1"/>
          <p:nvPr/>
        </p:nvSpPr>
        <p:spPr>
          <a:xfrm>
            <a:off x="576263" y="2233613"/>
            <a:ext cx="9836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FF00"/>
                </a:solidFill>
              </a:rPr>
              <a:t>Спасибо за внимание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2BA4A6-F6CB-4D18-895E-20A726807E6E}"/>
              </a:ext>
            </a:extLst>
          </p:cNvPr>
          <p:cNvSpPr txBox="1"/>
          <p:nvPr/>
        </p:nvSpPr>
        <p:spPr>
          <a:xfrm>
            <a:off x="576263" y="2822752"/>
            <a:ext cx="98369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 этом тема </a:t>
            </a:r>
            <a:r>
              <a:rPr lang="en-US" dirty="0"/>
              <a:t>SOLID </a:t>
            </a:r>
            <a:r>
              <a:rPr lang="ru-RU" dirty="0"/>
              <a:t>считается раскрытой.</a:t>
            </a:r>
          </a:p>
          <a:p>
            <a:endParaRPr lang="ru-RU" dirty="0"/>
          </a:p>
          <a:p>
            <a:r>
              <a:rPr lang="ru-RU" dirty="0"/>
              <a:t>Возможности по коммуникациям (вопросы, </a:t>
            </a:r>
            <a:r>
              <a:rPr lang="ru-RU" dirty="0" err="1"/>
              <a:t>комментраии</a:t>
            </a:r>
            <a:r>
              <a:rPr lang="ru-RU" dirty="0"/>
              <a:t>, предложения и т.д. и .т.п.) доступны на страницах моего блога или в группе «</a:t>
            </a:r>
            <a:r>
              <a:rPr lang="ru-RU" dirty="0" err="1"/>
              <a:t>вконтакте</a:t>
            </a:r>
            <a:r>
              <a:rPr lang="ru-RU" dirty="0"/>
              <a:t>» </a:t>
            </a:r>
            <a:r>
              <a:rPr lang="en-US" dirty="0">
                <a:hlinkClick r:id="rId2"/>
              </a:rPr>
              <a:t>https://vk.com/codingeasy</a:t>
            </a:r>
            <a:endParaRPr lang="ru-RU" dirty="0"/>
          </a:p>
          <a:p>
            <a:endParaRPr lang="ru-RU" dirty="0"/>
          </a:p>
          <a:p>
            <a:r>
              <a:rPr lang="ru-RU" dirty="0" err="1"/>
              <a:t>Подпишитесть</a:t>
            </a:r>
            <a:r>
              <a:rPr lang="ru-RU" dirty="0"/>
              <a:t> на канал, если хотите получать уведомления о новых видео.</a:t>
            </a:r>
          </a:p>
          <a:p>
            <a:endParaRPr lang="ru-RU" dirty="0"/>
          </a:p>
          <a:p>
            <a:endParaRPr lang="en-US" dirty="0"/>
          </a:p>
          <a:p>
            <a:r>
              <a:rPr lang="ru-RU" dirty="0"/>
              <a:t>Если видео вам понравилось – поставьте </a:t>
            </a:r>
          </a:p>
        </p:txBody>
      </p:sp>
      <p:pic>
        <p:nvPicPr>
          <p:cNvPr id="3" name="Рисунок 2" descr="Знак одобрения ">
            <a:extLst>
              <a:ext uri="{FF2B5EF4-FFF2-40B4-BE49-F238E27FC236}">
                <a16:creationId xmlns:a16="http://schemas.microsoft.com/office/drawing/2014/main" id="{BC10329E-EB51-431D-844B-2A22FF6AEE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1600" y="464038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065684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инверсии зависимостей</a:t>
            </a:r>
            <a:br>
              <a:rPr lang="en-US" b="1" dirty="0"/>
            </a:br>
            <a:r>
              <a:rPr lang="en-US" sz="3200" i="1" dirty="0"/>
              <a:t>The Dependency Inversion Principle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033C19-F6E3-4D93-9DFB-30667C14D781}"/>
              </a:ext>
            </a:extLst>
          </p:cNvPr>
          <p:cNvSpPr txBox="1"/>
          <p:nvPr/>
        </p:nvSpPr>
        <p:spPr>
          <a:xfrm>
            <a:off x="576263" y="2233613"/>
            <a:ext cx="983698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FF00"/>
                </a:solidFill>
              </a:rPr>
              <a:t>Зависимость на абстракциях. Нет зависимости на что-то конкретное.</a:t>
            </a:r>
          </a:p>
          <a:p>
            <a:endParaRPr lang="ru-RU" sz="2800" dirty="0"/>
          </a:p>
          <a:p>
            <a:r>
              <a:rPr lang="ru-RU" sz="2000" dirty="0"/>
              <a:t>Принцип инверсии зависимостей (англ. </a:t>
            </a:r>
            <a:r>
              <a:rPr lang="ru-RU" sz="2000" dirty="0" err="1"/>
              <a:t>dependency</a:t>
            </a:r>
            <a:r>
              <a:rPr lang="ru-RU" sz="2000" dirty="0"/>
              <a:t> </a:t>
            </a:r>
            <a:r>
              <a:rPr lang="ru-RU" sz="2000" dirty="0" err="1"/>
              <a:t>inversion</a:t>
            </a:r>
            <a:r>
              <a:rPr lang="ru-RU" sz="2000" dirty="0"/>
              <a:t> </a:t>
            </a:r>
            <a:r>
              <a:rPr lang="ru-RU" sz="2000" dirty="0" err="1"/>
              <a:t>principle</a:t>
            </a:r>
            <a:r>
              <a:rPr lang="ru-RU" sz="2000" dirty="0"/>
              <a:t>, DIP) — важный принцип объектно-ориентированного программирования, используемый для уменьшения зацепления в компьютерных программах. Входит в пятёрку принципов SOLID.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51797272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инверсии зависимостей</a:t>
            </a:r>
            <a:br>
              <a:rPr lang="en-US" b="1" dirty="0"/>
            </a:br>
            <a:r>
              <a:rPr lang="en-US" sz="3200" i="1" dirty="0"/>
              <a:t>The Dependency Inversion Principle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033C19-F6E3-4D93-9DFB-30667C14D781}"/>
              </a:ext>
            </a:extLst>
          </p:cNvPr>
          <p:cNvSpPr txBox="1"/>
          <p:nvPr/>
        </p:nvSpPr>
        <p:spPr>
          <a:xfrm>
            <a:off x="576263" y="2233613"/>
            <a:ext cx="983698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FF00"/>
                </a:solidFill>
              </a:rPr>
              <a:t>Глобальная тема</a:t>
            </a:r>
          </a:p>
          <a:p>
            <a:endParaRPr lang="ru-RU" sz="2800" dirty="0"/>
          </a:p>
          <a:p>
            <a:r>
              <a:rPr lang="ru-RU" sz="2000" dirty="0"/>
              <a:t>Уже неоднократно каждый из вас слышал (видел, читал, использовал и т.д.) понятия и термины, которые будут описаны в этом ролике. Не удивлюсь, если каждый напишет в комментариях расхожее с моим своё мнение по правилами и принципам их понимания и использования.</a:t>
            </a:r>
          </a:p>
          <a:p>
            <a:endParaRPr lang="ru-RU" sz="2000" dirty="0"/>
          </a:p>
          <a:p>
            <a:r>
              <a:rPr lang="ru-RU" sz="2000" dirty="0"/>
              <a:t>При подборе материала к видео, я понял, что существует не мало, путаницы относительно терминологии и значений. Я расскажу и покажу обобщение по всем материалам, которые мне удалось проштудировать и выскажу свою точку зрения по этому поводу.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55300188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инверсии зависимостей</a:t>
            </a:r>
            <a:br>
              <a:rPr lang="en-US" b="1" dirty="0"/>
            </a:br>
            <a:r>
              <a:rPr lang="en-US" sz="3200" i="1" dirty="0"/>
              <a:t>The Dependency Inversion Principle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033C19-F6E3-4D93-9DFB-30667C14D781}"/>
              </a:ext>
            </a:extLst>
          </p:cNvPr>
          <p:cNvSpPr txBox="1"/>
          <p:nvPr/>
        </p:nvSpPr>
        <p:spPr>
          <a:xfrm>
            <a:off x="576263" y="2233613"/>
            <a:ext cx="9836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FF00"/>
                </a:solidFill>
              </a:rPr>
              <a:t>Предмет обсуждения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6CF5881-385F-4FFE-9788-BC254D342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3" y="3156280"/>
            <a:ext cx="2005144" cy="264639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EAA679-2EFF-4D0A-A208-A01556ECE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429" y="3517443"/>
            <a:ext cx="5129250" cy="192406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E00BC37-2581-442B-951D-36CAF21D0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0566" y="2687639"/>
            <a:ext cx="3640268" cy="374217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AC8991D-30F6-4E3E-980E-906942AE88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8535" y="2503587"/>
            <a:ext cx="5294710" cy="152538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C683FF1-8A97-4608-A09A-22E3C5FF0B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4147" y="4282214"/>
            <a:ext cx="5386713" cy="192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406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инверсии зависимостей</a:t>
            </a:r>
            <a:br>
              <a:rPr lang="en-US" b="1" dirty="0"/>
            </a:br>
            <a:r>
              <a:rPr lang="en-US" sz="3200" i="1" dirty="0"/>
              <a:t>The Dependency Inversion Principle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033C19-F6E3-4D93-9DFB-30667C14D781}"/>
              </a:ext>
            </a:extLst>
          </p:cNvPr>
          <p:cNvSpPr txBox="1"/>
          <p:nvPr/>
        </p:nvSpPr>
        <p:spPr>
          <a:xfrm>
            <a:off x="576263" y="2233613"/>
            <a:ext cx="9836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FF00"/>
                </a:solidFill>
              </a:rPr>
              <a:t>Терминология</a:t>
            </a:r>
          </a:p>
        </p:txBody>
      </p:sp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id="{4E73190F-3B80-4AE7-BD52-2EC8678291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5718971"/>
              </p:ext>
            </p:extLst>
          </p:nvPr>
        </p:nvGraphicFramePr>
        <p:xfrm>
          <a:off x="680321" y="2909864"/>
          <a:ext cx="9684379" cy="3486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60684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D69B84B-0BCB-42FA-AA49-82DF784680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graphicEl>
                                              <a:dgm id="{0D69B84B-0BCB-42FA-AA49-82DF784680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graphicEl>
                                              <a:dgm id="{0D69B84B-0BCB-42FA-AA49-82DF784680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graphicEl>
                                              <a:dgm id="{0D69B84B-0BCB-42FA-AA49-82DF784680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5063D52-0E9C-4713-9842-D389F48146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graphicEl>
                                              <a:dgm id="{45063D52-0E9C-4713-9842-D389F48146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graphicEl>
                                              <a:dgm id="{45063D52-0E9C-4713-9842-D389F48146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graphicEl>
                                              <a:dgm id="{45063D52-0E9C-4713-9842-D389F48146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DCB104C-D9D7-48C8-B947-6741FDF12B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graphicEl>
                                              <a:dgm id="{4DCB104C-D9D7-48C8-B947-6741FDF12B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graphicEl>
                                              <a:dgm id="{4DCB104C-D9D7-48C8-B947-6741FDF12B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graphicEl>
                                              <a:dgm id="{4DCB104C-D9D7-48C8-B947-6741FDF12B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1776B8A-E41B-4F8D-A24A-F0A9776B2E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graphicEl>
                                              <a:dgm id="{31776B8A-E41B-4F8D-A24A-F0A9776B2E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graphicEl>
                                              <a:dgm id="{31776B8A-E41B-4F8D-A24A-F0A9776B2E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graphicEl>
                                              <a:dgm id="{31776B8A-E41B-4F8D-A24A-F0A9776B2E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C0DE435-C6C0-47AC-88D1-F824240191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graphicEl>
                                              <a:dgm id="{BC0DE435-C6C0-47AC-88D1-F824240191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graphicEl>
                                              <a:dgm id="{BC0DE435-C6C0-47AC-88D1-F824240191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graphicEl>
                                              <a:dgm id="{BC0DE435-C6C0-47AC-88D1-F824240191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инверсии зависимостей</a:t>
            </a:r>
            <a:br>
              <a:rPr lang="en-US" b="1" dirty="0"/>
            </a:br>
            <a:r>
              <a:rPr lang="en-US" sz="3200" i="1" dirty="0"/>
              <a:t>The Dependency Inversion Principle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033C19-F6E3-4D93-9DFB-30667C14D781}"/>
              </a:ext>
            </a:extLst>
          </p:cNvPr>
          <p:cNvSpPr txBox="1"/>
          <p:nvPr/>
        </p:nvSpPr>
        <p:spPr>
          <a:xfrm>
            <a:off x="576263" y="2233613"/>
            <a:ext cx="9836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FF00"/>
                </a:solidFill>
              </a:rPr>
              <a:t>Терминология</a:t>
            </a:r>
          </a:p>
        </p:txBody>
      </p:sp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id="{4E73190F-3B80-4AE7-BD52-2EC8678291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6383006"/>
              </p:ext>
            </p:extLst>
          </p:nvPr>
        </p:nvGraphicFramePr>
        <p:xfrm>
          <a:off x="680321" y="2909864"/>
          <a:ext cx="9684379" cy="3486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03369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>
                                            <p:graphicEl>
                                              <a:dgm id="{0D69B84B-0BCB-42FA-AA49-82DF784680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0D69B84B-0BCB-42FA-AA49-82DF784680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D69B84B-0BCB-42FA-AA49-82DF784680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45063D52-0E9C-4713-9842-D389F48146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>
                                            <p:graphicEl>
                                              <a:dgm id="{45063D52-0E9C-4713-9842-D389F48146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5063D52-0E9C-4713-9842-D389F48146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">
                                            <p:graphicEl>
                                              <a:dgm id="{4DCB104C-D9D7-48C8-B947-6741FDF12B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">
                                            <p:graphicEl>
                                              <a:dgm id="{4DCB104C-D9D7-48C8-B947-6741FDF12B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DCB104C-D9D7-48C8-B947-6741FDF12B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">
                                            <p:graphicEl>
                                              <a:dgm id="{31776B8A-E41B-4F8D-A24A-F0A9776B2E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">
                                            <p:graphicEl>
                                              <a:dgm id="{31776B8A-E41B-4F8D-A24A-F0A9776B2E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1776B8A-E41B-4F8D-A24A-F0A9776B2E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">
                                            <p:graphicEl>
                                              <a:dgm id="{BC0DE435-C6C0-47AC-88D1-F824240191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">
                                            <p:graphicEl>
                                              <a:dgm id="{BC0DE435-C6C0-47AC-88D1-F824240191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C0DE435-C6C0-47AC-88D1-F824240191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инверсии зависимостей</a:t>
            </a:r>
            <a:br>
              <a:rPr lang="en-US" b="1" dirty="0"/>
            </a:br>
            <a:r>
              <a:rPr lang="en-US" sz="3200" i="1" dirty="0"/>
              <a:t>The Dependency Inversion Principle</a:t>
            </a:r>
            <a:endParaRPr lang="en-US" dirty="0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05ED8039-7367-4190-9EB3-3D7DE51AC3EC}"/>
              </a:ext>
            </a:extLst>
          </p:cNvPr>
          <p:cNvGrpSpPr/>
          <p:nvPr/>
        </p:nvGrpSpPr>
        <p:grpSpPr>
          <a:xfrm>
            <a:off x="504838" y="2164677"/>
            <a:ext cx="2681173" cy="1608703"/>
            <a:chOff x="552312" y="453"/>
            <a:chExt cx="2681173" cy="1608703"/>
          </a:xfrm>
        </p:grpSpPr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03CECA10-7456-4119-A8FE-BC45BAF7A504}"/>
                </a:ext>
              </a:extLst>
            </p:cNvPr>
            <p:cNvSpPr/>
            <p:nvPr/>
          </p:nvSpPr>
          <p:spPr>
            <a:xfrm>
              <a:off x="552312" y="453"/>
              <a:ext cx="2681173" cy="1608703"/>
            </a:xfrm>
            <a:prstGeom prst="rect">
              <a:avLst/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D63D8C8-01C2-44D0-97B7-56A0ECE34C69}"/>
                </a:ext>
              </a:extLst>
            </p:cNvPr>
            <p:cNvSpPr txBox="1"/>
            <p:nvPr/>
          </p:nvSpPr>
          <p:spPr>
            <a:xfrm>
              <a:off x="552312" y="453"/>
              <a:ext cx="2681173" cy="16087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300" kern="1200" dirty="0"/>
                <a:t>Dependency Inversion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3B0901F-4162-4E9E-84F8-461CBF5B8F1D}"/>
              </a:ext>
            </a:extLst>
          </p:cNvPr>
          <p:cNvSpPr txBox="1"/>
          <p:nvPr/>
        </p:nvSpPr>
        <p:spPr>
          <a:xfrm>
            <a:off x="3408217" y="2205644"/>
            <a:ext cx="70436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Dependency Inversion Principle – </a:t>
            </a:r>
            <a:r>
              <a:rPr lang="ru-RU" dirty="0"/>
              <a:t>это принцип, который глобально описывает стратегию и принципы построения </a:t>
            </a:r>
            <a:r>
              <a:rPr lang="ru-RU" dirty="0" err="1"/>
              <a:t>архитерктуры</a:t>
            </a:r>
            <a:r>
              <a:rPr lang="ru-RU" dirty="0"/>
              <a:t> любого программного продукта на любой платформе.</a:t>
            </a:r>
          </a:p>
          <a:p>
            <a:endParaRPr lang="ru-RU" dirty="0"/>
          </a:p>
          <a:p>
            <a:r>
              <a:rPr lang="ru-RU" dirty="0"/>
              <a:t>Этот принцип и упоминается в аббревиатуре </a:t>
            </a:r>
            <a:r>
              <a:rPr lang="en-US" dirty="0"/>
              <a:t>SOLID.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F4AC7C6-3BD0-461C-A8BD-B448AC5E10D1}"/>
              </a:ext>
            </a:extLst>
          </p:cNvPr>
          <p:cNvSpPr/>
          <p:nvPr/>
        </p:nvSpPr>
        <p:spPr>
          <a:xfrm>
            <a:off x="343590" y="4382558"/>
            <a:ext cx="96870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Зависимость на Абстракциях. Нет зависимости на что-то конкретное.</a:t>
            </a:r>
          </a:p>
        </p:txBody>
      </p:sp>
    </p:spTree>
    <p:extLst>
      <p:ext uri="{BB962C8B-B14F-4D97-AF65-F5344CB8AC3E}">
        <p14:creationId xmlns:p14="http://schemas.microsoft.com/office/powerpoint/2010/main" val="4195286917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B272F33-67CA-4758-878F-EC3D94F48450}"/>
              </a:ext>
            </a:extLst>
          </p:cNvPr>
          <p:cNvGrpSpPr/>
          <p:nvPr/>
        </p:nvGrpSpPr>
        <p:grpSpPr>
          <a:xfrm>
            <a:off x="504838" y="2164676"/>
            <a:ext cx="2681173" cy="1608703"/>
            <a:chOff x="3501602" y="453"/>
            <a:chExt cx="2681173" cy="1608703"/>
          </a:xfrm>
        </p:grpSpPr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5C3AAB54-ABE2-47D5-80D8-980F29C9DE89}"/>
                </a:ext>
              </a:extLst>
            </p:cNvPr>
            <p:cNvSpPr/>
            <p:nvPr/>
          </p:nvSpPr>
          <p:spPr>
            <a:xfrm>
              <a:off x="3501602" y="453"/>
              <a:ext cx="2681173" cy="1608703"/>
            </a:xfrm>
            <a:prstGeom prst="rect">
              <a:avLst/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425454C-74BA-4F93-9650-6BE2DF22D58E}"/>
                </a:ext>
              </a:extLst>
            </p:cNvPr>
            <p:cNvSpPr txBox="1"/>
            <p:nvPr/>
          </p:nvSpPr>
          <p:spPr>
            <a:xfrm>
              <a:off x="3501602" y="453"/>
              <a:ext cx="2681173" cy="16087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300" kern="1200" dirty="0"/>
                <a:t>Inverse Of Control</a:t>
              </a:r>
            </a:p>
          </p:txBody>
        </p:sp>
      </p:grp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инверсии зависимостей</a:t>
            </a:r>
            <a:br>
              <a:rPr lang="en-US" b="1" dirty="0"/>
            </a:br>
            <a:r>
              <a:rPr lang="en-US" sz="3200" i="1" dirty="0"/>
              <a:t>The Dependency Inversion Principle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B0901F-4162-4E9E-84F8-461CBF5B8F1D}"/>
              </a:ext>
            </a:extLst>
          </p:cNvPr>
          <p:cNvSpPr txBox="1"/>
          <p:nvPr/>
        </p:nvSpPr>
        <p:spPr>
          <a:xfrm>
            <a:off x="3408217" y="2205644"/>
            <a:ext cx="70436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Inverse Of Control – </a:t>
            </a:r>
            <a:r>
              <a:rPr lang="ru-RU" dirty="0"/>
              <a:t>это один из шаблонов проектирования (паттерн), который применяется при разработке </a:t>
            </a:r>
            <a:r>
              <a:rPr lang="ru-RU" dirty="0" err="1"/>
              <a:t>програмного</a:t>
            </a:r>
            <a:r>
              <a:rPr lang="ru-RU" dirty="0"/>
              <a:t> обеспечения.</a:t>
            </a:r>
          </a:p>
          <a:p>
            <a:endParaRPr lang="ru-RU" dirty="0"/>
          </a:p>
          <a:p>
            <a:r>
              <a:rPr lang="ru-RU" dirty="0"/>
              <a:t>Паттерн - это повторяемая архитектурная единица (конструкция), представляющая собой решение проблемы проектирования в пределах конкретного бизнес-процесса (контекста).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DDD324-9F74-414C-8156-C874465F6B9C}"/>
              </a:ext>
            </a:extLst>
          </p:cNvPr>
          <p:cNvSpPr txBox="1"/>
          <p:nvPr/>
        </p:nvSpPr>
        <p:spPr>
          <a:xfrm>
            <a:off x="459436" y="4680407"/>
            <a:ext cx="100556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Паттерн обычно не является законченным кодом (образцом кода), который может быть внедрен в приложение (то есть преобразован в код).</a:t>
            </a:r>
          </a:p>
          <a:p>
            <a:endParaRPr lang="ru-RU" dirty="0"/>
          </a:p>
          <a:p>
            <a:r>
              <a:rPr lang="ru-RU" dirty="0"/>
              <a:t>На мой взгляд, это предопределенные правила и законы, которые должны быть реализованы, чтобы соблюсти правильность построения архитектуры </a:t>
            </a:r>
            <a:r>
              <a:rPr lang="ru-RU" dirty="0" err="1"/>
              <a:t>програграммного</a:t>
            </a:r>
            <a:r>
              <a:rPr lang="ru-RU" dirty="0"/>
              <a:t> обеспечения, и, в частности, принципы </a:t>
            </a:r>
            <a:r>
              <a:rPr lang="en-US" dirty="0"/>
              <a:t>SOLID.</a:t>
            </a:r>
          </a:p>
        </p:txBody>
      </p:sp>
    </p:spTree>
    <p:extLst>
      <p:ext uri="{BB962C8B-B14F-4D97-AF65-F5344CB8AC3E}">
        <p14:creationId xmlns:p14="http://schemas.microsoft.com/office/powerpoint/2010/main" val="3722210145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B3F1B8E-5058-40F1-8CBE-A3E0242CF5C9}"/>
              </a:ext>
            </a:extLst>
          </p:cNvPr>
          <p:cNvGrpSpPr/>
          <p:nvPr/>
        </p:nvGrpSpPr>
        <p:grpSpPr>
          <a:xfrm>
            <a:off x="504838" y="2164677"/>
            <a:ext cx="2681173" cy="1608703"/>
            <a:chOff x="6450893" y="453"/>
            <a:chExt cx="2681173" cy="1608703"/>
          </a:xfrm>
        </p:grpSpPr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0A166CE4-59EB-46CB-B140-A7E8A621A78E}"/>
                </a:ext>
              </a:extLst>
            </p:cNvPr>
            <p:cNvSpPr/>
            <p:nvPr/>
          </p:nvSpPr>
          <p:spPr>
            <a:xfrm>
              <a:off x="6450893" y="453"/>
              <a:ext cx="2681173" cy="1608703"/>
            </a:xfrm>
            <a:prstGeom prst="rect">
              <a:avLst/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B399189-2F9B-4075-9DCD-0CF75A2D8CC7}"/>
                </a:ext>
              </a:extLst>
            </p:cNvPr>
            <p:cNvSpPr txBox="1"/>
            <p:nvPr/>
          </p:nvSpPr>
          <p:spPr>
            <a:xfrm>
              <a:off x="6450893" y="453"/>
              <a:ext cx="2681173" cy="16087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300" kern="1200" dirty="0"/>
                <a:t>Dependency Injection</a:t>
              </a:r>
            </a:p>
          </p:txBody>
        </p:sp>
      </p:grp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инверсии зависимостей</a:t>
            </a:r>
            <a:br>
              <a:rPr lang="en-US" b="1" dirty="0"/>
            </a:br>
            <a:r>
              <a:rPr lang="en-US" sz="3200" i="1" dirty="0"/>
              <a:t>The Dependency Inversion Principle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B0901F-4162-4E9E-84F8-461CBF5B8F1D}"/>
              </a:ext>
            </a:extLst>
          </p:cNvPr>
          <p:cNvSpPr txBox="1"/>
          <p:nvPr/>
        </p:nvSpPr>
        <p:spPr>
          <a:xfrm>
            <a:off x="3408217" y="2205644"/>
            <a:ext cx="70436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Dependency Injection – </a:t>
            </a:r>
            <a:r>
              <a:rPr lang="ru-RU" dirty="0"/>
              <a:t>это способ (метод, вариант реализации, техника, процесс, механизм) достижения результата по реализации того самого паттерна или шаблона проектирования, который на прошлом слайде мы назвали </a:t>
            </a:r>
            <a:r>
              <a:rPr lang="en-US" b="1" i="1" dirty="0"/>
              <a:t>Inverse Of Control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9511609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labongaSOFT.potx" id="{A09CD9DA-63C9-458A-8449-3677D8FAEB66}" vid="{0EEBC1E9-2DD7-4516-BABD-314FFA811D6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CalabongaSOFT</Template>
  <TotalTime>973</TotalTime>
  <Words>844</Words>
  <Application>Microsoft Office PowerPoint</Application>
  <PresentationFormat>Широкоэкранный</PresentationFormat>
  <Paragraphs>93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Impact</vt:lpstr>
      <vt:lpstr>Trebuchet MS</vt:lpstr>
      <vt:lpstr>Берлин</vt:lpstr>
      <vt:lpstr>S.O.L.I.D.</vt:lpstr>
      <vt:lpstr>Принцип инверсии зависимостей The Dependency Inversion Principle</vt:lpstr>
      <vt:lpstr>Принцип инверсии зависимостей The Dependency Inversion Principle</vt:lpstr>
      <vt:lpstr>Принцип инверсии зависимостей The Dependency Inversion Principle</vt:lpstr>
      <vt:lpstr>Принцип инверсии зависимостей The Dependency Inversion Principle</vt:lpstr>
      <vt:lpstr>Принцип инверсии зависимостей The Dependency Inversion Principle</vt:lpstr>
      <vt:lpstr>Принцип инверсии зависимостей The Dependency Inversion Principle</vt:lpstr>
      <vt:lpstr>Принцип инверсии зависимостей The Dependency Inversion Principle</vt:lpstr>
      <vt:lpstr>Принцип инверсии зависимостей The Dependency Inversion Principle</vt:lpstr>
      <vt:lpstr>Принцип инверсии зависимостей The Dependency Inversion Principle</vt:lpstr>
      <vt:lpstr>Принцип инверсии зависимостей The Dependency Inversion Principle</vt:lpstr>
      <vt:lpstr>Принцип инверсии зависимостей The Dependency Inversion Principle</vt:lpstr>
      <vt:lpstr>Принцип инверсии зависимостей The Dependency Inversion Principle</vt:lpstr>
      <vt:lpstr>Принцип инверсии зависимостей The Dependency Inversion Principle</vt:lpstr>
      <vt:lpstr>Принцип инверсии зависимостей The Dependency Inversion Principle</vt:lpstr>
      <vt:lpstr>Принцип инверсии зависимостей The Dependency Inversion Principle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S.O.L.I.D.</dc:title>
  <dc:creator>Сергей Калабонга</dc:creator>
  <cp:lastModifiedBy>Сергей Калабонга</cp:lastModifiedBy>
  <cp:revision>66</cp:revision>
  <dcterms:created xsi:type="dcterms:W3CDTF">2019-01-21T13:23:48Z</dcterms:created>
  <dcterms:modified xsi:type="dcterms:W3CDTF">2019-03-15T08:48:25Z</dcterms:modified>
</cp:coreProperties>
</file>