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9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</a:t>
            </a:r>
            <a:r>
              <a:rPr lang="ru-RU" sz="1800" dirty="0" smtClean="0"/>
              <a:t>сложном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6061129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SOLID (</a:t>
            </a:r>
            <a:r>
              <a:rPr lang="ru-RU" sz="2400" dirty="0"/>
              <a:t>сокр. от англ. </a:t>
            </a:r>
            <a:r>
              <a:rPr lang="en-US" sz="2400" b="1" dirty="0">
                <a:solidFill>
                  <a:srgbClr val="FFFF00"/>
                </a:solidFill>
              </a:rPr>
              <a:t>single responsibility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open-closed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FFFF00"/>
                </a:solidFill>
              </a:rPr>
              <a:t>Liskov</a:t>
            </a:r>
            <a:r>
              <a:rPr lang="en-US" sz="2400" b="1" dirty="0">
                <a:solidFill>
                  <a:srgbClr val="FFFF00"/>
                </a:solidFill>
              </a:rPr>
              <a:t> substitution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interface segregation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rgbClr val="FFFF00"/>
                </a:solidFill>
              </a:rPr>
              <a:t>dependency inversion</a:t>
            </a:r>
            <a:r>
              <a:rPr lang="en-US" sz="2400" dirty="0"/>
              <a:t>) </a:t>
            </a:r>
            <a:r>
              <a:rPr lang="ru-RU" sz="2400" dirty="0"/>
              <a:t>в программировании — мнемонический акроним, введённый Майклом </a:t>
            </a:r>
            <a:r>
              <a:rPr lang="ru-RU" sz="2400" dirty="0" err="1"/>
              <a:t>Фэзерсом</a:t>
            </a:r>
            <a:r>
              <a:rPr lang="ru-RU" sz="2400" dirty="0"/>
              <a:t> (</a:t>
            </a:r>
            <a:r>
              <a:rPr lang="en-US" sz="2400" dirty="0"/>
              <a:t>Michael Feathers) </a:t>
            </a:r>
            <a:r>
              <a:rPr lang="ru-RU" sz="24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</a:t>
            </a:r>
            <a:r>
              <a:rPr lang="ru-RU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68</TotalTime>
  <Words>365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Sergey V. Pukhovnikov</cp:lastModifiedBy>
  <cp:revision>9</cp:revision>
  <dcterms:created xsi:type="dcterms:W3CDTF">2019-01-21T13:23:48Z</dcterms:created>
  <dcterms:modified xsi:type="dcterms:W3CDTF">2019-01-23T01:57:11Z</dcterms:modified>
</cp:coreProperties>
</file>