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5" r:id="rId4"/>
    <p:sldId id="266" r:id="rId5"/>
    <p:sldId id="257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7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6494D-2327-4DE4-9FD5-304280965137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CD86-3360-4343-84D0-5EB3A39F4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https://www,calabonga.net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51366" y="5773043"/>
            <a:ext cx="97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solidFill>
                  <a:schemeClr val="accent1"/>
                </a:solidFill>
              </a:rPr>
              <a:t>Источник: </a:t>
            </a:r>
            <a:r>
              <a:rPr lang="en-US" sz="14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400" dirty="0">
                <a:solidFill>
                  <a:schemeClr val="accent1"/>
                </a:solidFill>
              </a:rPr>
              <a:t>объектно-</a:t>
            </a:r>
            <a:r>
              <a:rPr lang="ru-RU" sz="14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400" dirty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SOLID (</a:t>
            </a:r>
            <a:r>
              <a:rPr lang="ru-RU" sz="2000" dirty="0"/>
              <a:t>сокр. от англ.</a:t>
            </a:r>
            <a:r>
              <a:rPr lang="en-US" sz="2000" dirty="0"/>
              <a:t>) </a:t>
            </a:r>
            <a:r>
              <a:rPr lang="ru-RU" sz="2000" dirty="0"/>
              <a:t>в программировании — мнемонический акроним, введённый Майклом </a:t>
            </a:r>
            <a:r>
              <a:rPr lang="ru-RU" sz="2000" dirty="0" err="1"/>
              <a:t>Фэзерсом</a:t>
            </a:r>
            <a:r>
              <a:rPr lang="ru-RU" sz="2000" dirty="0"/>
              <a:t> (</a:t>
            </a:r>
            <a:r>
              <a:rPr lang="en-US" sz="2000" dirty="0"/>
              <a:t>Michael Feathers) </a:t>
            </a:r>
            <a:r>
              <a:rPr lang="ru-RU" sz="20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7CC2D-E9B1-40DA-AA50-1686EDCE842E}"/>
              </a:ext>
            </a:extLst>
          </p:cNvPr>
          <p:cNvSpPr txBox="1"/>
          <p:nvPr/>
        </p:nvSpPr>
        <p:spPr>
          <a:xfrm>
            <a:off x="2608067" y="3864829"/>
            <a:ext cx="6815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dirty="0"/>
              <a:t>ingle Responsibility Principle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</a:t>
            </a:r>
            <a:r>
              <a:rPr lang="en-US" sz="2400" dirty="0"/>
              <a:t>pen/Close Principle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L</a:t>
            </a:r>
            <a:r>
              <a:rPr lang="en-US" sz="2400" dirty="0" err="1"/>
              <a:t>iskov</a:t>
            </a:r>
            <a:r>
              <a:rPr lang="en-US" sz="2400" dirty="0"/>
              <a:t> Substitution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</a:t>
            </a:r>
            <a:r>
              <a:rPr lang="en-US" sz="2400" dirty="0"/>
              <a:t>nterface Segregation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ependence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318145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chemeClr val="accent1"/>
                </a:solidFill>
              </a:rPr>
              <a:t>Источник: </a:t>
            </a:r>
            <a:r>
              <a:rPr lang="en-US" sz="1600" dirty="0">
                <a:solidFill>
                  <a:schemeClr val="accent1"/>
                </a:solidFill>
              </a:rPr>
              <a:t>https://</a:t>
            </a:r>
            <a:r>
              <a:rPr lang="en-US" sz="1400" dirty="0">
                <a:solidFill>
                  <a:schemeClr val="accent1"/>
                </a:solidFill>
              </a:rPr>
              <a:t>ru.wikipedia.org/wiki/SOLID</a:t>
            </a:r>
            <a:r>
              <a:rPr lang="en-US" sz="1600" dirty="0">
                <a:solidFill>
                  <a:schemeClr val="accent1"/>
                </a:solidFill>
              </a:rPr>
              <a:t>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в совокупности данных принципов позволяет повысить вероятность того, что программист создаст систему, которую будет легко поддерживать и расширять в течение долгого времени.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63" y="3883068"/>
            <a:ext cx="983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другой стороны надо понимать, что использование принципов существенно усложняет процесс разработки, хотя и дает неоспоримые плюсы. Другими словами – кода писать придется в разы больше.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55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Unit-</a:t>
            </a:r>
            <a:r>
              <a:rPr lang="ru-RU" sz="2800" dirty="0">
                <a:solidFill>
                  <a:srgbClr val="FFFF00"/>
                </a:solidFill>
              </a:rPr>
              <a:t>тестирование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680321" y="2756833"/>
            <a:ext cx="5857639" cy="3231716"/>
            <a:chOff x="680321" y="2968668"/>
            <a:chExt cx="5857639" cy="323171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80321" y="2968668"/>
              <a:ext cx="5857639" cy="32317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1121915" y="3360839"/>
              <a:ext cx="0" cy="257337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75360" y="5803413"/>
              <a:ext cx="4869180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0321" y="3033949"/>
              <a:ext cx="12859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Количество кода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9428" y="580341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Время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249680" y="3520440"/>
              <a:ext cx="4299748" cy="211836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Полилиния 39"/>
            <p:cNvSpPr/>
            <p:nvPr/>
          </p:nvSpPr>
          <p:spPr>
            <a:xfrm>
              <a:off x="1249680" y="4541520"/>
              <a:ext cx="4299748" cy="1104900"/>
            </a:xfrm>
            <a:custGeom>
              <a:avLst/>
              <a:gdLst>
                <a:gd name="connsiteX0" fmla="*/ 0 w 4495800"/>
                <a:gd name="connsiteY0" fmla="*/ 1691640 h 1691640"/>
                <a:gd name="connsiteX1" fmla="*/ 838200 w 4495800"/>
                <a:gd name="connsiteY1" fmla="*/ 563880 h 1691640"/>
                <a:gd name="connsiteX2" fmla="*/ 4495800 w 4495800"/>
                <a:gd name="connsiteY2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5800" h="1691640">
                  <a:moveTo>
                    <a:pt x="0" y="1691640"/>
                  </a:moveTo>
                  <a:cubicBezTo>
                    <a:pt x="44450" y="1268730"/>
                    <a:pt x="88900" y="845820"/>
                    <a:pt x="838200" y="563880"/>
                  </a:cubicBezTo>
                  <a:cubicBezTo>
                    <a:pt x="1587500" y="281940"/>
                    <a:pt x="3865880" y="87630"/>
                    <a:pt x="4495800" y="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36797" y="2756832"/>
            <a:ext cx="3776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Использование </a:t>
            </a:r>
            <a:r>
              <a:rPr lang="en-US" sz="1600" dirty="0"/>
              <a:t>SOLID </a:t>
            </a:r>
            <a:r>
              <a:rPr lang="ru-RU" sz="1600" dirty="0"/>
              <a:t>позволяет написание </a:t>
            </a:r>
            <a:r>
              <a:rPr lang="en-US" sz="1600" dirty="0"/>
              <a:t>unit-</a:t>
            </a:r>
            <a:r>
              <a:rPr lang="ru-RU" sz="1600" dirty="0"/>
              <a:t>тестов. Без использования данного подхода существенно сокращает возможность покрытия кода тестами.</a:t>
            </a:r>
          </a:p>
          <a:p>
            <a:endParaRPr lang="ru-RU" sz="1600" dirty="0"/>
          </a:p>
          <a:p>
            <a:r>
              <a:rPr lang="ru-RU" sz="1600" dirty="0">
                <a:solidFill>
                  <a:srgbClr val="FFFF00"/>
                </a:solidFill>
              </a:rPr>
              <a:t>Код, написанный без использования шаблонов проектирования очень сложно, а порой и совсем невозможно, покрыть </a:t>
            </a:r>
            <a:r>
              <a:rPr lang="en-US" sz="1600" dirty="0">
                <a:solidFill>
                  <a:srgbClr val="FFFF00"/>
                </a:solidFill>
              </a:rPr>
              <a:t>unit-</a:t>
            </a:r>
            <a:r>
              <a:rPr lang="ru-RU" sz="1600" dirty="0">
                <a:solidFill>
                  <a:srgbClr val="FFFF00"/>
                </a:solidFill>
              </a:rPr>
              <a:t>тестами.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105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FF00"/>
                </a:solidFill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54006CB6-22ED-4E49-B7E5-2A1F77E37BFF}" vid="{C389B6B5-DAA7-4799-80D9-565EDC57525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297</Words>
  <Application>Microsoft Office PowerPoint</Application>
  <PresentationFormat>Широкоэкранный</PresentationFormat>
  <Paragraphs>34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Коротко про SOLID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8</cp:revision>
  <dcterms:created xsi:type="dcterms:W3CDTF">2019-01-21T07:16:00Z</dcterms:created>
  <dcterms:modified xsi:type="dcterms:W3CDTF">2019-03-01T09:53:45Z</dcterms:modified>
</cp:coreProperties>
</file>