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handoutMasterIdLst>
    <p:handoutMasterId r:id="rId9"/>
  </p:handoutMasterIdLst>
  <p:sldIdLst>
    <p:sldId id="269" r:id="rId2"/>
    <p:sldId id="258" r:id="rId3"/>
    <p:sldId id="271" r:id="rId4"/>
    <p:sldId id="272" r:id="rId5"/>
    <p:sldId id="267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87" d="100"/>
          <a:sy n="87" d="100"/>
        </p:scale>
        <p:origin x="54" y="6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41683-4B21-4045-89AC-EF9DFECE601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8B5E7A-569A-409B-825D-D5C59F971141}">
      <dgm:prSet phldrT="[Текст]"/>
      <dgm:spPr/>
      <dgm:t>
        <a:bodyPr/>
        <a:lstStyle/>
        <a:p>
          <a:r>
            <a:rPr lang="ru-RU" dirty="0"/>
            <a:t>Сборка друга</a:t>
          </a:r>
          <a:endParaRPr lang="en-US" dirty="0"/>
        </a:p>
      </dgm:t>
    </dgm:pt>
    <dgm:pt modelId="{B31691EC-BC66-4CDB-B4DE-BDB2F10BBF09}" type="parTrans" cxnId="{932C4E21-851F-4A00-B7B9-7130CB8B3D3C}">
      <dgm:prSet/>
      <dgm:spPr/>
      <dgm:t>
        <a:bodyPr/>
        <a:lstStyle/>
        <a:p>
          <a:endParaRPr lang="en-US"/>
        </a:p>
      </dgm:t>
    </dgm:pt>
    <dgm:pt modelId="{2A712E9B-BB43-400A-BBAB-60AEF9065288}" type="sibTrans" cxnId="{932C4E21-851F-4A00-B7B9-7130CB8B3D3C}">
      <dgm:prSet/>
      <dgm:spPr/>
      <dgm:t>
        <a:bodyPr/>
        <a:lstStyle/>
        <a:p>
          <a:endParaRPr lang="en-US"/>
        </a:p>
      </dgm:t>
    </dgm:pt>
    <dgm:pt modelId="{BE4C4210-9238-4826-99FD-2E74594EFBC3}">
      <dgm:prSet phldrT="[Текст]"/>
      <dgm:spPr/>
      <dgm:t>
        <a:bodyPr/>
        <a:lstStyle/>
        <a:p>
          <a:r>
            <a:rPr lang="en-US" dirty="0"/>
            <a:t>MVC Framework</a:t>
          </a:r>
        </a:p>
      </dgm:t>
    </dgm:pt>
    <dgm:pt modelId="{95E79171-DAF8-4287-B0E5-A5342E69796A}" type="parTrans" cxnId="{B9327DA7-4DEF-4BD2-8C32-A06515FFC582}">
      <dgm:prSet/>
      <dgm:spPr/>
      <dgm:t>
        <a:bodyPr/>
        <a:lstStyle/>
        <a:p>
          <a:endParaRPr lang="en-US"/>
        </a:p>
      </dgm:t>
    </dgm:pt>
    <dgm:pt modelId="{ECF2A76F-FDC2-4112-A694-EF5F921EBE6B}" type="sibTrans" cxnId="{B9327DA7-4DEF-4BD2-8C32-A06515FFC582}">
      <dgm:prSet/>
      <dgm:spPr/>
      <dgm:t>
        <a:bodyPr/>
        <a:lstStyle/>
        <a:p>
          <a:endParaRPr lang="en-US"/>
        </a:p>
      </dgm:t>
    </dgm:pt>
    <dgm:pt modelId="{D91C302D-2150-4550-B2C5-C1ECC1D21F5F}">
      <dgm:prSet phldrT="[Текст]"/>
      <dgm:spPr/>
      <dgm:t>
        <a:bodyPr/>
        <a:lstStyle/>
        <a:p>
          <a:r>
            <a:rPr lang="en-US" dirty="0" err="1"/>
            <a:t>Nuget</a:t>
          </a:r>
          <a:r>
            <a:rPr lang="ru-RU" dirty="0"/>
            <a:t> пакеты</a:t>
          </a:r>
          <a:endParaRPr lang="en-US" dirty="0"/>
        </a:p>
      </dgm:t>
    </dgm:pt>
    <dgm:pt modelId="{6DB2A1F9-5182-4558-A6A5-AF7AA62D461E}" type="parTrans" cxnId="{D59E9CC8-2710-4F3B-B3F6-9159127CFBB2}">
      <dgm:prSet/>
      <dgm:spPr/>
      <dgm:t>
        <a:bodyPr/>
        <a:lstStyle/>
        <a:p>
          <a:endParaRPr lang="en-US"/>
        </a:p>
      </dgm:t>
    </dgm:pt>
    <dgm:pt modelId="{B734CB27-8628-4667-A5CE-78EDCFBAEB6E}" type="sibTrans" cxnId="{D59E9CC8-2710-4F3B-B3F6-9159127CFBB2}">
      <dgm:prSet/>
      <dgm:spPr/>
      <dgm:t>
        <a:bodyPr/>
        <a:lstStyle/>
        <a:p>
          <a:endParaRPr lang="en-US"/>
        </a:p>
      </dgm:t>
    </dgm:pt>
    <dgm:pt modelId="{348248D4-D25B-4A92-BF7F-11F648D05423}" type="pres">
      <dgm:prSet presAssocID="{5B841683-4B21-4045-89AC-EF9DFECE601C}" presName="diagram" presStyleCnt="0">
        <dgm:presLayoutVars>
          <dgm:dir/>
          <dgm:resizeHandles val="exact"/>
        </dgm:presLayoutVars>
      </dgm:prSet>
      <dgm:spPr/>
    </dgm:pt>
    <dgm:pt modelId="{A0F2EDB9-1885-4522-B735-E0D12F0265AA}" type="pres">
      <dgm:prSet presAssocID="{558B5E7A-569A-409B-825D-D5C59F971141}" presName="node" presStyleLbl="node1" presStyleIdx="0" presStyleCnt="3">
        <dgm:presLayoutVars>
          <dgm:bulletEnabled val="1"/>
        </dgm:presLayoutVars>
      </dgm:prSet>
      <dgm:spPr/>
    </dgm:pt>
    <dgm:pt modelId="{399FCCFE-20DF-4FCF-8A17-6227361565B0}" type="pres">
      <dgm:prSet presAssocID="{2A712E9B-BB43-400A-BBAB-60AEF9065288}" presName="sibTrans" presStyleCnt="0"/>
      <dgm:spPr/>
    </dgm:pt>
    <dgm:pt modelId="{C1AAB144-F4CB-4731-B105-B5012396A9A8}" type="pres">
      <dgm:prSet presAssocID="{BE4C4210-9238-4826-99FD-2E74594EFBC3}" presName="node" presStyleLbl="node1" presStyleIdx="1" presStyleCnt="3" custLinFactNeighborX="-546" custLinFactNeighborY="8486">
        <dgm:presLayoutVars>
          <dgm:bulletEnabled val="1"/>
        </dgm:presLayoutVars>
      </dgm:prSet>
      <dgm:spPr/>
    </dgm:pt>
    <dgm:pt modelId="{01811129-FCEA-446F-862C-B21830CE559C}" type="pres">
      <dgm:prSet presAssocID="{ECF2A76F-FDC2-4112-A694-EF5F921EBE6B}" presName="sibTrans" presStyleCnt="0"/>
      <dgm:spPr/>
    </dgm:pt>
    <dgm:pt modelId="{D70EA37F-42EF-4345-A11B-CABF0D1E7E37}" type="pres">
      <dgm:prSet presAssocID="{D91C302D-2150-4550-B2C5-C1ECC1D21F5F}" presName="node" presStyleLbl="node1" presStyleIdx="2" presStyleCnt="3">
        <dgm:presLayoutVars>
          <dgm:bulletEnabled val="1"/>
        </dgm:presLayoutVars>
      </dgm:prSet>
      <dgm:spPr/>
    </dgm:pt>
  </dgm:ptLst>
  <dgm:cxnLst>
    <dgm:cxn modelId="{932C4E21-851F-4A00-B7B9-7130CB8B3D3C}" srcId="{5B841683-4B21-4045-89AC-EF9DFECE601C}" destId="{558B5E7A-569A-409B-825D-D5C59F971141}" srcOrd="0" destOrd="0" parTransId="{B31691EC-BC66-4CDB-B4DE-BDB2F10BBF09}" sibTransId="{2A712E9B-BB43-400A-BBAB-60AEF9065288}"/>
    <dgm:cxn modelId="{15230C28-6528-4986-A2BE-7FF7EAC274D4}" type="presOf" srcId="{558B5E7A-569A-409B-825D-D5C59F971141}" destId="{A0F2EDB9-1885-4522-B735-E0D12F0265AA}" srcOrd="0" destOrd="0" presId="urn:microsoft.com/office/officeart/2005/8/layout/default"/>
    <dgm:cxn modelId="{EA4E989A-3412-439E-AA31-BCA35246DC28}" type="presOf" srcId="{D91C302D-2150-4550-B2C5-C1ECC1D21F5F}" destId="{D70EA37F-42EF-4345-A11B-CABF0D1E7E37}" srcOrd="0" destOrd="0" presId="urn:microsoft.com/office/officeart/2005/8/layout/default"/>
    <dgm:cxn modelId="{B9327DA7-4DEF-4BD2-8C32-A06515FFC582}" srcId="{5B841683-4B21-4045-89AC-EF9DFECE601C}" destId="{BE4C4210-9238-4826-99FD-2E74594EFBC3}" srcOrd="1" destOrd="0" parTransId="{95E79171-DAF8-4287-B0E5-A5342E69796A}" sibTransId="{ECF2A76F-FDC2-4112-A694-EF5F921EBE6B}"/>
    <dgm:cxn modelId="{5EFD2AAA-4FDC-4916-8E54-DC40089096A3}" type="presOf" srcId="{5B841683-4B21-4045-89AC-EF9DFECE601C}" destId="{348248D4-D25B-4A92-BF7F-11F648D05423}" srcOrd="0" destOrd="0" presId="urn:microsoft.com/office/officeart/2005/8/layout/default"/>
    <dgm:cxn modelId="{D59E9CC8-2710-4F3B-B3F6-9159127CFBB2}" srcId="{5B841683-4B21-4045-89AC-EF9DFECE601C}" destId="{D91C302D-2150-4550-B2C5-C1ECC1D21F5F}" srcOrd="2" destOrd="0" parTransId="{6DB2A1F9-5182-4558-A6A5-AF7AA62D461E}" sibTransId="{B734CB27-8628-4667-A5CE-78EDCFBAEB6E}"/>
    <dgm:cxn modelId="{CAEDDAE8-5935-4316-B901-1732D064DE8E}" type="presOf" srcId="{BE4C4210-9238-4826-99FD-2E74594EFBC3}" destId="{C1AAB144-F4CB-4731-B105-B5012396A9A8}" srcOrd="0" destOrd="0" presId="urn:microsoft.com/office/officeart/2005/8/layout/default"/>
    <dgm:cxn modelId="{579A3B80-924E-45C2-832C-1FB0963E3E1D}" type="presParOf" srcId="{348248D4-D25B-4A92-BF7F-11F648D05423}" destId="{A0F2EDB9-1885-4522-B735-E0D12F0265AA}" srcOrd="0" destOrd="0" presId="urn:microsoft.com/office/officeart/2005/8/layout/default"/>
    <dgm:cxn modelId="{3CABA53E-AA32-44B8-8031-3C4FFAF3A4C1}" type="presParOf" srcId="{348248D4-D25B-4A92-BF7F-11F648D05423}" destId="{399FCCFE-20DF-4FCF-8A17-6227361565B0}" srcOrd="1" destOrd="0" presId="urn:microsoft.com/office/officeart/2005/8/layout/default"/>
    <dgm:cxn modelId="{140BBDB6-8E38-4F95-94A2-758CAFEBDC1E}" type="presParOf" srcId="{348248D4-D25B-4A92-BF7F-11F648D05423}" destId="{C1AAB144-F4CB-4731-B105-B5012396A9A8}" srcOrd="2" destOrd="0" presId="urn:microsoft.com/office/officeart/2005/8/layout/default"/>
    <dgm:cxn modelId="{B3C038B1-CA27-4E3D-BE86-3C42055058F2}" type="presParOf" srcId="{348248D4-D25B-4A92-BF7F-11F648D05423}" destId="{01811129-FCEA-446F-862C-B21830CE559C}" srcOrd="3" destOrd="0" presId="urn:microsoft.com/office/officeart/2005/8/layout/default"/>
    <dgm:cxn modelId="{61BC993E-FC32-4D38-9FE5-6FF9EEDDEF1A}" type="presParOf" srcId="{348248D4-D25B-4A92-BF7F-11F648D05423}" destId="{D70EA37F-42EF-4345-A11B-CABF0D1E7E3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2EDB9-1885-4522-B735-E0D12F0265AA}">
      <dsp:nvSpPr>
        <dsp:cNvPr id="0" name=""/>
        <dsp:cNvSpPr/>
      </dsp:nvSpPr>
      <dsp:spPr>
        <a:xfrm>
          <a:off x="358244" y="1186"/>
          <a:ext cx="2824987" cy="1694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Сборка друга</a:t>
          </a:r>
          <a:endParaRPr lang="en-US" sz="3900" kern="1200" dirty="0"/>
        </a:p>
      </dsp:txBody>
      <dsp:txXfrm>
        <a:off x="358244" y="1186"/>
        <a:ext cx="2824987" cy="1694992"/>
      </dsp:txXfrm>
    </dsp:sp>
    <dsp:sp modelId="{C1AAB144-F4CB-4731-B105-B5012396A9A8}">
      <dsp:nvSpPr>
        <dsp:cNvPr id="0" name=""/>
        <dsp:cNvSpPr/>
      </dsp:nvSpPr>
      <dsp:spPr>
        <a:xfrm>
          <a:off x="3450306" y="2373"/>
          <a:ext cx="2824987" cy="1694992"/>
        </a:xfrm>
        <a:prstGeom prst="rect">
          <a:avLst/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MVC Framework</a:t>
          </a:r>
        </a:p>
      </dsp:txBody>
      <dsp:txXfrm>
        <a:off x="3450306" y="2373"/>
        <a:ext cx="2824987" cy="1694992"/>
      </dsp:txXfrm>
    </dsp:sp>
    <dsp:sp modelId="{D70EA37F-42EF-4345-A11B-CABF0D1E7E37}">
      <dsp:nvSpPr>
        <dsp:cNvPr id="0" name=""/>
        <dsp:cNvSpPr/>
      </dsp:nvSpPr>
      <dsp:spPr>
        <a:xfrm>
          <a:off x="6573217" y="1186"/>
          <a:ext cx="2824987" cy="1694992"/>
        </a:xfrm>
        <a:prstGeom prst="rect">
          <a:avLst/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Nuget</a:t>
          </a:r>
          <a:r>
            <a:rPr lang="ru-RU" sz="3900" kern="1200" dirty="0"/>
            <a:t> пакеты</a:t>
          </a:r>
          <a:endParaRPr lang="en-US" sz="3900" kern="1200" dirty="0"/>
        </a:p>
      </dsp:txBody>
      <dsp:txXfrm>
        <a:off x="6573217" y="1186"/>
        <a:ext cx="2824987" cy="1694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2" y="2233613"/>
            <a:ext cx="98605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Примеры</a:t>
            </a:r>
          </a:p>
          <a:p>
            <a:endParaRPr lang="ru-RU" sz="2000" dirty="0"/>
          </a:p>
          <a:p>
            <a:r>
              <a:rPr lang="ru-RU" sz="2000" dirty="0"/>
              <a:t>Сборки (</a:t>
            </a:r>
            <a:r>
              <a:rPr lang="en-US" sz="2000" dirty="0"/>
              <a:t>*.</a:t>
            </a:r>
            <a:r>
              <a:rPr lang="en-US" sz="2000" dirty="0" err="1"/>
              <a:t>dll</a:t>
            </a:r>
            <a:r>
              <a:rPr lang="en-US" sz="2000" dirty="0"/>
              <a:t>)</a:t>
            </a:r>
            <a:r>
              <a:rPr lang="ru-RU" sz="2000" dirty="0"/>
              <a:t>, которые вы используете в своих проектах, являются хорошим примером использования принципа. Речь идет о тех сборках, которые собраны не вами и не являются вашей собственностью, то есть те, которые вы не можете править под свои нужды.</a:t>
            </a:r>
            <a:endParaRPr lang="en-US" sz="2000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C716544E-F8EA-4F3D-9FE8-298E3DF61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742807"/>
              </p:ext>
            </p:extLst>
          </p:nvPr>
        </p:nvGraphicFramePr>
        <p:xfrm>
          <a:off x="680321" y="4695163"/>
          <a:ext cx="9756450" cy="169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222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F2EDB9-1885-4522-B735-E0D12F02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A0F2EDB9-1885-4522-B735-E0D12F026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A0F2EDB9-1885-4522-B735-E0D12F02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A0F2EDB9-1885-4522-B735-E0D12F02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AAB144-F4CB-4731-B105-B5012396A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C1AAB144-F4CB-4731-B105-B5012396A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C1AAB144-F4CB-4731-B105-B5012396A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C1AAB144-F4CB-4731-B105-B5012396A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0EA37F-42EF-4345-A11B-CABF0D1E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D70EA37F-42EF-4345-A11B-CABF0D1E7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D70EA37F-42EF-4345-A11B-CABF0D1E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D70EA37F-42EF-4345-A11B-CABF0D1E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5942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Nuget</a:t>
            </a:r>
            <a:r>
              <a:rPr lang="en-US" sz="2800" dirty="0">
                <a:solidFill>
                  <a:srgbClr val="FFFF00"/>
                </a:solidFill>
              </a:rPr>
              <a:t>-packages</a:t>
            </a:r>
            <a:endParaRPr lang="ru-RU" sz="2800" dirty="0">
              <a:solidFill>
                <a:srgbClr val="FFFF00"/>
              </a:solidFill>
            </a:endParaRPr>
          </a:p>
          <a:p>
            <a:endParaRPr lang="ru-RU" sz="2800" dirty="0"/>
          </a:p>
          <a:p>
            <a:r>
              <a:rPr lang="ru-RU" sz="2000" dirty="0"/>
              <a:t>На мой взгляд, хорошим примером описываемого принципа может послужить свободно распространяемые сборки (можно найти на сайте </a:t>
            </a:r>
            <a:r>
              <a:rPr lang="en-US" sz="2000" b="1" dirty="0"/>
              <a:t>nuget.org</a:t>
            </a:r>
            <a:r>
              <a:rPr lang="ru-RU" sz="2000" dirty="0"/>
              <a:t>)</a:t>
            </a:r>
            <a:endParaRPr lang="en-US" sz="2000" dirty="0"/>
          </a:p>
          <a:p>
            <a:endParaRPr lang="en-US" sz="2000" b="1" dirty="0"/>
          </a:p>
          <a:p>
            <a:r>
              <a:rPr lang="ru-RU" sz="2000" dirty="0"/>
              <a:t>В демонстрационном примере я хочу показать как оптимизировать код, который должен будет «завернут» в </a:t>
            </a:r>
            <a:r>
              <a:rPr lang="en-US" sz="2000" dirty="0" err="1"/>
              <a:t>nuget</a:t>
            </a:r>
            <a:r>
              <a:rPr lang="en-US" sz="2000" dirty="0"/>
              <a:t>-</a:t>
            </a:r>
            <a:r>
              <a:rPr lang="ru-RU" sz="2000" dirty="0"/>
              <a:t>пакет.</a:t>
            </a:r>
            <a:endParaRPr lang="en-US" sz="2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DCA1E8-B7BA-493E-90DE-9F0421F1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33" y="2233614"/>
            <a:ext cx="3921737" cy="32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647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98785" y="3251615"/>
            <a:ext cx="9836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FFFF00"/>
                </a:solidFill>
              </a:rPr>
              <a:t>Демонстрация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59149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51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Модификаторы доступа </a:t>
            </a:r>
            <a:r>
              <a:rPr lang="en-US" sz="2800" dirty="0">
                <a:solidFill>
                  <a:srgbClr val="FFFF00"/>
                </a:solidFill>
              </a:rPr>
              <a:t>abstract </a:t>
            </a:r>
            <a:r>
              <a:rPr lang="ru-RU" sz="2800" dirty="0">
                <a:solidFill>
                  <a:srgbClr val="FFFF00"/>
                </a:solidFill>
              </a:rPr>
              <a:t>и </a:t>
            </a:r>
            <a:r>
              <a:rPr lang="en-US" sz="2800" dirty="0">
                <a:solidFill>
                  <a:srgbClr val="FFFF00"/>
                </a:solidFill>
              </a:rPr>
              <a:t>virtual</a:t>
            </a:r>
            <a:endParaRPr lang="ru-RU" sz="2800" dirty="0">
              <a:solidFill>
                <a:srgbClr val="FFFF00"/>
              </a:solidFill>
            </a:endParaRPr>
          </a:p>
          <a:p>
            <a:endParaRPr lang="ru-RU" sz="2800" dirty="0"/>
          </a:p>
          <a:p>
            <a:r>
              <a:rPr lang="ru-RU" sz="2000" dirty="0"/>
              <a:t>Когда речь идет о </a:t>
            </a:r>
            <a:r>
              <a:rPr lang="en-US" sz="2000" dirty="0"/>
              <a:t>SOLID</a:t>
            </a:r>
            <a:r>
              <a:rPr lang="ru-RU" sz="2000" dirty="0"/>
              <a:t>, то </a:t>
            </a:r>
            <a:r>
              <a:rPr lang="ru-RU" sz="2000" dirty="0" err="1"/>
              <a:t>модификторы</a:t>
            </a:r>
            <a:r>
              <a:rPr lang="ru-RU" sz="2000" dirty="0"/>
              <a:t> доступа являются всего лишь «инструментами» для реализации «принципа открытости/закрытости», а не явной реализацией.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22837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591</TotalTime>
  <Words>231</Words>
  <Application>Microsoft Office PowerPoint</Application>
  <PresentationFormat>Широкоэкранный</PresentationFormat>
  <Paragraphs>27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Impact</vt:lpstr>
      <vt:lpstr>Trebuchet MS</vt:lpstr>
      <vt:lpstr>Берлин</vt:lpstr>
      <vt:lpstr>S.O.L.I.D.</vt:lpstr>
      <vt:lpstr>Принцип открытости/закрытости The Open Closed Principle</vt:lpstr>
      <vt:lpstr>Принцип открытости/закрытости The Open Closed Principle</vt:lpstr>
      <vt:lpstr>Принцип открытости/закрытости The Open Closed Principle</vt:lpstr>
      <vt:lpstr>Принцип открытости/закрытости The Open Closed Principle</vt:lpstr>
      <vt:lpstr>Принцип открытости/закрытости The Open Closed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40</cp:revision>
  <dcterms:created xsi:type="dcterms:W3CDTF">2019-01-21T13:23:48Z</dcterms:created>
  <dcterms:modified xsi:type="dcterms:W3CDTF">2019-03-01T10:59:10Z</dcterms:modified>
</cp:coreProperties>
</file>