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notesMasterIdLst>
    <p:notesMasterId r:id="rId4"/>
  </p:notesMasterIdLst>
  <p:handoutMasterIdLst>
    <p:handoutMasterId r:id="rId5"/>
  </p:handoutMasterIdLst>
  <p:sldIdLst>
    <p:sldId id="269" r:id="rId2"/>
    <p:sldId id="260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Сергей Калабонга" initials="СК" lastIdx="3" clrIdx="0">
    <p:extLst>
      <p:ext uri="{19B8F6BF-5375-455C-9EA6-DF929625EA0E}">
        <p15:presenceInfo xmlns:p15="http://schemas.microsoft.com/office/powerpoint/2012/main" userId="6b2f8b568b4803e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10D"/>
    <a:srgbClr val="007AFF"/>
    <a:srgbClr val="E47B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7647" autoAdjust="0"/>
    <p:restoredTop sz="82064" autoAdjust="0"/>
  </p:normalViewPr>
  <p:slideViewPr>
    <p:cSldViewPr snapToGrid="0">
      <p:cViewPr varScale="1">
        <p:scale>
          <a:sx n="106" d="100"/>
          <a:sy n="106" d="100"/>
        </p:scale>
        <p:origin x="51" y="21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3852" y="3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DF240B-3CA8-4045-B7C9-8B67F6FA2B5E}" type="datetimeFigureOut">
              <a:rPr lang="en-US" smtClean="0"/>
              <a:t>2019-03-01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E1DC99-F6C2-47A4-B1DB-95F87C8F3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694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B41A92-FFF7-46B1-92E3-CDB13879911B}" type="datetimeFigureOut">
              <a:rPr lang="en-US" smtClean="0"/>
              <a:t>2019-03-01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E466A1-AB78-4968-BEFB-E93872E40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4353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E466A1-AB78-4968-BEFB-E93872E4056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68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356453D0-7C6D-4FAD-A87B-D4E72CD041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352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D33B1-6C88-4DB6-8F59-77EBF0001DE5}" type="datetimeFigureOut">
              <a:rPr lang="en-US" smtClean="0"/>
              <a:t>2019-03-01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847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D33B1-6C88-4DB6-8F59-77EBF0001DE5}" type="datetimeFigureOut">
              <a:rPr lang="en-US" smtClean="0"/>
              <a:t>2019-03-01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768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D33B1-6C88-4DB6-8F59-77EBF0001DE5}" type="datetimeFigureOut">
              <a:rPr lang="en-US" smtClean="0"/>
              <a:t>2019-03-01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468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D33B1-6C88-4DB6-8F59-77EBF0001DE5}" type="datetimeFigureOut">
              <a:rPr lang="en-US" smtClean="0"/>
              <a:t>2019-03-01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356453D0-7C6D-4FAD-A87B-D4E72CD04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497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D33B1-6C88-4DB6-8F59-77EBF0001DE5}" type="datetimeFigureOut">
              <a:rPr lang="en-US" smtClean="0"/>
              <a:t>2019-03-01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882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D33B1-6C88-4DB6-8F59-77EBF0001DE5}" type="datetimeFigureOut">
              <a:rPr lang="en-US" smtClean="0"/>
              <a:t>2019-03-01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365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D33B1-6C88-4DB6-8F59-77EBF0001DE5}" type="datetimeFigureOut">
              <a:rPr lang="en-US" smtClean="0"/>
              <a:t>2019-03-01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135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D33B1-6C88-4DB6-8F59-77EBF0001DE5}" type="datetimeFigureOut">
              <a:rPr lang="en-US" smtClean="0"/>
              <a:t>2019-03-01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209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D33B1-6C88-4DB6-8F59-77EBF0001DE5}" type="datetimeFigureOut">
              <a:rPr lang="en-US" smtClean="0"/>
              <a:t>2019-03-01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794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D33B1-6C88-4DB6-8F59-77EBF0001DE5}" type="datetimeFigureOut">
              <a:rPr lang="en-US" smtClean="0"/>
              <a:t>2019-03-01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915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9D33B1-6C88-4DB6-8F59-77EBF0001DE5}" type="datetimeFigureOut">
              <a:rPr lang="en-US" smtClean="0"/>
              <a:t>2019-03-01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6453D0-7C6D-4FAD-A87B-D4E72CD04107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0" y="6512777"/>
            <a:ext cx="19688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https://www.calabonga.net</a:t>
            </a:r>
          </a:p>
        </p:txBody>
      </p:sp>
      <p:pic>
        <p:nvPicPr>
          <p:cNvPr id="8" name="Рисунок 7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1032" y="6316485"/>
            <a:ext cx="425231" cy="40945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0" name="TextBox 9"/>
          <p:cNvSpPr txBox="1"/>
          <p:nvPr userDrawn="1"/>
        </p:nvSpPr>
        <p:spPr>
          <a:xfrm>
            <a:off x="10808744" y="6248522"/>
            <a:ext cx="905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710D"/>
                </a:solidFill>
                <a:latin typeface="Impact" panose="020B0806030902050204" pitchFamily="34" charset="0"/>
              </a:rPr>
              <a:t>CALABONGA</a:t>
            </a:r>
            <a:endParaRPr lang="en-US" sz="1800" dirty="0">
              <a:solidFill>
                <a:srgbClr val="FF710D"/>
              </a:solidFill>
              <a:latin typeface="Impact" panose="020B0806030902050204" pitchFamily="34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10594612" y="6360719"/>
            <a:ext cx="11406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spc="300" dirty="0">
                <a:solidFill>
                  <a:srgbClr val="007AFF"/>
                </a:solidFill>
                <a:latin typeface="Impact" panose="020B0806030902050204" pitchFamily="34" charset="0"/>
              </a:rPr>
              <a:t>SOFT</a:t>
            </a:r>
            <a:endParaRPr lang="en-US" sz="2800" spc="300" dirty="0">
              <a:solidFill>
                <a:srgbClr val="007AFF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65745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6" r:id="rId10"/>
    <p:sldLayoutId id="214748377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ru-RU" dirty="0"/>
              <a:t>.</a:t>
            </a:r>
            <a:r>
              <a:rPr lang="en-US" dirty="0"/>
              <a:t>O</a:t>
            </a:r>
            <a:r>
              <a:rPr lang="ru-RU" dirty="0"/>
              <a:t>.</a:t>
            </a:r>
            <a:r>
              <a:rPr lang="en-US" dirty="0"/>
              <a:t>L</a:t>
            </a:r>
            <a:r>
              <a:rPr lang="ru-RU" dirty="0"/>
              <a:t>.</a:t>
            </a:r>
            <a:r>
              <a:rPr lang="en-US" dirty="0"/>
              <a:t>I</a:t>
            </a:r>
            <a:r>
              <a:rPr lang="ru-RU" dirty="0"/>
              <a:t>.</a:t>
            </a:r>
            <a:r>
              <a:rPr lang="en-US" dirty="0"/>
              <a:t>D</a:t>
            </a:r>
            <a:r>
              <a:rPr lang="ru-RU" dirty="0"/>
              <a:t>.</a:t>
            </a:r>
            <a:endParaRPr lang="en-US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sz="1800" dirty="0"/>
              <a:t>Просто о сложном</a:t>
            </a:r>
            <a:endParaRPr lang="en-US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548668" y="2061549"/>
            <a:ext cx="8275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Пять основных принципов объектно-ориентированного  программирования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258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56B210DD-3C70-4225-BAC0-26F0709D6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Принцип разделения интерфейса</a:t>
            </a:r>
            <a:br>
              <a:rPr lang="en-US" b="1" dirty="0"/>
            </a:br>
            <a:r>
              <a:rPr lang="en-US" sz="3200" i="1" dirty="0"/>
              <a:t>The Interface Segregation Principle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5961E6-AF38-4100-8B63-BD9839E777E6}"/>
              </a:ext>
            </a:extLst>
          </p:cNvPr>
          <p:cNvSpPr txBox="1"/>
          <p:nvPr/>
        </p:nvSpPr>
        <p:spPr>
          <a:xfrm>
            <a:off x="576263" y="2233613"/>
            <a:ext cx="9836982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rgbClr val="FFFF00"/>
                </a:solidFill>
              </a:rPr>
              <a:t>Много интерфейсов, специально предназначенных для клиентов, лучше, чем один интерфейс общего назначения.</a:t>
            </a:r>
          </a:p>
          <a:p>
            <a:endParaRPr lang="ru-RU" sz="2800" dirty="0"/>
          </a:p>
          <a:p>
            <a:r>
              <a:rPr lang="ru-RU" sz="2000" dirty="0"/>
              <a:t>Принцип разделения интерфейса (англ. </a:t>
            </a:r>
            <a:r>
              <a:rPr lang="ru-RU" sz="2000" dirty="0" err="1"/>
              <a:t>Interface</a:t>
            </a:r>
            <a:r>
              <a:rPr lang="ru-RU" sz="2000" dirty="0"/>
              <a:t> </a:t>
            </a:r>
            <a:r>
              <a:rPr lang="ru-RU" sz="2000" dirty="0" err="1"/>
              <a:t>Segregation</a:t>
            </a:r>
            <a:r>
              <a:rPr lang="ru-RU" sz="2000" dirty="0"/>
              <a:t> </a:t>
            </a:r>
            <a:r>
              <a:rPr lang="ru-RU" sz="2000" dirty="0" err="1"/>
              <a:t>Principle</a:t>
            </a:r>
            <a:r>
              <a:rPr lang="ru-RU" sz="2000" dirty="0"/>
              <a:t>, ISP) — один из пяти принципов проектирования классов «SOLID» в объектно-ориентированном программировании. Следование этому принципу помогает системе оставаться гибкой при внесении изменений в логику работы и пригодной для рефакторинга.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23811333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Берлин">
  <a:themeElements>
    <a:clrScheme name="Берлин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Берлин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Берлин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alabongaSOFT.potx" id="{A09CD9DA-63C9-458A-8449-3677D8FAEB66}" vid="{0EEBC1E9-2DD7-4516-BABD-314FFA811D6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CalabongaSOFT</Template>
  <TotalTime>510</TotalTime>
  <Words>82</Words>
  <Application>Microsoft Office PowerPoint</Application>
  <PresentationFormat>Широкоэкранный</PresentationFormat>
  <Paragraphs>8</Paragraphs>
  <Slides>2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7" baseType="lpstr">
      <vt:lpstr>Arial</vt:lpstr>
      <vt:lpstr>Calibri</vt:lpstr>
      <vt:lpstr>Impact</vt:lpstr>
      <vt:lpstr>Trebuchet MS</vt:lpstr>
      <vt:lpstr>Берлин</vt:lpstr>
      <vt:lpstr>S.O.L.I.D.</vt:lpstr>
      <vt:lpstr>Принцип разделения интерфейса The Interface Segregation Principle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S.O.L.I.D.</dc:title>
  <dc:creator>Сергей Калабонга</dc:creator>
  <cp:lastModifiedBy>Сергей Калабонга</cp:lastModifiedBy>
  <cp:revision>35</cp:revision>
  <dcterms:created xsi:type="dcterms:W3CDTF">2019-01-21T13:23:48Z</dcterms:created>
  <dcterms:modified xsi:type="dcterms:W3CDTF">2019-03-01T11:01:22Z</dcterms:modified>
</cp:coreProperties>
</file>