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handoutMasterIdLst>
    <p:handoutMasterId r:id="rId5"/>
  </p:handoutMasterIdLst>
  <p:sldIdLst>
    <p:sldId id="26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510</TotalTime>
  <Words>64</Words>
  <Application>Microsoft Office PowerPoint</Application>
  <PresentationFormat>Широкоэкранный</PresentationFormat>
  <Paragraphs>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Impact</vt:lpstr>
      <vt:lpstr>Trebuchet MS</vt:lpstr>
      <vt:lpstr>Берлин</vt:lpstr>
      <vt:lpstr>S.O.L.I.D.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35</cp:revision>
  <dcterms:created xsi:type="dcterms:W3CDTF">2019-01-21T13:23:48Z</dcterms:created>
  <dcterms:modified xsi:type="dcterms:W3CDTF">2019-03-01T11:00:49Z</dcterms:modified>
</cp:coreProperties>
</file>